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2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BRONZE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1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84018" y="1545212"/>
            <a:ext cx="1923439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286911" y="3205106"/>
            <a:ext cx="7596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Because if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you add all the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units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you get 15,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And the tens total is zero plus the carry over of 1.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S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o the first two numbers will be 15 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15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02604" y="2315731"/>
            <a:ext cx="978641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197153" y="3128747"/>
            <a:ext cx="78885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Take B as the base, X is the left hand side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D would be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on the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right hand side.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(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C would be the front, A would be the top and the blank face would be the back.)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1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19631" y="1558456"/>
            <a:ext cx="2313830" cy="4612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5547344" y="2568770"/>
            <a:ext cx="1290738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robotolight"/>
              </a:rPr>
              <a:t>A 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= 6 </a:t>
            </a:r>
            <a:endParaRPr lang="en-US" sz="3200" b="1" dirty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B = 4 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C =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2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D =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0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358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49619" y="1914062"/>
            <a:ext cx="1711710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259539" y="2980983"/>
            <a:ext cx="59322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robotolight"/>
              </a:rPr>
              <a:t>Because 480ml is 3 quarters,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so 160ml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so 1 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quarter. 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160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times 4 is 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640.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1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45715" y="3523483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348250" y="4189829"/>
            <a:ext cx="6341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Quadrilaterals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Total Interior Angles = 360˚ 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360 – 35 – 25 –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15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= 285˚ 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Angles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in a circle =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 360˚ so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360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– 285 = 75˚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150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2020-06-11T04:03:37Z</dcterms:created>
  <dcterms:modified xsi:type="dcterms:W3CDTF">2020-06-14T17:46:25Z</dcterms:modified>
</cp:coreProperties>
</file>