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36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60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44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673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26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040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320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59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89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65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8932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1F449-FACA-44FB-947A-EB03C91ED590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B99E3-F54C-4714-9155-E2B230CE31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077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627" t="19967" r="16512" b="11752"/>
          <a:stretch/>
        </p:blipFill>
        <p:spPr>
          <a:xfrm>
            <a:off x="374575" y="1"/>
            <a:ext cx="10969125" cy="679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8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741" t="30459" r="23188" b="19879"/>
          <a:stretch/>
        </p:blipFill>
        <p:spPr>
          <a:xfrm>
            <a:off x="3102963" y="1484025"/>
            <a:ext cx="6730584" cy="425720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96291" y="1297603"/>
            <a:ext cx="9717259" cy="39723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800" b="1" dirty="0" smtClean="0">
                <a:solidFill>
                  <a:schemeClr val="tx1"/>
                </a:solidFill>
              </a:rPr>
              <a:t>Answer</a:t>
            </a:r>
            <a:endParaRPr lang="en-GB" sz="13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5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2015-11-11T05:41:51Z</dcterms:created>
  <dcterms:modified xsi:type="dcterms:W3CDTF">2020-01-24T17:57:42Z</dcterms:modified>
</cp:coreProperties>
</file>