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56" r:id="rId4"/>
    <p:sldId id="257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>
        <p:scale>
          <a:sx n="80" d="100"/>
          <a:sy n="80" d="100"/>
        </p:scale>
        <p:origin x="30" y="23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60808-3DC4-4686-8E5E-2F8236FCA2F2}" type="datetimeFigureOut">
              <a:rPr lang="en-GB" smtClean="0"/>
              <a:t>14/11/2019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AE48B-3E83-4A74-8AA8-91B5290597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34882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60808-3DC4-4686-8E5E-2F8236FCA2F2}" type="datetimeFigureOut">
              <a:rPr lang="en-GB" smtClean="0"/>
              <a:t>14/11/2019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AE48B-3E83-4A74-8AA8-91B5290597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86967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60808-3DC4-4686-8E5E-2F8236FCA2F2}" type="datetimeFigureOut">
              <a:rPr lang="en-GB" smtClean="0"/>
              <a:t>14/11/2019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AE48B-3E83-4A74-8AA8-91B5290597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2348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60808-3DC4-4686-8E5E-2F8236FCA2F2}" type="datetimeFigureOut">
              <a:rPr lang="en-GB" smtClean="0"/>
              <a:t>14/11/2019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AE48B-3E83-4A74-8AA8-91B5290597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6362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60808-3DC4-4686-8E5E-2F8236FCA2F2}" type="datetimeFigureOut">
              <a:rPr lang="en-GB" smtClean="0"/>
              <a:t>14/11/2019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AE48B-3E83-4A74-8AA8-91B5290597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81040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60808-3DC4-4686-8E5E-2F8236FCA2F2}" type="datetimeFigureOut">
              <a:rPr lang="en-GB" smtClean="0"/>
              <a:t>14/11/2019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AE48B-3E83-4A74-8AA8-91B5290597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10286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60808-3DC4-4686-8E5E-2F8236FCA2F2}" type="datetimeFigureOut">
              <a:rPr lang="en-GB" smtClean="0"/>
              <a:t>14/11/2019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AE48B-3E83-4A74-8AA8-91B5290597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00756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60808-3DC4-4686-8E5E-2F8236FCA2F2}" type="datetimeFigureOut">
              <a:rPr lang="en-GB" smtClean="0"/>
              <a:t>14/11/2019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AE48B-3E83-4A74-8AA8-91B5290597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02823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60808-3DC4-4686-8E5E-2F8236FCA2F2}" type="datetimeFigureOut">
              <a:rPr lang="en-GB" smtClean="0"/>
              <a:t>14/11/2019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AE48B-3E83-4A74-8AA8-91B5290597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31317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60808-3DC4-4686-8E5E-2F8236FCA2F2}" type="datetimeFigureOut">
              <a:rPr lang="en-GB" smtClean="0"/>
              <a:t>14/11/2019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AE48B-3E83-4A74-8AA8-91B5290597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36827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60808-3DC4-4686-8E5E-2F8236FCA2F2}" type="datetimeFigureOut">
              <a:rPr lang="en-GB" smtClean="0"/>
              <a:t>14/11/2019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AE48B-3E83-4A74-8AA8-91B5290597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06658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D60808-3DC4-4686-8E5E-2F8236FCA2F2}" type="datetimeFigureOut">
              <a:rPr lang="en-GB" smtClean="0"/>
              <a:t>14/11/2019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4AE48B-3E83-4A74-8AA8-91B5290597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6236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2802" t="19431" r="62214" b="52416"/>
          <a:stretch/>
        </p:blipFill>
        <p:spPr>
          <a:xfrm>
            <a:off x="185271" y="179294"/>
            <a:ext cx="5719814" cy="429708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40292" t="22430" r="34694" b="54273"/>
          <a:stretch/>
        </p:blipFill>
        <p:spPr>
          <a:xfrm>
            <a:off x="6090023" y="179294"/>
            <a:ext cx="5910730" cy="429708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803814" y="4476376"/>
            <a:ext cx="1057378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 smtClean="0"/>
              <a:t>Which question had the lowest percentage of </a:t>
            </a:r>
          </a:p>
          <a:p>
            <a:pPr algn="ctr"/>
            <a:r>
              <a:rPr lang="en-GB" sz="3600" dirty="0" smtClean="0"/>
              <a:t>correct answers?</a:t>
            </a:r>
            <a:endParaRPr lang="en-GB" sz="3600" dirty="0"/>
          </a:p>
        </p:txBody>
      </p:sp>
      <p:sp>
        <p:nvSpPr>
          <p:cNvPr id="8" name="TextBox 7"/>
          <p:cNvSpPr txBox="1"/>
          <p:nvPr/>
        </p:nvSpPr>
        <p:spPr>
          <a:xfrm>
            <a:off x="779910" y="5676705"/>
            <a:ext cx="108343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 smtClean="0"/>
              <a:t>For each question, what was the most common </a:t>
            </a:r>
          </a:p>
          <a:p>
            <a:pPr algn="ctr"/>
            <a:r>
              <a:rPr lang="en-GB" sz="3600" dirty="0" smtClean="0"/>
              <a:t>wrong answer?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2151798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68282" y="2085788"/>
            <a:ext cx="75184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854446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2802" t="19431" r="62214" b="52416"/>
          <a:stretch/>
        </p:blipFill>
        <p:spPr>
          <a:xfrm>
            <a:off x="185271" y="179294"/>
            <a:ext cx="5719814" cy="429708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40292" t="22430" r="34694" b="54273"/>
          <a:stretch/>
        </p:blipFill>
        <p:spPr>
          <a:xfrm>
            <a:off x="6090023" y="179294"/>
            <a:ext cx="5910730" cy="429708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803129" y="4942540"/>
            <a:ext cx="1057378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 smtClean="0"/>
              <a:t>Which question had the lowest percentage of </a:t>
            </a:r>
          </a:p>
          <a:p>
            <a:pPr algn="ctr"/>
            <a:r>
              <a:rPr lang="en-GB" sz="3600" dirty="0" smtClean="0"/>
              <a:t>correct answers?</a:t>
            </a:r>
            <a:endParaRPr lang="en-GB" sz="3600" dirty="0"/>
          </a:p>
        </p:txBody>
      </p:sp>
      <p:sp>
        <p:nvSpPr>
          <p:cNvPr id="9" name="Rectangle 8"/>
          <p:cNvSpPr/>
          <p:nvPr/>
        </p:nvSpPr>
        <p:spPr>
          <a:xfrm>
            <a:off x="185271" y="179294"/>
            <a:ext cx="5719814" cy="4297082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1430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2802" t="47868" r="61931" b="37357"/>
          <a:stretch/>
        </p:blipFill>
        <p:spPr>
          <a:xfrm>
            <a:off x="776941" y="4583954"/>
            <a:ext cx="4967069" cy="19363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12802" t="19431" r="62214" b="52416"/>
          <a:stretch/>
        </p:blipFill>
        <p:spPr>
          <a:xfrm>
            <a:off x="322730" y="286872"/>
            <a:ext cx="5719814" cy="429708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612317" y="1695713"/>
            <a:ext cx="103722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500" b="1" dirty="0" smtClean="0"/>
              <a:t>B</a:t>
            </a:r>
            <a:endParaRPr lang="en-GB" sz="115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6459449" y="3436649"/>
            <a:ext cx="5211482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 smtClean="0"/>
              <a:t>75% are over 24. </a:t>
            </a:r>
          </a:p>
          <a:p>
            <a:pPr algn="ctr"/>
            <a:r>
              <a:rPr lang="en-GB" sz="4400" dirty="0" smtClean="0"/>
              <a:t>They needed </a:t>
            </a:r>
          </a:p>
          <a:p>
            <a:pPr algn="ctr"/>
            <a:r>
              <a:rPr lang="en-GB" sz="4400" dirty="0" smtClean="0"/>
              <a:t>the number of people not %</a:t>
            </a:r>
            <a:endParaRPr lang="en-GB" sz="4400" dirty="0"/>
          </a:p>
        </p:txBody>
      </p:sp>
    </p:spTree>
    <p:extLst>
      <p:ext uri="{BB962C8B-B14F-4D97-AF65-F5344CB8AC3E}">
        <p14:creationId xmlns:p14="http://schemas.microsoft.com/office/powerpoint/2010/main" val="474353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40292" t="22430" r="34694" b="54273"/>
          <a:stretch/>
        </p:blipFill>
        <p:spPr>
          <a:xfrm>
            <a:off x="298823" y="173318"/>
            <a:ext cx="5910730" cy="429708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51960" r="747"/>
          <a:stretch/>
        </p:blipFill>
        <p:spPr>
          <a:xfrm>
            <a:off x="815788" y="4530165"/>
            <a:ext cx="5047130" cy="197920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612317" y="1695713"/>
            <a:ext cx="103722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500" b="1" dirty="0" smtClean="0"/>
              <a:t>B</a:t>
            </a:r>
            <a:endParaRPr lang="en-GB" sz="115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6855229" y="3466531"/>
            <a:ext cx="486571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1C1C1C"/>
                </a:solidFill>
                <a:latin typeface="robotolight"/>
              </a:rPr>
              <a:t>The student may be confusing the interquartile ranges and the </a:t>
            </a:r>
            <a:r>
              <a:rPr lang="en-US" sz="4000" dirty="0" smtClean="0">
                <a:solidFill>
                  <a:srgbClr val="1C1C1C"/>
                </a:solidFill>
                <a:latin typeface="robotolight"/>
              </a:rPr>
              <a:t>ranges</a:t>
            </a:r>
            <a:r>
              <a:rPr lang="en-GB" sz="4000" dirty="0" smtClean="0"/>
              <a:t>.</a:t>
            </a: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2445892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1211</TotalTime>
  <Words>61</Words>
  <Application>Microsoft Office PowerPoint</Application>
  <PresentationFormat>Widescreen</PresentationFormat>
  <Paragraphs>13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robotolight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3</cp:revision>
  <dcterms:created xsi:type="dcterms:W3CDTF">2019-11-14T14:25:50Z</dcterms:created>
  <dcterms:modified xsi:type="dcterms:W3CDTF">2019-11-15T10:36:53Z</dcterms:modified>
</cp:coreProperties>
</file>