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7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CAF"/>
    <a:srgbClr val="FD7777"/>
    <a:srgbClr val="CCFEB0"/>
    <a:srgbClr val="CEECC2"/>
    <a:srgbClr val="FAD298"/>
    <a:srgbClr val="97FA8A"/>
    <a:srgbClr val="85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2AE6F7-7A5D-401A-98C6-440AE2B92B23}" v="165" dt="2021-11-09T03:21:15.9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27" y="3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82AE6F7-7A5D-401A-98C6-440AE2B92B23}"/>
    <pc:docChg chg="undo custSel addSld delSld modSld modMainMaster">
      <pc:chgData name="Stewart Gale" userId="3647ddd2-6040-41ae-a96d-232c23482af8" providerId="ADAL" clId="{F82AE6F7-7A5D-401A-98C6-440AE2B92B23}" dt="2021-11-09T03:21:15.987" v="278"/>
      <pc:docMkLst>
        <pc:docMk/>
      </pc:docMkLst>
      <pc:sldChg chg="modSp mod">
        <pc:chgData name="Stewart Gale" userId="3647ddd2-6040-41ae-a96d-232c23482af8" providerId="ADAL" clId="{F82AE6F7-7A5D-401A-98C6-440AE2B92B23}" dt="2021-11-08T05:24:36.568" v="76" actId="1076"/>
        <pc:sldMkLst>
          <pc:docMk/>
          <pc:sldMk cId="0" sldId="268"/>
        </pc:sldMkLst>
        <pc:spChg chg="mod">
          <ac:chgData name="Stewart Gale" userId="3647ddd2-6040-41ae-a96d-232c23482af8" providerId="ADAL" clId="{F82AE6F7-7A5D-401A-98C6-440AE2B92B23}" dt="2021-11-08T05:24:36.568" v="76" actId="1076"/>
          <ac:spMkLst>
            <pc:docMk/>
            <pc:sldMk cId="0" sldId="268"/>
            <ac:spMk id="4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33.605" v="14" actId="113"/>
          <ac:spMkLst>
            <pc:docMk/>
            <pc:sldMk cId="0" sldId="268"/>
            <ac:spMk id="5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38.924" v="15" actId="1076"/>
          <ac:spMkLst>
            <pc:docMk/>
            <pc:sldMk cId="0" sldId="268"/>
            <ac:spMk id="8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44.738" v="16" actId="1076"/>
          <ac:spMkLst>
            <pc:docMk/>
            <pc:sldMk cId="0" sldId="268"/>
            <ac:spMk id="9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48.397" v="17" actId="107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48.397" v="17" actId="107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52.545" v="18" actId="1076"/>
          <ac:spMkLst>
            <pc:docMk/>
            <pc:sldMk cId="0" sldId="268"/>
            <ac:spMk id="13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52.545" v="18" actId="1076"/>
          <ac:spMkLst>
            <pc:docMk/>
            <pc:sldMk cId="0" sldId="268"/>
            <ac:spMk id="14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57.739" v="19" actId="1076"/>
          <ac:spMkLst>
            <pc:docMk/>
            <pc:sldMk cId="0" sldId="268"/>
            <ac:spMk id="19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57.739" v="19" actId="1076"/>
          <ac:spMkLst>
            <pc:docMk/>
            <pc:sldMk cId="0" sldId="268"/>
            <ac:spMk id="20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0:04.036" v="20" actId="1076"/>
          <ac:spMkLst>
            <pc:docMk/>
            <pc:sldMk cId="0" sldId="268"/>
            <ac:spMk id="2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33.802" v="32" actId="1076"/>
          <ac:spMkLst>
            <pc:docMk/>
            <pc:sldMk cId="0" sldId="268"/>
            <ac:spMk id="22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33.802" v="32" actId="1076"/>
          <ac:spMkLst>
            <pc:docMk/>
            <pc:sldMk cId="0" sldId="268"/>
            <ac:spMk id="23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40.295" v="33" actId="1076"/>
          <ac:spMkLst>
            <pc:docMk/>
            <pc:sldMk cId="0" sldId="268"/>
            <ac:spMk id="24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40.295" v="33" actId="1076"/>
          <ac:spMkLst>
            <pc:docMk/>
            <pc:sldMk cId="0" sldId="268"/>
            <ac:spMk id="25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0:04.036" v="20" actId="1076"/>
          <ac:spMkLst>
            <pc:docMk/>
            <pc:sldMk cId="0" sldId="268"/>
            <ac:spMk id="26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0" sldId="268"/>
            <ac:spMk id="29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11.660" v="28" actId="1076"/>
          <ac:spMkLst>
            <pc:docMk/>
            <pc:sldMk cId="0" sldId="268"/>
            <ac:spMk id="40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9:44.738" v="16" actId="1076"/>
          <ac:spMkLst>
            <pc:docMk/>
            <pc:sldMk cId="0" sldId="268"/>
            <ac:spMk id="4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19.517" v="29" actId="1076"/>
          <ac:spMkLst>
            <pc:docMk/>
            <pc:sldMk cId="0" sldId="268"/>
            <ac:spMk id="42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25.509" v="31" actId="1076"/>
          <ac:spMkLst>
            <pc:docMk/>
            <pc:sldMk cId="0" sldId="268"/>
            <ac:spMk id="45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57.621" v="35" actId="1076"/>
          <ac:spMkLst>
            <pc:docMk/>
            <pc:sldMk cId="0" sldId="268"/>
            <ac:spMk id="5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3:22.744" v="30" actId="1076"/>
          <ac:spMkLst>
            <pc:docMk/>
            <pc:sldMk cId="0" sldId="268"/>
            <ac:spMk id="58" creationId="{00000000-0000-0000-0000-000000000000}"/>
          </ac:spMkLst>
        </pc:spChg>
      </pc:sldChg>
      <pc:sldChg chg="addSp delSp modSp del mod delAnim modAnim">
        <pc:chgData name="Stewart Gale" userId="3647ddd2-6040-41ae-a96d-232c23482af8" providerId="ADAL" clId="{F82AE6F7-7A5D-401A-98C6-440AE2B92B23}" dt="2021-11-09T03:20:17.017" v="268" actId="47"/>
        <pc:sldMkLst>
          <pc:docMk/>
          <pc:sldMk cId="3493636194" sldId="269"/>
        </pc:sldMkLst>
        <pc:spChg chg="del mod">
          <ac:chgData name="Stewart Gale" userId="3647ddd2-6040-41ae-a96d-232c23482af8" providerId="ADAL" clId="{F82AE6F7-7A5D-401A-98C6-440AE2B92B23}" dt="2021-11-08T05:24:44.716" v="77" actId="478"/>
          <ac:spMkLst>
            <pc:docMk/>
            <pc:sldMk cId="3493636194" sldId="269"/>
            <ac:spMk id="4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29:07.010" v="119" actId="1076"/>
          <ac:spMkLst>
            <pc:docMk/>
            <pc:sldMk cId="3493636194" sldId="269"/>
            <ac:spMk id="5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8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9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10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1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13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14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19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20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2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22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29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30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3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32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33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37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38" creationId="{00000000-0000-0000-0000-000000000000}"/>
          </ac:spMkLst>
        </pc:spChg>
        <pc:spChg chg="add mod">
          <ac:chgData name="Stewart Gale" userId="3647ddd2-6040-41ae-a96d-232c23482af8" providerId="ADAL" clId="{F82AE6F7-7A5D-401A-98C6-440AE2B92B23}" dt="2021-11-08T05:24:51.787" v="78"/>
          <ac:spMkLst>
            <pc:docMk/>
            <pc:sldMk cId="3493636194" sldId="269"/>
            <ac:spMk id="39" creationId="{F64E41CB-93C7-4029-AE32-A1AD7C5F2BB5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0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2" creationId="{00000000-0000-0000-0000-000000000000}"/>
          </ac:spMkLst>
        </pc:spChg>
        <pc:spChg chg="add del mod">
          <ac:chgData name="Stewart Gale" userId="3647ddd2-6040-41ae-a96d-232c23482af8" providerId="ADAL" clId="{F82AE6F7-7A5D-401A-98C6-440AE2B92B23}" dt="2021-11-08T05:29:09.157" v="120" actId="478"/>
          <ac:spMkLst>
            <pc:docMk/>
            <pc:sldMk cId="3493636194" sldId="269"/>
            <ac:spMk id="43" creationId="{2CA7A6B0-102A-40E7-88AA-7C7A4DB9E457}"/>
          </ac:spMkLst>
        </pc:spChg>
        <pc:spChg chg="add mod">
          <ac:chgData name="Stewart Gale" userId="3647ddd2-6040-41ae-a96d-232c23482af8" providerId="ADAL" clId="{F82AE6F7-7A5D-401A-98C6-440AE2B92B23}" dt="2021-11-08T05:30:11.265" v="129" actId="1076"/>
          <ac:spMkLst>
            <pc:docMk/>
            <pc:sldMk cId="3493636194" sldId="269"/>
            <ac:spMk id="44" creationId="{D1897B31-E523-4068-ACCE-B188D7876B7E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5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6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7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8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49" creationId="{00000000-0000-0000-0000-000000000000}"/>
          </ac:spMkLst>
        </pc:spChg>
        <pc:spChg chg="add mod">
          <ac:chgData name="Stewart Gale" userId="3647ddd2-6040-41ae-a96d-232c23482af8" providerId="ADAL" clId="{F82AE6F7-7A5D-401A-98C6-440AE2B92B23}" dt="2021-11-08T05:30:32.887" v="140" actId="1076"/>
          <ac:spMkLst>
            <pc:docMk/>
            <pc:sldMk cId="3493636194" sldId="269"/>
            <ac:spMk id="50" creationId="{7BD48F11-8D3D-4F5B-B1A4-B86D6DBBE77D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1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2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3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4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5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6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7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493636194" sldId="269"/>
            <ac:spMk id="58" creationId="{00000000-0000-0000-0000-000000000000}"/>
          </ac:spMkLst>
        </pc:spChg>
        <pc:spChg chg="add mod">
          <ac:chgData name="Stewart Gale" userId="3647ddd2-6040-41ae-a96d-232c23482af8" providerId="ADAL" clId="{F82AE6F7-7A5D-401A-98C6-440AE2B92B23}" dt="2021-11-08T05:30:59.056" v="150" actId="1076"/>
          <ac:spMkLst>
            <pc:docMk/>
            <pc:sldMk cId="3493636194" sldId="269"/>
            <ac:spMk id="59" creationId="{82135AD2-2208-49EB-BB9A-2C22BA9FF23D}"/>
          </ac:spMkLst>
        </pc:spChg>
      </pc:sldChg>
      <pc:sldChg chg="modSp">
        <pc:chgData name="Stewart Gale" userId="3647ddd2-6040-41ae-a96d-232c23482af8" providerId="ADAL" clId="{F82AE6F7-7A5D-401A-98C6-440AE2B92B23}" dt="2021-11-08T05:18:51.807" v="0"/>
        <pc:sldMkLst>
          <pc:docMk/>
          <pc:sldMk cId="3616126941" sldId="270"/>
        </pc:sldMkLst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k cId="3616126941" sldId="270"/>
            <ac:spMk id="4" creationId="{00000000-0000-0000-0000-000000000000}"/>
          </ac:spMkLst>
        </pc:spChg>
      </pc:sldChg>
      <pc:sldChg chg="addSp modSp add mod modAnim">
        <pc:chgData name="Stewart Gale" userId="3647ddd2-6040-41ae-a96d-232c23482af8" providerId="ADAL" clId="{F82AE6F7-7A5D-401A-98C6-440AE2B92B23}" dt="2021-11-09T03:21:15.987" v="278"/>
        <pc:sldMkLst>
          <pc:docMk/>
          <pc:sldMk cId="1147655313" sldId="271"/>
        </pc:sldMkLst>
        <pc:spChg chg="add mod">
          <ac:chgData name="Stewart Gale" userId="3647ddd2-6040-41ae-a96d-232c23482af8" providerId="ADAL" clId="{F82AE6F7-7A5D-401A-98C6-440AE2B92B23}" dt="2021-11-08T05:25:38.331" v="93" actId="1076"/>
          <ac:spMkLst>
            <pc:docMk/>
            <pc:sldMk cId="1147655313" sldId="271"/>
            <ac:spMk id="2" creationId="{AEBFF3F8-5B49-4277-A496-A60113B1AEB7}"/>
          </ac:spMkLst>
        </pc:spChg>
        <pc:spChg chg="add mod">
          <ac:chgData name="Stewart Gale" userId="3647ddd2-6040-41ae-a96d-232c23482af8" providerId="ADAL" clId="{F82AE6F7-7A5D-401A-98C6-440AE2B92B23}" dt="2021-11-09T03:16:13.942" v="154" actId="20577"/>
          <ac:spMkLst>
            <pc:docMk/>
            <pc:sldMk cId="1147655313" sldId="271"/>
            <ac:spMk id="27" creationId="{A52CD482-8010-43A3-906D-999ABD77F7EB}"/>
          </ac:spMkLst>
        </pc:spChg>
        <pc:spChg chg="add mod">
          <ac:chgData name="Stewart Gale" userId="3647ddd2-6040-41ae-a96d-232c23482af8" providerId="ADAL" clId="{F82AE6F7-7A5D-401A-98C6-440AE2B92B23}" dt="2021-11-09T03:16:21.522" v="160" actId="20577"/>
          <ac:spMkLst>
            <pc:docMk/>
            <pc:sldMk cId="1147655313" sldId="271"/>
            <ac:spMk id="28" creationId="{11030C11-147C-4474-B459-2870046482F1}"/>
          </ac:spMkLst>
        </pc:spChg>
        <pc:spChg chg="add mod">
          <ac:chgData name="Stewart Gale" userId="3647ddd2-6040-41ae-a96d-232c23482af8" providerId="ADAL" clId="{F82AE6F7-7A5D-401A-98C6-440AE2B92B23}" dt="2021-11-09T03:16:33.407" v="165" actId="1076"/>
          <ac:spMkLst>
            <pc:docMk/>
            <pc:sldMk cId="1147655313" sldId="271"/>
            <ac:spMk id="30" creationId="{81980866-B1B2-4547-A6E9-849621FD380D}"/>
          </ac:spMkLst>
        </pc:spChg>
        <pc:spChg chg="add mod">
          <ac:chgData name="Stewart Gale" userId="3647ddd2-6040-41ae-a96d-232c23482af8" providerId="ADAL" clId="{F82AE6F7-7A5D-401A-98C6-440AE2B92B23}" dt="2021-11-09T03:16:42.983" v="170" actId="20577"/>
          <ac:spMkLst>
            <pc:docMk/>
            <pc:sldMk cId="1147655313" sldId="271"/>
            <ac:spMk id="31" creationId="{66E3C812-C5ED-4C3D-ABEA-6425B846C8EE}"/>
          </ac:spMkLst>
        </pc:spChg>
        <pc:spChg chg="add mod">
          <ac:chgData name="Stewart Gale" userId="3647ddd2-6040-41ae-a96d-232c23482af8" providerId="ADAL" clId="{F82AE6F7-7A5D-401A-98C6-440AE2B92B23}" dt="2021-11-09T03:16:55.809" v="176" actId="20577"/>
          <ac:spMkLst>
            <pc:docMk/>
            <pc:sldMk cId="1147655313" sldId="271"/>
            <ac:spMk id="32" creationId="{D2D241D3-C20C-4806-A9D2-11BB10490B29}"/>
          </ac:spMkLst>
        </pc:spChg>
        <pc:spChg chg="add mod">
          <ac:chgData name="Stewart Gale" userId="3647ddd2-6040-41ae-a96d-232c23482af8" providerId="ADAL" clId="{F82AE6F7-7A5D-401A-98C6-440AE2B92B23}" dt="2021-11-09T03:19:12.674" v="240" actId="404"/>
          <ac:spMkLst>
            <pc:docMk/>
            <pc:sldMk cId="1147655313" sldId="271"/>
            <ac:spMk id="33" creationId="{4FBD03A2-B571-4DAE-B609-B5177F68CAD4}"/>
          </ac:spMkLst>
        </pc:spChg>
        <pc:spChg chg="add mod">
          <ac:chgData name="Stewart Gale" userId="3647ddd2-6040-41ae-a96d-232c23482af8" providerId="ADAL" clId="{F82AE6F7-7A5D-401A-98C6-440AE2B92B23}" dt="2021-11-09T03:19:12.674" v="240" actId="404"/>
          <ac:spMkLst>
            <pc:docMk/>
            <pc:sldMk cId="1147655313" sldId="271"/>
            <ac:spMk id="34" creationId="{06D96F7C-3C33-405D-B4C4-656EE9A8BCE0}"/>
          </ac:spMkLst>
        </pc:spChg>
        <pc:spChg chg="add mod">
          <ac:chgData name="Stewart Gale" userId="3647ddd2-6040-41ae-a96d-232c23482af8" providerId="ADAL" clId="{F82AE6F7-7A5D-401A-98C6-440AE2B92B23}" dt="2021-11-09T03:19:12.674" v="240" actId="404"/>
          <ac:spMkLst>
            <pc:docMk/>
            <pc:sldMk cId="1147655313" sldId="271"/>
            <ac:spMk id="35" creationId="{3A04645E-2BBA-42ED-9521-4BBE9A47CBC5}"/>
          </ac:spMkLst>
        </pc:spChg>
        <pc:spChg chg="add mod">
          <ac:chgData name="Stewart Gale" userId="3647ddd2-6040-41ae-a96d-232c23482af8" providerId="ADAL" clId="{F82AE6F7-7A5D-401A-98C6-440AE2B92B23}" dt="2021-11-09T03:19:12.674" v="240" actId="404"/>
          <ac:spMkLst>
            <pc:docMk/>
            <pc:sldMk cId="1147655313" sldId="271"/>
            <ac:spMk id="36" creationId="{E73BA04B-B8D0-4A94-B97F-C18A7E9EF5E6}"/>
          </ac:spMkLst>
        </pc:spChg>
        <pc:spChg chg="add mod">
          <ac:chgData name="Stewart Gale" userId="3647ddd2-6040-41ae-a96d-232c23482af8" providerId="ADAL" clId="{F82AE6F7-7A5D-401A-98C6-440AE2B92B23}" dt="2021-11-09T03:19:12.674" v="240" actId="404"/>
          <ac:spMkLst>
            <pc:docMk/>
            <pc:sldMk cId="1147655313" sldId="271"/>
            <ac:spMk id="37" creationId="{DECBCCAF-7F53-4797-AEB9-220CED788D96}"/>
          </ac:spMkLst>
        </pc:spChg>
        <pc:spChg chg="add mod">
          <ac:chgData name="Stewart Gale" userId="3647ddd2-6040-41ae-a96d-232c23482af8" providerId="ADAL" clId="{F82AE6F7-7A5D-401A-98C6-440AE2B92B23}" dt="2021-11-09T03:20:10.920" v="267" actId="1076"/>
          <ac:spMkLst>
            <pc:docMk/>
            <pc:sldMk cId="1147655313" sldId="271"/>
            <ac:spMk id="38" creationId="{F9C3472D-54D8-47CC-A535-3BABCC04666A}"/>
          </ac:spMkLst>
        </pc:spChg>
        <pc:spChg chg="add mod">
          <ac:chgData name="Stewart Gale" userId="3647ddd2-6040-41ae-a96d-232c23482af8" providerId="ADAL" clId="{F82AE6F7-7A5D-401A-98C6-440AE2B92B23}" dt="2021-11-09T03:19:12.674" v="240" actId="404"/>
          <ac:spMkLst>
            <pc:docMk/>
            <pc:sldMk cId="1147655313" sldId="271"/>
            <ac:spMk id="39" creationId="{ADB6CC42-7850-436B-8103-EA6CC508B230}"/>
          </ac:spMkLst>
        </pc:spChg>
        <pc:spChg chg="add mod">
          <ac:chgData name="Stewart Gale" userId="3647ddd2-6040-41ae-a96d-232c23482af8" providerId="ADAL" clId="{F82AE6F7-7A5D-401A-98C6-440AE2B92B23}" dt="2021-11-09T03:19:12.674" v="240" actId="404"/>
          <ac:spMkLst>
            <pc:docMk/>
            <pc:sldMk cId="1147655313" sldId="271"/>
            <ac:spMk id="43" creationId="{C15B5D05-A5E8-4E7A-A443-FBFAA3AA3103}"/>
          </ac:spMkLst>
        </pc:spChg>
        <pc:spChg chg="add mod">
          <ac:chgData name="Stewart Gale" userId="3647ddd2-6040-41ae-a96d-232c23482af8" providerId="ADAL" clId="{F82AE6F7-7A5D-401A-98C6-440AE2B92B23}" dt="2021-11-09T03:19:23.871" v="249" actId="20577"/>
          <ac:spMkLst>
            <pc:docMk/>
            <pc:sldMk cId="1147655313" sldId="271"/>
            <ac:spMk id="44" creationId="{317BB0A0-D318-443D-AF8D-AF745994AF75}"/>
          </ac:spMkLst>
        </pc:spChg>
        <pc:spChg chg="add mod">
          <ac:chgData name="Stewart Gale" userId="3647ddd2-6040-41ae-a96d-232c23482af8" providerId="ADAL" clId="{F82AE6F7-7A5D-401A-98C6-440AE2B92B23}" dt="2021-11-09T03:20:07.172" v="266" actId="20577"/>
          <ac:spMkLst>
            <pc:docMk/>
            <pc:sldMk cId="1147655313" sldId="271"/>
            <ac:spMk id="46" creationId="{271E1422-C252-40F5-852E-E5E14883801E}"/>
          </ac:spMkLst>
        </pc:spChg>
      </pc:sldChg>
      <pc:sldMasterChg chg="modSp modSldLayout">
        <pc:chgData name="Stewart Gale" userId="3647ddd2-6040-41ae-a96d-232c23482af8" providerId="ADAL" clId="{F82AE6F7-7A5D-401A-98C6-440AE2B92B23}" dt="2021-11-08T05:18:51.807" v="0"/>
        <pc:sldMasterMkLst>
          <pc:docMk/>
          <pc:sldMasterMk cId="0" sldId="2147483648"/>
        </pc:sldMasterMkLst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F82AE6F7-7A5D-401A-98C6-440AE2B92B23}" dt="2021-11-08T05:18:51.807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F82AE6F7-7A5D-401A-98C6-440AE2B92B23}" dt="2021-11-08T05:18:51.807" v="0"/>
          <pc:sldLayoutMkLst>
            <pc:docMk/>
            <pc:sldMasterMk cId="0" sldId="2147483648"/>
            <pc:sldLayoutMk cId="0" sldId="2147483649"/>
          </pc:sldLayoutMkLst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2AE6F7-7A5D-401A-98C6-440AE2B92B23}" dt="2021-11-08T05:18:51.807" v="0"/>
          <pc:sldLayoutMkLst>
            <pc:docMk/>
            <pc:sldMasterMk cId="0" sldId="2147483648"/>
            <pc:sldLayoutMk cId="0" sldId="2147483651"/>
          </pc:sldLayoutMkLst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2AE6F7-7A5D-401A-98C6-440AE2B92B23}" dt="2021-11-08T05:18:51.807" v="0"/>
          <pc:sldLayoutMkLst>
            <pc:docMk/>
            <pc:sldMasterMk cId="0" sldId="2147483648"/>
            <pc:sldLayoutMk cId="0" sldId="2147483652"/>
          </pc:sldLayoutMkLst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2AE6F7-7A5D-401A-98C6-440AE2B92B23}" dt="2021-11-08T05:18:51.807" v="0"/>
          <pc:sldLayoutMkLst>
            <pc:docMk/>
            <pc:sldMasterMk cId="0" sldId="2147483648"/>
            <pc:sldLayoutMk cId="0" sldId="2147483653"/>
          </pc:sldLayoutMkLst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2AE6F7-7A5D-401A-98C6-440AE2B92B23}" dt="2021-11-08T05:18:51.807" v="0"/>
          <pc:sldLayoutMkLst>
            <pc:docMk/>
            <pc:sldMasterMk cId="0" sldId="2147483648"/>
            <pc:sldLayoutMk cId="0" sldId="2147483656"/>
          </pc:sldLayoutMkLst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2AE6F7-7A5D-401A-98C6-440AE2B92B23}" dt="2021-11-08T05:18:51.807" v="0"/>
          <pc:sldLayoutMkLst>
            <pc:docMk/>
            <pc:sldMasterMk cId="0" sldId="2147483648"/>
            <pc:sldLayoutMk cId="0" sldId="2147483657"/>
          </pc:sldLayoutMkLst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82AE6F7-7A5D-401A-98C6-440AE2B92B23}" dt="2021-11-08T05:18:51.807" v="0"/>
          <pc:sldLayoutMkLst>
            <pc:docMk/>
            <pc:sldMasterMk cId="0" sldId="2147483648"/>
            <pc:sldLayoutMk cId="0" sldId="2147483659"/>
          </pc:sldLayoutMkLst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82AE6F7-7A5D-401A-98C6-440AE2B92B23}" dt="2021-11-08T05:18:51.807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74A25-B359-4FF6-917B-4F2C5884CC2E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C7F6-ACBF-420F-B02A-1C95050A6A3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6528" y="193603"/>
            <a:ext cx="11161240" cy="578107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3600" dirty="0">
                <a:latin typeface="+mj-lt"/>
                <a:ea typeface="+mj-ea"/>
                <a:cs typeface="+mj-cs"/>
              </a:rPr>
              <a:t>Convert these decimals to fractions. Simplify if possible.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528" y="1052736"/>
            <a:ext cx="4058036" cy="5509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1) </a:t>
            </a:r>
            <a:r>
              <a:rPr lang="en-GB" sz="3200" dirty="0"/>
              <a:t>0.8			</a:t>
            </a:r>
          </a:p>
          <a:p>
            <a:pPr marL="514350" indent="-514350">
              <a:buAutoNum type="arabicParenR"/>
            </a:pPr>
            <a:endParaRPr lang="en-GB" sz="3200" b="1" dirty="0"/>
          </a:p>
          <a:p>
            <a:r>
              <a:rPr lang="en-GB" sz="3200" b="1" dirty="0"/>
              <a:t>2) </a:t>
            </a:r>
            <a:r>
              <a:rPr lang="en-GB" sz="3200" dirty="0"/>
              <a:t>0.71		</a:t>
            </a:r>
          </a:p>
          <a:p>
            <a:endParaRPr lang="en-GB" sz="3200" dirty="0"/>
          </a:p>
          <a:p>
            <a:r>
              <a:rPr lang="en-GB" sz="3200" b="1" dirty="0"/>
              <a:t>3) </a:t>
            </a:r>
            <a:r>
              <a:rPr lang="en-GB" sz="3200" dirty="0"/>
              <a:t>0.13							</a:t>
            </a:r>
            <a:endParaRPr lang="en-GB" sz="3200" b="1" dirty="0"/>
          </a:p>
          <a:p>
            <a:r>
              <a:rPr lang="en-GB" sz="3200" b="1" dirty="0"/>
              <a:t>4) </a:t>
            </a:r>
            <a:r>
              <a:rPr lang="en-GB" sz="3200" dirty="0"/>
              <a:t>0.79		</a:t>
            </a:r>
          </a:p>
          <a:p>
            <a:endParaRPr lang="en-GB" sz="3200" dirty="0"/>
          </a:p>
          <a:p>
            <a:r>
              <a:rPr lang="en-GB" sz="3200" b="1" dirty="0"/>
              <a:t>5) </a:t>
            </a:r>
            <a:r>
              <a:rPr lang="en-GB" sz="3200" dirty="0"/>
              <a:t>0.565</a:t>
            </a:r>
          </a:p>
          <a:p>
            <a:endParaRPr lang="en-GB" sz="3200" dirty="0"/>
          </a:p>
          <a:p>
            <a:r>
              <a:rPr lang="en-GB" sz="3200" b="1" dirty="0"/>
              <a:t>6) </a:t>
            </a:r>
            <a:r>
              <a:rPr lang="en-GB" sz="3200" dirty="0"/>
              <a:t>0.451		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3843" y="674568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3609" y="1601246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90449" y="257016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6473" y="257016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0972" y="3522747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6996" y="3522747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39444" y="4523218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99484" y="4523218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6509" y="552369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11236" y="118891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06473" y="159033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84032" y="1188915"/>
            <a:ext cx="3972321" cy="5509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7) </a:t>
            </a:r>
            <a:r>
              <a:rPr lang="en-GB" sz="3200" dirty="0"/>
              <a:t>0.45			</a:t>
            </a:r>
          </a:p>
          <a:p>
            <a:pPr marL="514350" indent="-514350">
              <a:buAutoNum type="arabicParenR"/>
            </a:pPr>
            <a:endParaRPr lang="en-GB" sz="3200" b="1" dirty="0"/>
          </a:p>
          <a:p>
            <a:r>
              <a:rPr lang="en-GB" sz="3200" b="1" dirty="0"/>
              <a:t>8) </a:t>
            </a:r>
            <a:r>
              <a:rPr lang="en-GB" sz="3200" dirty="0"/>
              <a:t>0.62		</a:t>
            </a:r>
          </a:p>
          <a:p>
            <a:endParaRPr lang="en-GB" sz="3200" dirty="0"/>
          </a:p>
          <a:p>
            <a:r>
              <a:rPr lang="en-GB" sz="3200" b="1" dirty="0"/>
              <a:t>9) </a:t>
            </a:r>
            <a:r>
              <a:rPr lang="en-GB" sz="3200" dirty="0"/>
              <a:t>0.123							</a:t>
            </a:r>
            <a:endParaRPr lang="en-GB" sz="3200" b="1" dirty="0"/>
          </a:p>
          <a:p>
            <a:r>
              <a:rPr lang="en-GB" sz="3200" b="1" dirty="0"/>
              <a:t>10) </a:t>
            </a:r>
            <a:r>
              <a:rPr lang="en-GB" sz="3200" dirty="0"/>
              <a:t>0.279		</a:t>
            </a:r>
          </a:p>
          <a:p>
            <a:endParaRPr lang="en-GB" sz="3200" dirty="0"/>
          </a:p>
          <a:p>
            <a:r>
              <a:rPr lang="en-GB" sz="3200" b="1" dirty="0"/>
              <a:t>11) </a:t>
            </a:r>
            <a:r>
              <a:rPr lang="en-GB" sz="3200" dirty="0"/>
              <a:t>0.565</a:t>
            </a:r>
          </a:p>
          <a:p>
            <a:endParaRPr lang="en-GB" sz="3200" dirty="0"/>
          </a:p>
          <a:p>
            <a:r>
              <a:rPr lang="en-GB" sz="3200" b="1" dirty="0"/>
              <a:t>12) </a:t>
            </a:r>
            <a:r>
              <a:rPr lang="en-GB" sz="3200" dirty="0"/>
              <a:t>2.45		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92144" y="86352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06111" y="272510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92079" y="571501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92144" y="179658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10560" y="371772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83190" y="371772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10560" y="4731919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83190" y="4731919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99484" y="5523689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1584" y="2204865"/>
            <a:ext cx="7560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61612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6528" y="193603"/>
            <a:ext cx="11161240" cy="578107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3600" dirty="0">
                <a:latin typeface="+mj-lt"/>
                <a:ea typeface="+mj-ea"/>
                <a:cs typeface="+mj-cs"/>
              </a:rPr>
              <a:t>Convert these decimals to fractions. Simplify if possible.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528" y="1052736"/>
            <a:ext cx="4058036" cy="5509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1) </a:t>
            </a:r>
            <a:r>
              <a:rPr lang="en-GB" sz="3200" dirty="0"/>
              <a:t>0.8			</a:t>
            </a:r>
          </a:p>
          <a:p>
            <a:pPr marL="514350" indent="-514350">
              <a:buAutoNum type="arabicParenR"/>
            </a:pPr>
            <a:endParaRPr lang="en-GB" sz="3200" b="1" dirty="0"/>
          </a:p>
          <a:p>
            <a:r>
              <a:rPr lang="en-GB" sz="3200" b="1" dirty="0"/>
              <a:t>2) </a:t>
            </a:r>
            <a:r>
              <a:rPr lang="en-GB" sz="3200" dirty="0"/>
              <a:t>0.71		</a:t>
            </a:r>
          </a:p>
          <a:p>
            <a:endParaRPr lang="en-GB" sz="3200" dirty="0"/>
          </a:p>
          <a:p>
            <a:r>
              <a:rPr lang="en-GB" sz="3200" b="1" dirty="0"/>
              <a:t>3) </a:t>
            </a:r>
            <a:r>
              <a:rPr lang="en-GB" sz="3200" dirty="0"/>
              <a:t>0.13							</a:t>
            </a:r>
            <a:endParaRPr lang="en-GB" sz="3200" b="1" dirty="0"/>
          </a:p>
          <a:p>
            <a:r>
              <a:rPr lang="en-GB" sz="3200" b="1" dirty="0"/>
              <a:t>4) </a:t>
            </a:r>
            <a:r>
              <a:rPr lang="en-GB" sz="3200" dirty="0"/>
              <a:t>0.79		</a:t>
            </a:r>
          </a:p>
          <a:p>
            <a:endParaRPr lang="en-GB" sz="3200" dirty="0"/>
          </a:p>
          <a:p>
            <a:r>
              <a:rPr lang="en-GB" sz="3200" b="1" dirty="0"/>
              <a:t>5) </a:t>
            </a:r>
            <a:r>
              <a:rPr lang="en-GB" sz="3200" dirty="0"/>
              <a:t>0.565</a:t>
            </a:r>
          </a:p>
          <a:p>
            <a:endParaRPr lang="en-GB" sz="3200" dirty="0"/>
          </a:p>
          <a:p>
            <a:r>
              <a:rPr lang="en-GB" sz="3200" b="1" dirty="0"/>
              <a:t>6) </a:t>
            </a:r>
            <a:r>
              <a:rPr lang="en-GB" sz="3200" dirty="0"/>
              <a:t>0.451		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3843" y="674568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3609" y="1601246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90449" y="257016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6473" y="257016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0972" y="3522747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6996" y="3522747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39444" y="4523218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99484" y="4523218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6509" y="5523690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11236" y="118891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06473" y="159033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84032" y="1188915"/>
            <a:ext cx="3972321" cy="5509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7) </a:t>
            </a:r>
            <a:r>
              <a:rPr lang="en-GB" sz="3200" dirty="0"/>
              <a:t>0.45			</a:t>
            </a:r>
          </a:p>
          <a:p>
            <a:pPr marL="514350" indent="-514350">
              <a:buAutoNum type="arabicParenR"/>
            </a:pPr>
            <a:endParaRPr lang="en-GB" sz="3200" b="1" dirty="0"/>
          </a:p>
          <a:p>
            <a:r>
              <a:rPr lang="en-GB" sz="3200" b="1" dirty="0"/>
              <a:t>8) </a:t>
            </a:r>
            <a:r>
              <a:rPr lang="en-GB" sz="3200" dirty="0"/>
              <a:t>0.62		</a:t>
            </a:r>
          </a:p>
          <a:p>
            <a:endParaRPr lang="en-GB" sz="3200" dirty="0"/>
          </a:p>
          <a:p>
            <a:r>
              <a:rPr lang="en-GB" sz="3200" b="1" dirty="0"/>
              <a:t>9) </a:t>
            </a:r>
            <a:r>
              <a:rPr lang="en-GB" sz="3200" dirty="0"/>
              <a:t>0.123							</a:t>
            </a:r>
            <a:endParaRPr lang="en-GB" sz="3200" b="1" dirty="0"/>
          </a:p>
          <a:p>
            <a:r>
              <a:rPr lang="en-GB" sz="3200" b="1" dirty="0"/>
              <a:t>10) </a:t>
            </a:r>
            <a:r>
              <a:rPr lang="en-GB" sz="3200" dirty="0"/>
              <a:t>0.279		</a:t>
            </a:r>
          </a:p>
          <a:p>
            <a:endParaRPr lang="en-GB" sz="3200" dirty="0"/>
          </a:p>
          <a:p>
            <a:r>
              <a:rPr lang="en-GB" sz="3200" b="1" dirty="0"/>
              <a:t>11) </a:t>
            </a:r>
            <a:r>
              <a:rPr lang="en-GB" sz="3200" dirty="0"/>
              <a:t>0.565</a:t>
            </a:r>
          </a:p>
          <a:p>
            <a:endParaRPr lang="en-GB" sz="3200" dirty="0"/>
          </a:p>
          <a:p>
            <a:r>
              <a:rPr lang="en-GB" sz="3200" b="1" dirty="0"/>
              <a:t>12) </a:t>
            </a:r>
            <a:r>
              <a:rPr lang="en-GB" sz="3200" dirty="0"/>
              <a:t>2.45		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92144" y="86352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06111" y="272510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92079" y="571501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92144" y="179658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10560" y="371772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83190" y="3717725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10560" y="4731919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83190" y="4731919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99484" y="5523689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BFF3F8-5B49-4277-A496-A60113B1AEB7}"/>
                  </a:ext>
                </a:extLst>
              </p:cNvPr>
              <p:cNvSpPr txBox="1"/>
              <p:nvPr/>
            </p:nvSpPr>
            <p:spPr>
              <a:xfrm>
                <a:off x="2772848" y="960333"/>
                <a:ext cx="29655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BFF3F8-5B49-4277-A496-A60113B1A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848" y="960333"/>
                <a:ext cx="296555" cy="8094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52CD482-8010-43A3-906D-999ABD77F7EB}"/>
                  </a:ext>
                </a:extLst>
              </p:cNvPr>
              <p:cNvSpPr txBox="1"/>
              <p:nvPr/>
            </p:nvSpPr>
            <p:spPr>
              <a:xfrm>
                <a:off x="3201750" y="1938975"/>
                <a:ext cx="511358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52CD482-8010-43A3-906D-999ABD77F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1750" y="1938975"/>
                <a:ext cx="511358" cy="8094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030C11-147C-4474-B459-2870046482F1}"/>
                  </a:ext>
                </a:extLst>
              </p:cNvPr>
              <p:cNvSpPr txBox="1"/>
              <p:nvPr/>
            </p:nvSpPr>
            <p:spPr>
              <a:xfrm>
                <a:off x="2750662" y="2889731"/>
                <a:ext cx="511358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030C11-147C-4474-B459-287004648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662" y="2889731"/>
                <a:ext cx="511358" cy="8094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1980866-B1B2-4547-A6E9-849621FD380D}"/>
                  </a:ext>
                </a:extLst>
              </p:cNvPr>
              <p:cNvSpPr txBox="1"/>
              <p:nvPr/>
            </p:nvSpPr>
            <p:spPr>
              <a:xfrm>
                <a:off x="3285626" y="3828138"/>
                <a:ext cx="511358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𝟕𝟗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1980866-B1B2-4547-A6E9-849621FD3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5626" y="3828138"/>
                <a:ext cx="511358" cy="8094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E3C812-C5ED-4C3D-ABEA-6425B846C8EE}"/>
                  </a:ext>
                </a:extLst>
              </p:cNvPr>
              <p:cNvSpPr txBox="1"/>
              <p:nvPr/>
            </p:nvSpPr>
            <p:spPr>
              <a:xfrm>
                <a:off x="2809259" y="4764823"/>
                <a:ext cx="726161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𝟓𝟔𝟓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6E3C812-C5ED-4C3D-ABEA-6425B846C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259" y="4764823"/>
                <a:ext cx="726161" cy="8182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D241D3-C20C-4806-A9D2-11BB10490B29}"/>
                  </a:ext>
                </a:extLst>
              </p:cNvPr>
              <p:cNvSpPr txBox="1"/>
              <p:nvPr/>
            </p:nvSpPr>
            <p:spPr>
              <a:xfrm>
                <a:off x="3329149" y="5805264"/>
                <a:ext cx="726161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𝟒𝟓𝟏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D241D3-C20C-4806-A9D2-11BB10490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149" y="5805264"/>
                <a:ext cx="726161" cy="818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BD03A2-B571-4DAE-B609-B5177F68CAD4}"/>
                  </a:ext>
                </a:extLst>
              </p:cNvPr>
              <p:cNvSpPr txBox="1"/>
              <p:nvPr/>
            </p:nvSpPr>
            <p:spPr>
              <a:xfrm>
                <a:off x="8302632" y="1129523"/>
                <a:ext cx="437620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BD03A2-B571-4DAE-B609-B5177F68C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2632" y="1129523"/>
                <a:ext cx="437620" cy="6938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6D96F7C-3C33-405D-B4C4-656EE9A8BCE0}"/>
                  </a:ext>
                </a:extLst>
              </p:cNvPr>
              <p:cNvSpPr txBox="1"/>
              <p:nvPr/>
            </p:nvSpPr>
            <p:spPr>
              <a:xfrm>
                <a:off x="8731534" y="2108165"/>
                <a:ext cx="752321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6D96F7C-3C33-405D-B4C4-656EE9A8BC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534" y="2108165"/>
                <a:ext cx="752321" cy="7013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A04645E-2BBA-42ED-9521-4BBE9A47CBC5}"/>
                  </a:ext>
                </a:extLst>
              </p:cNvPr>
              <p:cNvSpPr txBox="1"/>
              <p:nvPr/>
            </p:nvSpPr>
            <p:spPr>
              <a:xfrm>
                <a:off x="8280446" y="3058921"/>
                <a:ext cx="936667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A04645E-2BBA-42ED-9521-4BBE9A47C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0446" y="3058921"/>
                <a:ext cx="936667" cy="69384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73BA04B-B8D0-4A94-B97F-C18A7E9EF5E6}"/>
                  </a:ext>
                </a:extLst>
              </p:cNvPr>
              <p:cNvSpPr txBox="1"/>
              <p:nvPr/>
            </p:nvSpPr>
            <p:spPr>
              <a:xfrm>
                <a:off x="8872502" y="4010112"/>
                <a:ext cx="62196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𝟐𝟕𝟕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𝟗𝟎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73BA04B-B8D0-4A94-B97F-C18A7E9EF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502" y="4010112"/>
                <a:ext cx="621965" cy="69384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ECBCCAF-7F53-4797-AEB9-220CED788D96}"/>
                  </a:ext>
                </a:extLst>
              </p:cNvPr>
              <p:cNvSpPr txBox="1"/>
              <p:nvPr/>
            </p:nvSpPr>
            <p:spPr>
              <a:xfrm>
                <a:off x="8339043" y="4934013"/>
                <a:ext cx="1169017" cy="7013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𝟓𝟔𝟎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ECBCCAF-7F53-4797-AEB9-220CED788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9043" y="4934013"/>
                <a:ext cx="1169017" cy="70134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C3472D-54D8-47CC-A535-3BABCC04666A}"/>
                  </a:ext>
                </a:extLst>
              </p:cNvPr>
              <p:cNvSpPr txBox="1"/>
              <p:nvPr/>
            </p:nvSpPr>
            <p:spPr>
              <a:xfrm>
                <a:off x="9411740" y="5926601"/>
                <a:ext cx="673261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𝟗𝟎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C3472D-54D8-47CC-A535-3BABCC0466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1740" y="5926601"/>
                <a:ext cx="673261" cy="6938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DB6CC42-7850-436B-8103-EA6CC508B230}"/>
                  </a:ext>
                </a:extLst>
              </p:cNvPr>
              <p:cNvSpPr txBox="1"/>
              <p:nvPr/>
            </p:nvSpPr>
            <p:spPr>
              <a:xfrm>
                <a:off x="9711507" y="2080279"/>
                <a:ext cx="437620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𝟐𝟖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DB6CC42-7850-436B-8103-EA6CC508B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507" y="2080279"/>
                <a:ext cx="437620" cy="6938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15B5D05-A5E8-4E7A-A443-FBFAA3AA3103}"/>
                  </a:ext>
                </a:extLst>
              </p:cNvPr>
              <p:cNvSpPr txBox="1"/>
              <p:nvPr/>
            </p:nvSpPr>
            <p:spPr>
              <a:xfrm>
                <a:off x="9467873" y="3036460"/>
                <a:ext cx="62196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𝟑𝟕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𝟑𝟎𝟎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15B5D05-A5E8-4E7A-A443-FBFAA3AA3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7873" y="3036460"/>
                <a:ext cx="621965" cy="69384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17BB0A0-D318-443D-AF8D-AF745994AF75}"/>
                  </a:ext>
                </a:extLst>
              </p:cNvPr>
              <p:cNvSpPr txBox="1"/>
              <p:nvPr/>
            </p:nvSpPr>
            <p:spPr>
              <a:xfrm>
                <a:off x="9512297" y="4899867"/>
                <a:ext cx="437620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17BB0A0-D318-443D-AF8D-AF745994A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2297" y="4899867"/>
                <a:ext cx="437620" cy="70134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71E1422-C252-40F5-852E-E5E14883801E}"/>
                  </a:ext>
                </a:extLst>
              </p:cNvPr>
              <p:cNvSpPr txBox="1"/>
              <p:nvPr/>
            </p:nvSpPr>
            <p:spPr>
              <a:xfrm>
                <a:off x="8242723" y="5927342"/>
                <a:ext cx="1169017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𝟐𝟐𝟏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71E1422-C252-40F5-852E-E5E148838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2723" y="5927342"/>
                <a:ext cx="1169017" cy="69384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765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3" grpId="0"/>
      <p:bldP spid="44" grpId="0"/>
      <p:bldP spid="46" grpId="0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218</Words>
  <Application>Microsoft Office PowerPoint</Application>
  <PresentationFormat>Widescreen</PresentationFormat>
  <Paragraphs>99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Recurring Decimals</dc:title>
  <dc:creator>Sam</dc:creator>
  <cp:lastModifiedBy>Stewart Gale</cp:lastModifiedBy>
  <cp:revision>44</cp:revision>
  <dcterms:created xsi:type="dcterms:W3CDTF">2013-03-02T08:57:18Z</dcterms:created>
  <dcterms:modified xsi:type="dcterms:W3CDTF">2021-11-09T03:21:23Z</dcterms:modified>
</cp:coreProperties>
</file>