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65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1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1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30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67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03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73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4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58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72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28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86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31" t="18959" r="6563" b="6459"/>
          <a:stretch/>
        </p:blipFill>
        <p:spPr>
          <a:xfrm>
            <a:off x="5811671" y="194196"/>
            <a:ext cx="6120691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062" t="14584" r="14687" b="12083"/>
          <a:stretch/>
        </p:blipFill>
        <p:spPr>
          <a:xfrm>
            <a:off x="134100" y="194196"/>
            <a:ext cx="5493327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88808" y="435958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22842" y="560558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44957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0716" y="1869744"/>
            <a:ext cx="76222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324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31" t="18959" r="6563" b="6459"/>
          <a:stretch/>
        </p:blipFill>
        <p:spPr>
          <a:xfrm>
            <a:off x="5811671" y="194196"/>
            <a:ext cx="6120691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062" t="14584" r="14687" b="12083"/>
          <a:stretch/>
        </p:blipFill>
        <p:spPr>
          <a:xfrm>
            <a:off x="134100" y="194196"/>
            <a:ext cx="5493327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88808" y="495125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5811671" y="194196"/>
            <a:ext cx="6120691" cy="3962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1394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31" t="18959" r="6563" b="6459"/>
          <a:stretch/>
        </p:blipFill>
        <p:spPr>
          <a:xfrm>
            <a:off x="512927" y="349155"/>
            <a:ext cx="6120691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19" t="36623" r="61915" b="48465"/>
          <a:stretch/>
        </p:blipFill>
        <p:spPr>
          <a:xfrm>
            <a:off x="742950" y="4311555"/>
            <a:ext cx="5543550" cy="21726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10416" y="3400790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took away 0.1 instead of 0.01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78130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062" t="14584" r="14687" b="12083"/>
          <a:stretch/>
        </p:blipFill>
        <p:spPr>
          <a:xfrm>
            <a:off x="338047" y="227405"/>
            <a:ext cx="6487082" cy="46792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17" t="37062" r="6871" b="48233"/>
          <a:stretch/>
        </p:blipFill>
        <p:spPr>
          <a:xfrm>
            <a:off x="1201832" y="4906612"/>
            <a:ext cx="4834403" cy="18576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05716" y="3448602"/>
            <a:ext cx="40361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thought 0.2 was the smallest number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36923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30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2019-12-27T11:17:57Z</dcterms:created>
  <dcterms:modified xsi:type="dcterms:W3CDTF">2019-12-27T11:26:51Z</dcterms:modified>
</cp:coreProperties>
</file>