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7" r:id="rId5"/>
    <p:sldId id="268" r:id="rId6"/>
    <p:sldId id="261" r:id="rId7"/>
    <p:sldId id="269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181"/>
    <a:srgbClr val="FF5757"/>
    <a:srgbClr val="FF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1F0BBE-8258-4396-B9E3-89A8E59C6512}" v="6" dt="2024-08-28T10:27:36.1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881F0BBE-8258-4396-B9E3-89A8E59C6512}"/>
    <pc:docChg chg="undo custSel addSld delSld modSld">
      <pc:chgData name="Stewart Gale" userId="3647ddd2-6040-41ae-a96d-232c23482af8" providerId="ADAL" clId="{881F0BBE-8258-4396-B9E3-89A8E59C6512}" dt="2024-08-28T10:27:55.108" v="32" actId="14100"/>
      <pc:docMkLst>
        <pc:docMk/>
      </pc:docMkLst>
      <pc:sldChg chg="del">
        <pc:chgData name="Stewart Gale" userId="3647ddd2-6040-41ae-a96d-232c23482af8" providerId="ADAL" clId="{881F0BBE-8258-4396-B9E3-89A8E59C6512}" dt="2021-11-24T08:22:13.054" v="3" actId="47"/>
        <pc:sldMkLst>
          <pc:docMk/>
          <pc:sldMk cId="443224359" sldId="262"/>
        </pc:sldMkLst>
      </pc:sldChg>
      <pc:sldChg chg="addSp delSp modSp mod delAnim modAnim">
        <pc:chgData name="Stewart Gale" userId="3647ddd2-6040-41ae-a96d-232c23482af8" providerId="ADAL" clId="{881F0BBE-8258-4396-B9E3-89A8E59C6512}" dt="2024-08-28T10:27:50.831" v="31" actId="14100"/>
        <pc:sldMkLst>
          <pc:docMk/>
          <pc:sldMk cId="3039238517" sldId="263"/>
        </pc:sldMkLst>
        <pc:spChg chg="add mod">
          <ac:chgData name="Stewart Gale" userId="3647ddd2-6040-41ae-a96d-232c23482af8" providerId="ADAL" clId="{881F0BBE-8258-4396-B9E3-89A8E59C6512}" dt="2024-08-28T10:27:50.831" v="31" actId="14100"/>
          <ac:spMkLst>
            <pc:docMk/>
            <pc:sldMk cId="3039238517" sldId="263"/>
            <ac:spMk id="2" creationId="{D617D870-96A4-77A3-868B-9D1DEA59181D}"/>
          </ac:spMkLst>
        </pc:spChg>
        <pc:spChg chg="del">
          <ac:chgData name="Stewart Gale" userId="3647ddd2-6040-41ae-a96d-232c23482af8" providerId="ADAL" clId="{881F0BBE-8258-4396-B9E3-89A8E59C6512}" dt="2021-11-24T08:22:15.487" v="4" actId="478"/>
          <ac:spMkLst>
            <pc:docMk/>
            <pc:sldMk cId="3039238517" sldId="263"/>
            <ac:spMk id="10" creationId="{00000000-0000-0000-0000-000000000000}"/>
          </ac:spMkLst>
        </pc:spChg>
        <pc:spChg chg="del">
          <ac:chgData name="Stewart Gale" userId="3647ddd2-6040-41ae-a96d-232c23482af8" providerId="ADAL" clId="{881F0BBE-8258-4396-B9E3-89A8E59C6512}" dt="2021-11-24T08:22:15.487" v="4" actId="478"/>
          <ac:spMkLst>
            <pc:docMk/>
            <pc:sldMk cId="3039238517" sldId="263"/>
            <ac:spMk id="12" creationId="{00000000-0000-0000-0000-000000000000}"/>
          </ac:spMkLst>
        </pc:spChg>
      </pc:sldChg>
      <pc:sldChg chg="addSp delSp modSp mod delAnim modAnim">
        <pc:chgData name="Stewart Gale" userId="3647ddd2-6040-41ae-a96d-232c23482af8" providerId="ADAL" clId="{881F0BBE-8258-4396-B9E3-89A8E59C6512}" dt="2024-08-28T10:27:26.106" v="23" actId="478"/>
        <pc:sldMkLst>
          <pc:docMk/>
          <pc:sldMk cId="1576012912" sldId="264"/>
        </pc:sldMkLst>
        <pc:spChg chg="add del mod">
          <ac:chgData name="Stewart Gale" userId="3647ddd2-6040-41ae-a96d-232c23482af8" providerId="ADAL" clId="{881F0BBE-8258-4396-B9E3-89A8E59C6512}" dt="2024-08-28T10:27:26.106" v="23" actId="478"/>
          <ac:spMkLst>
            <pc:docMk/>
            <pc:sldMk cId="1576012912" sldId="264"/>
            <ac:spMk id="2" creationId="{44747886-EF53-598C-1D9A-837660BF9FFE}"/>
          </ac:spMkLst>
        </pc:spChg>
        <pc:spChg chg="del">
          <ac:chgData name="Stewart Gale" userId="3647ddd2-6040-41ae-a96d-232c23482af8" providerId="ADAL" clId="{881F0BBE-8258-4396-B9E3-89A8E59C6512}" dt="2021-11-24T08:22:17.419" v="5" actId="478"/>
          <ac:spMkLst>
            <pc:docMk/>
            <pc:sldMk cId="1576012912" sldId="264"/>
            <ac:spMk id="9" creationId="{00000000-0000-0000-0000-000000000000}"/>
          </ac:spMkLst>
        </pc:spChg>
      </pc:sldChg>
      <pc:sldChg chg="addSp delSp modSp mod delAnim modAnim">
        <pc:chgData name="Stewart Gale" userId="3647ddd2-6040-41ae-a96d-232c23482af8" providerId="ADAL" clId="{881F0BBE-8258-4396-B9E3-89A8E59C6512}" dt="2024-08-28T10:27:45.248" v="30" actId="14100"/>
        <pc:sldMkLst>
          <pc:docMk/>
          <pc:sldMk cId="690500671" sldId="265"/>
        </pc:sldMkLst>
        <pc:spChg chg="add mod">
          <ac:chgData name="Stewart Gale" userId="3647ddd2-6040-41ae-a96d-232c23482af8" providerId="ADAL" clId="{881F0BBE-8258-4396-B9E3-89A8E59C6512}" dt="2024-08-28T10:27:45.248" v="30" actId="14100"/>
          <ac:spMkLst>
            <pc:docMk/>
            <pc:sldMk cId="690500671" sldId="265"/>
            <ac:spMk id="2" creationId="{69142378-8801-78B3-1718-3F4F59659DB2}"/>
          </ac:spMkLst>
        </pc:spChg>
        <pc:spChg chg="del mod">
          <ac:chgData name="Stewart Gale" userId="3647ddd2-6040-41ae-a96d-232c23482af8" providerId="ADAL" clId="{881F0BBE-8258-4396-B9E3-89A8E59C6512}" dt="2021-11-24T08:22:21.175" v="7" actId="478"/>
          <ac:spMkLst>
            <pc:docMk/>
            <pc:sldMk cId="690500671" sldId="265"/>
            <ac:spMk id="25" creationId="{00000000-0000-0000-0000-000000000000}"/>
          </ac:spMkLst>
        </pc:spChg>
        <pc:spChg chg="del">
          <ac:chgData name="Stewart Gale" userId="3647ddd2-6040-41ae-a96d-232c23482af8" providerId="ADAL" clId="{881F0BBE-8258-4396-B9E3-89A8E59C6512}" dt="2021-11-24T08:22:21.175" v="7" actId="478"/>
          <ac:spMkLst>
            <pc:docMk/>
            <pc:sldMk cId="690500671" sldId="265"/>
            <ac:spMk id="26" creationId="{00000000-0000-0000-0000-000000000000}"/>
          </ac:spMkLst>
        </pc:spChg>
      </pc:sldChg>
      <pc:sldChg chg="addSp delSp modSp mod delAnim modAnim">
        <pc:chgData name="Stewart Gale" userId="3647ddd2-6040-41ae-a96d-232c23482af8" providerId="ADAL" clId="{881F0BBE-8258-4396-B9E3-89A8E59C6512}" dt="2024-08-28T10:27:41.206" v="29" actId="14100"/>
        <pc:sldMkLst>
          <pc:docMk/>
          <pc:sldMk cId="975673857" sldId="266"/>
        </pc:sldMkLst>
        <pc:spChg chg="add mod">
          <ac:chgData name="Stewart Gale" userId="3647ddd2-6040-41ae-a96d-232c23482af8" providerId="ADAL" clId="{881F0BBE-8258-4396-B9E3-89A8E59C6512}" dt="2024-08-28T10:27:41.206" v="29" actId="14100"/>
          <ac:spMkLst>
            <pc:docMk/>
            <pc:sldMk cId="975673857" sldId="266"/>
            <ac:spMk id="2" creationId="{104CB045-6D86-BED9-8309-E2D6D4A5BD78}"/>
          </ac:spMkLst>
        </pc:spChg>
        <pc:spChg chg="del">
          <ac:chgData name="Stewart Gale" userId="3647ddd2-6040-41ae-a96d-232c23482af8" providerId="ADAL" clId="{881F0BBE-8258-4396-B9E3-89A8E59C6512}" dt="2021-11-24T08:22:23.910" v="8" actId="478"/>
          <ac:spMkLst>
            <pc:docMk/>
            <pc:sldMk cId="975673857" sldId="266"/>
            <ac:spMk id="22" creationId="{00000000-0000-0000-0000-000000000000}"/>
          </ac:spMkLst>
        </pc:spChg>
        <pc:spChg chg="del">
          <ac:chgData name="Stewart Gale" userId="3647ddd2-6040-41ae-a96d-232c23482af8" providerId="ADAL" clId="{881F0BBE-8258-4396-B9E3-89A8E59C6512}" dt="2021-11-24T08:22:23.910" v="8" actId="478"/>
          <ac:spMkLst>
            <pc:docMk/>
            <pc:sldMk cId="975673857" sldId="266"/>
            <ac:spMk id="23" creationId="{00000000-0000-0000-0000-000000000000}"/>
          </ac:spMkLst>
        </pc:spChg>
        <pc:picChg chg="mod">
          <ac:chgData name="Stewart Gale" userId="3647ddd2-6040-41ae-a96d-232c23482af8" providerId="ADAL" clId="{881F0BBE-8258-4396-B9E3-89A8E59C6512}" dt="2021-11-24T08:22:29.771" v="10" actId="1076"/>
          <ac:picMkLst>
            <pc:docMk/>
            <pc:sldMk cId="975673857" sldId="266"/>
            <ac:picMk id="4" creationId="{00000000-0000-0000-0000-000000000000}"/>
          </ac:picMkLst>
        </pc:picChg>
      </pc:sldChg>
      <pc:sldChg chg="addSp delSp modSp add mod delAnim modAnim">
        <pc:chgData name="Stewart Gale" userId="3647ddd2-6040-41ae-a96d-232c23482af8" providerId="ADAL" clId="{881F0BBE-8258-4396-B9E3-89A8E59C6512}" dt="2024-08-28T10:27:55.108" v="32" actId="14100"/>
        <pc:sldMkLst>
          <pc:docMk/>
          <pc:sldMk cId="193469972" sldId="269"/>
        </pc:sldMkLst>
        <pc:spChg chg="del">
          <ac:chgData name="Stewart Gale" userId="3647ddd2-6040-41ae-a96d-232c23482af8" providerId="ADAL" clId="{881F0BBE-8258-4396-B9E3-89A8E59C6512}" dt="2021-11-24T08:22:04.898" v="1" actId="478"/>
          <ac:spMkLst>
            <pc:docMk/>
            <pc:sldMk cId="193469972" sldId="269"/>
            <ac:spMk id="2" creationId="{00000000-0000-0000-0000-000000000000}"/>
          </ac:spMkLst>
        </pc:spChg>
        <pc:spChg chg="add mod">
          <ac:chgData name="Stewart Gale" userId="3647ddd2-6040-41ae-a96d-232c23482af8" providerId="ADAL" clId="{881F0BBE-8258-4396-B9E3-89A8E59C6512}" dt="2024-08-28T10:27:55.108" v="32" actId="14100"/>
          <ac:spMkLst>
            <pc:docMk/>
            <pc:sldMk cId="193469972" sldId="269"/>
            <ac:spMk id="2" creationId="{F575C880-18F9-F50D-BE72-E3856BE39EB9}"/>
          </ac:spMkLst>
        </pc:spChg>
        <pc:spChg chg="del">
          <ac:chgData name="Stewart Gale" userId="3647ddd2-6040-41ae-a96d-232c23482af8" providerId="ADAL" clId="{881F0BBE-8258-4396-B9E3-89A8E59C6512}" dt="2021-11-24T08:22:05.666" v="2" actId="478"/>
          <ac:spMkLst>
            <pc:docMk/>
            <pc:sldMk cId="193469972" sldId="269"/>
            <ac:spMk id="8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B4FB6-8C47-49CD-BFC0-3DB3D50A58A6}" type="datetimeFigureOut">
              <a:rPr lang="en-GB" smtClean="0"/>
              <a:t>28/08/2024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18901-A589-4A78-9F72-2F4DC3441B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1884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B4FB6-8C47-49CD-BFC0-3DB3D50A58A6}" type="datetimeFigureOut">
              <a:rPr lang="en-GB" smtClean="0"/>
              <a:t>28/08/2024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18901-A589-4A78-9F72-2F4DC3441B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4969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B4FB6-8C47-49CD-BFC0-3DB3D50A58A6}" type="datetimeFigureOut">
              <a:rPr lang="en-GB" smtClean="0"/>
              <a:t>28/08/2024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18901-A589-4A78-9F72-2F4DC3441B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5409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B4FB6-8C47-49CD-BFC0-3DB3D50A58A6}" type="datetimeFigureOut">
              <a:rPr lang="en-GB" smtClean="0"/>
              <a:t>28/08/2024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18901-A589-4A78-9F72-2F4DC3441B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7491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B4FB6-8C47-49CD-BFC0-3DB3D50A58A6}" type="datetimeFigureOut">
              <a:rPr lang="en-GB" smtClean="0"/>
              <a:t>28/08/2024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18901-A589-4A78-9F72-2F4DC3441B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0800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B4FB6-8C47-49CD-BFC0-3DB3D50A58A6}" type="datetimeFigureOut">
              <a:rPr lang="en-GB" smtClean="0"/>
              <a:t>28/08/2024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18901-A589-4A78-9F72-2F4DC3441B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786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B4FB6-8C47-49CD-BFC0-3DB3D50A58A6}" type="datetimeFigureOut">
              <a:rPr lang="en-GB" smtClean="0"/>
              <a:t>28/08/2024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18901-A589-4A78-9F72-2F4DC3441B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8264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B4FB6-8C47-49CD-BFC0-3DB3D50A58A6}" type="datetimeFigureOut">
              <a:rPr lang="en-GB" smtClean="0"/>
              <a:t>28/08/2024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18901-A589-4A78-9F72-2F4DC3441B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754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B4FB6-8C47-49CD-BFC0-3DB3D50A58A6}" type="datetimeFigureOut">
              <a:rPr lang="en-GB" smtClean="0"/>
              <a:t>28/08/2024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18901-A589-4A78-9F72-2F4DC3441B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9058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B4FB6-8C47-49CD-BFC0-3DB3D50A58A6}" type="datetimeFigureOut">
              <a:rPr lang="en-GB" smtClean="0"/>
              <a:t>28/08/2024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18901-A589-4A78-9F72-2F4DC3441B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3981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B4FB6-8C47-49CD-BFC0-3DB3D50A58A6}" type="datetimeFigureOut">
              <a:rPr lang="en-GB" smtClean="0"/>
              <a:t>28/08/2024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18901-A589-4A78-9F72-2F4DC3441B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3304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3B4FB6-8C47-49CD-BFC0-3DB3D50A58A6}" type="datetimeFigureOut">
              <a:rPr lang="en-GB" smtClean="0"/>
              <a:t>28/08/2024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918901-A589-4A78-9F72-2F4DC3441B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4428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838" t="17385" r="13077" b="27368"/>
          <a:stretch/>
        </p:blipFill>
        <p:spPr>
          <a:xfrm>
            <a:off x="99754" y="431408"/>
            <a:ext cx="11942618" cy="5991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402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154" t="21487" r="13590" b="17248"/>
          <a:stretch/>
        </p:blipFill>
        <p:spPr>
          <a:xfrm>
            <a:off x="0" y="0"/>
            <a:ext cx="12088479" cy="6588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270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668" t="24103" r="27093" b="24308"/>
          <a:stretch/>
        </p:blipFill>
        <p:spPr>
          <a:xfrm>
            <a:off x="408390" y="216131"/>
            <a:ext cx="11029176" cy="6323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517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523" t="18602" r="13799" b="8107"/>
          <a:stretch/>
        </p:blipFill>
        <p:spPr>
          <a:xfrm>
            <a:off x="1268360" y="324463"/>
            <a:ext cx="9556955" cy="628281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287672" y="1924334"/>
            <a:ext cx="5049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92639" y="1924334"/>
            <a:ext cx="5049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43281" y="1924334"/>
            <a:ext cx="5049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12337" y="1924334"/>
            <a:ext cx="5049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18442" y="1924334"/>
            <a:ext cx="5049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123409" y="1924334"/>
            <a:ext cx="5049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712191" y="1405721"/>
            <a:ext cx="2136057" cy="9596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8553734" y="1405720"/>
            <a:ext cx="2136057" cy="9596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tangle 40"/>
          <p:cNvSpPr/>
          <p:nvPr/>
        </p:nvSpPr>
        <p:spPr>
          <a:xfrm>
            <a:off x="9512490" y="1514901"/>
            <a:ext cx="1378423" cy="10645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7201359" y="446272"/>
            <a:ext cx="953046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dirty="0">
                <a:latin typeface="Comic Sans MS" panose="030F0702030302020204" pitchFamily="66" charset="0"/>
                <a:ea typeface="Times New Roman" panose="02020603050405020304" pitchFamily="18" charset="0"/>
              </a:rPr>
              <a:t>y &lt; 2x</a:t>
            </a:r>
          </a:p>
          <a:p>
            <a:pPr algn="just">
              <a:spcAft>
                <a:spcPts val="0"/>
              </a:spcAft>
            </a:pPr>
            <a:r>
              <a:rPr lang="fr-FR" dirty="0">
                <a:latin typeface="Comic Sans MS" panose="030F0702030302020204" pitchFamily="66" charset="0"/>
                <a:ea typeface="Times New Roman" panose="02020603050405020304" pitchFamily="18" charset="0"/>
              </a:rPr>
              <a:t>x &gt; 2</a:t>
            </a:r>
            <a:endParaRPr lang="en-GB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6264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7296" t="17323" r="13649" b="9124"/>
          <a:stretch/>
        </p:blipFill>
        <p:spPr>
          <a:xfrm>
            <a:off x="1323833" y="300251"/>
            <a:ext cx="9471546" cy="630526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64923" y="1897038"/>
            <a:ext cx="5049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69890" y="1897038"/>
            <a:ext cx="5049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74857" y="1897038"/>
            <a:ext cx="5049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657600" y="1337481"/>
            <a:ext cx="2279176" cy="9733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8516203" y="1328157"/>
            <a:ext cx="2279176" cy="9733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3054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61804" y="2185182"/>
            <a:ext cx="831272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458713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838" t="17385" r="13077" b="27368"/>
          <a:stretch/>
        </p:blipFill>
        <p:spPr>
          <a:xfrm>
            <a:off x="281354" y="492369"/>
            <a:ext cx="11564060" cy="5697415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>
            <a:off x="685800" y="2803358"/>
            <a:ext cx="4632158" cy="0"/>
          </a:xfrm>
          <a:prstGeom prst="line">
            <a:avLst/>
          </a:prstGeom>
          <a:ln w="762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 flipV="1">
            <a:off x="8783054" y="1311442"/>
            <a:ext cx="24062" cy="449981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85800" y="1241946"/>
            <a:ext cx="4632158" cy="1561412"/>
          </a:xfrm>
          <a:prstGeom prst="rect">
            <a:avLst/>
          </a:prstGeom>
          <a:solidFill>
            <a:srgbClr val="FF8181">
              <a:alpha val="2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6734033" y="1241945"/>
            <a:ext cx="2073083" cy="4569308"/>
          </a:xfrm>
          <a:prstGeom prst="rect">
            <a:avLst/>
          </a:prstGeom>
          <a:solidFill>
            <a:srgbClr val="FF8181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575C880-18F9-F50D-BE72-E3856BE39EB9}"/>
              </a:ext>
            </a:extLst>
          </p:cNvPr>
          <p:cNvSpPr/>
          <p:nvPr/>
        </p:nvSpPr>
        <p:spPr>
          <a:xfrm>
            <a:off x="6323214" y="1046747"/>
            <a:ext cx="5422447" cy="53188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469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154" t="21487" r="13590" b="17248"/>
          <a:stretch/>
        </p:blipFill>
        <p:spPr>
          <a:xfrm>
            <a:off x="0" y="0"/>
            <a:ext cx="12088479" cy="6588369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 flipH="1" flipV="1">
            <a:off x="3585412" y="1395665"/>
            <a:ext cx="24062" cy="4800599"/>
          </a:xfrm>
          <a:prstGeom prst="line">
            <a:avLst/>
          </a:prstGeom>
          <a:ln w="762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 flipV="1">
            <a:off x="661738" y="3416969"/>
            <a:ext cx="4680283" cy="12031"/>
          </a:xfrm>
          <a:prstGeom prst="line">
            <a:avLst/>
          </a:prstGeom>
          <a:ln w="762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6930189" y="1792705"/>
            <a:ext cx="4319337" cy="4271211"/>
          </a:xfrm>
          <a:prstGeom prst="line">
            <a:avLst/>
          </a:prstGeom>
          <a:ln w="762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 flipV="1">
            <a:off x="10190747" y="1419729"/>
            <a:ext cx="24063" cy="4800600"/>
          </a:xfrm>
          <a:prstGeom prst="line">
            <a:avLst/>
          </a:prstGeom>
          <a:ln w="762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661738" y="1395665"/>
            <a:ext cx="2923674" cy="2021304"/>
          </a:xfrm>
          <a:prstGeom prst="rect">
            <a:avLst/>
          </a:prstGeom>
          <a:solidFill>
            <a:srgbClr val="FF5757">
              <a:alpha val="2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/>
          <a:srcRect l="59287" t="41841" r="34544" b="49721"/>
          <a:stretch/>
        </p:blipFill>
        <p:spPr>
          <a:xfrm>
            <a:off x="7506268" y="118429"/>
            <a:ext cx="1214652" cy="1038333"/>
          </a:xfrm>
          <a:prstGeom prst="rect">
            <a:avLst/>
          </a:prstGeom>
        </p:spPr>
      </p:pic>
      <p:sp>
        <p:nvSpPr>
          <p:cNvPr id="17" name="Right Triangle 16"/>
          <p:cNvSpPr/>
          <p:nvPr/>
        </p:nvSpPr>
        <p:spPr>
          <a:xfrm flipH="1">
            <a:off x="6845970" y="2838735"/>
            <a:ext cx="3321611" cy="3381594"/>
          </a:xfrm>
          <a:prstGeom prst="rtTriangle">
            <a:avLst/>
          </a:prstGeom>
          <a:solidFill>
            <a:srgbClr val="FF8181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617D870-96A4-77A3-868B-9D1DEA59181D}"/>
              </a:ext>
            </a:extLst>
          </p:cNvPr>
          <p:cNvSpPr/>
          <p:nvPr/>
        </p:nvSpPr>
        <p:spPr>
          <a:xfrm>
            <a:off x="6273337" y="1204881"/>
            <a:ext cx="5422447" cy="53834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9238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668" t="22854" r="27093" b="20803"/>
          <a:stretch/>
        </p:blipFill>
        <p:spPr>
          <a:xfrm>
            <a:off x="679939" y="445476"/>
            <a:ext cx="9589476" cy="6004353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 flipH="1">
            <a:off x="4764508" y="1275347"/>
            <a:ext cx="4427618" cy="4379497"/>
          </a:xfrm>
          <a:prstGeom prst="line">
            <a:avLst/>
          </a:prstGeom>
          <a:ln w="762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295275" y="3056021"/>
            <a:ext cx="5329988" cy="1"/>
          </a:xfrm>
          <a:prstGeom prst="line">
            <a:avLst/>
          </a:prstGeom>
          <a:ln w="762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8241632" y="974558"/>
            <a:ext cx="12032" cy="5149516"/>
          </a:xfrm>
          <a:prstGeom prst="line">
            <a:avLst/>
          </a:prstGeom>
          <a:ln w="762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ight Triangle 9"/>
          <p:cNvSpPr/>
          <p:nvPr/>
        </p:nvSpPr>
        <p:spPr>
          <a:xfrm flipH="1">
            <a:off x="7417035" y="2129051"/>
            <a:ext cx="836627" cy="926970"/>
          </a:xfrm>
          <a:prstGeom prst="rtTriangle">
            <a:avLst/>
          </a:prstGeom>
          <a:solidFill>
            <a:srgbClr val="FF8181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0129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523" t="18602" r="13799" b="8107"/>
          <a:stretch/>
        </p:blipFill>
        <p:spPr>
          <a:xfrm>
            <a:off x="1268360" y="324463"/>
            <a:ext cx="9556955" cy="628281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74460" y="1924334"/>
            <a:ext cx="5049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79427" y="1924334"/>
            <a:ext cx="5049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84394" y="1924334"/>
            <a:ext cx="5049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87672" y="1924334"/>
            <a:ext cx="5049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92639" y="1924334"/>
            <a:ext cx="5049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43281" y="1924334"/>
            <a:ext cx="5049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94394" y="1924334"/>
            <a:ext cx="5049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99361" y="1924334"/>
            <a:ext cx="5049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04328" y="1924334"/>
            <a:ext cx="5049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12337" y="1924334"/>
            <a:ext cx="5049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18442" y="1924334"/>
            <a:ext cx="5049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123409" y="1924334"/>
            <a:ext cx="5049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712191" y="1405721"/>
            <a:ext cx="2136057" cy="9596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8553734" y="1405720"/>
            <a:ext cx="2136057" cy="9596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2224586" y="2879676"/>
            <a:ext cx="3261814" cy="3016156"/>
          </a:xfrm>
          <a:prstGeom prst="line">
            <a:avLst/>
          </a:prstGeom>
          <a:ln w="762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1937983" y="3965260"/>
            <a:ext cx="3910265" cy="0"/>
          </a:xfrm>
          <a:prstGeom prst="line">
            <a:avLst/>
          </a:prstGeom>
          <a:ln w="762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ight Triangle 27"/>
          <p:cNvSpPr/>
          <p:nvPr/>
        </p:nvSpPr>
        <p:spPr>
          <a:xfrm rot="10800000" flipH="1">
            <a:off x="2074460" y="3965260"/>
            <a:ext cx="2213212" cy="2040926"/>
          </a:xfrm>
          <a:prstGeom prst="rtTriangle">
            <a:avLst/>
          </a:prstGeom>
          <a:solidFill>
            <a:srgbClr val="FF5757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1" name="Straight Connector 30"/>
          <p:cNvCxnSpPr/>
          <p:nvPr/>
        </p:nvCxnSpPr>
        <p:spPr>
          <a:xfrm flipV="1">
            <a:off x="7651844" y="2879676"/>
            <a:ext cx="1723488" cy="3289112"/>
          </a:xfrm>
          <a:prstGeom prst="line">
            <a:avLst/>
          </a:prstGeom>
          <a:ln w="762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 flipV="1">
            <a:off x="8821006" y="2674961"/>
            <a:ext cx="29566" cy="3794078"/>
          </a:xfrm>
          <a:prstGeom prst="line">
            <a:avLst/>
          </a:prstGeom>
          <a:ln w="762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ight Triangle 37"/>
          <p:cNvSpPr/>
          <p:nvPr/>
        </p:nvSpPr>
        <p:spPr>
          <a:xfrm rot="5400000" flipH="1" flipV="1">
            <a:off x="8343187" y="2183603"/>
            <a:ext cx="2289671" cy="1240697"/>
          </a:xfrm>
          <a:prstGeom prst="rtTriangle">
            <a:avLst/>
          </a:prstGeom>
          <a:solidFill>
            <a:srgbClr val="FF8181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/>
          <p:cNvSpPr/>
          <p:nvPr/>
        </p:nvSpPr>
        <p:spPr>
          <a:xfrm>
            <a:off x="8813648" y="3948786"/>
            <a:ext cx="1309762" cy="2544855"/>
          </a:xfrm>
          <a:prstGeom prst="rect">
            <a:avLst/>
          </a:prstGeom>
          <a:solidFill>
            <a:srgbClr val="FF8181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tangle 40"/>
          <p:cNvSpPr/>
          <p:nvPr/>
        </p:nvSpPr>
        <p:spPr>
          <a:xfrm>
            <a:off x="9512490" y="1514901"/>
            <a:ext cx="1378423" cy="10645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7201359" y="446272"/>
            <a:ext cx="953046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dirty="0">
                <a:latin typeface="Comic Sans MS" panose="030F0702030302020204" pitchFamily="66" charset="0"/>
                <a:ea typeface="Times New Roman" panose="02020603050405020304" pitchFamily="18" charset="0"/>
              </a:rPr>
              <a:t>y &lt; 2x</a:t>
            </a:r>
          </a:p>
          <a:p>
            <a:pPr algn="just">
              <a:spcAft>
                <a:spcPts val="0"/>
              </a:spcAft>
            </a:pPr>
            <a:r>
              <a:rPr lang="fr-FR" dirty="0">
                <a:latin typeface="Comic Sans MS" panose="030F0702030302020204" pitchFamily="66" charset="0"/>
                <a:ea typeface="Times New Roman" panose="02020603050405020304" pitchFamily="18" charset="0"/>
              </a:rPr>
              <a:t>x &gt; 2</a:t>
            </a:r>
            <a:endParaRPr lang="en-GB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9142378-8801-78B3-1718-3F4F59659DB2}"/>
              </a:ext>
            </a:extLst>
          </p:cNvPr>
          <p:cNvSpPr/>
          <p:nvPr/>
        </p:nvSpPr>
        <p:spPr>
          <a:xfrm>
            <a:off x="6046837" y="1330035"/>
            <a:ext cx="5422447" cy="5375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500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7296" t="17323" r="13649" b="9124"/>
          <a:stretch/>
        </p:blipFill>
        <p:spPr>
          <a:xfrm>
            <a:off x="1323833" y="300251"/>
            <a:ext cx="9471546" cy="63052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47164" y="1897038"/>
            <a:ext cx="5049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52131" y="1897038"/>
            <a:ext cx="5049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57098" y="1897038"/>
            <a:ext cx="5049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64923" y="1897038"/>
            <a:ext cx="5049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69890" y="1897038"/>
            <a:ext cx="5049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74857" y="1897038"/>
            <a:ext cx="5049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657600" y="1337481"/>
            <a:ext cx="2279176" cy="9733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8516203" y="1328157"/>
            <a:ext cx="2279176" cy="9733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6830700" y="1897038"/>
            <a:ext cx="5049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35667" y="1897038"/>
            <a:ext cx="5049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40634" y="1897038"/>
            <a:ext cx="5049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FF0000"/>
                </a:solidFill>
              </a:rPr>
              <a:t>0</a:t>
            </a:r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1920835" y="3678657"/>
            <a:ext cx="3910265" cy="0"/>
          </a:xfrm>
          <a:prstGeom prst="line">
            <a:avLst/>
          </a:prstGeom>
          <a:ln w="762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6554244" y="3658771"/>
            <a:ext cx="3910265" cy="0"/>
          </a:xfrm>
          <a:prstGeom prst="line">
            <a:avLst/>
          </a:prstGeom>
          <a:ln w="762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3193576" y="2429301"/>
            <a:ext cx="1576314" cy="3971499"/>
          </a:xfrm>
          <a:prstGeom prst="line">
            <a:avLst/>
          </a:prstGeom>
          <a:ln w="762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830700" y="3098042"/>
            <a:ext cx="3741241" cy="2702257"/>
          </a:xfrm>
          <a:prstGeom prst="line">
            <a:avLst/>
          </a:prstGeom>
          <a:ln w="762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ight Triangle 28"/>
          <p:cNvSpPr/>
          <p:nvPr/>
        </p:nvSpPr>
        <p:spPr>
          <a:xfrm rot="16200000" flipH="1" flipV="1">
            <a:off x="2385247" y="4521123"/>
            <a:ext cx="2742031" cy="1017321"/>
          </a:xfrm>
          <a:prstGeom prst="rtTriangle">
            <a:avLst/>
          </a:prstGeom>
          <a:solidFill>
            <a:srgbClr val="FF8181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1707096" y="3698548"/>
            <a:ext cx="1514901" cy="2728383"/>
          </a:xfrm>
          <a:prstGeom prst="rect">
            <a:avLst/>
          </a:prstGeom>
          <a:solidFill>
            <a:srgbClr val="FF8181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ight Triangle 30"/>
          <p:cNvSpPr/>
          <p:nvPr/>
        </p:nvSpPr>
        <p:spPr>
          <a:xfrm flipH="1" flipV="1">
            <a:off x="7578010" y="3658767"/>
            <a:ext cx="2886498" cy="2032348"/>
          </a:xfrm>
          <a:prstGeom prst="rtTriangle">
            <a:avLst/>
          </a:prstGeom>
          <a:solidFill>
            <a:srgbClr val="FF8181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04CB045-6D86-BED9-8309-E2D6D4A5BD78}"/>
              </a:ext>
            </a:extLst>
          </p:cNvPr>
          <p:cNvSpPr/>
          <p:nvPr/>
        </p:nvSpPr>
        <p:spPr>
          <a:xfrm>
            <a:off x="6146878" y="1166885"/>
            <a:ext cx="5422447" cy="55885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5673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43</Words>
  <Application>Microsoft Office PowerPoint</Application>
  <PresentationFormat>Widescreen</PresentationFormat>
  <Paragraphs>35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Comic Sans MS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9</cp:revision>
  <dcterms:created xsi:type="dcterms:W3CDTF">2016-05-03T07:37:35Z</dcterms:created>
  <dcterms:modified xsi:type="dcterms:W3CDTF">2024-08-28T10:27:55Z</dcterms:modified>
</cp:coreProperties>
</file>