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58" r:id="rId8"/>
    <p:sldId id="259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962C47-BFB5-42B6-A3CD-419F08263720}" v="13" dt="2022-11-01T06:37:36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6962C47-BFB5-42B6-A3CD-419F08263720}"/>
    <pc:docChg chg="undo custSel addSld delSld modSld">
      <pc:chgData name="Stewart Gale" userId="3647ddd2-6040-41ae-a96d-232c23482af8" providerId="ADAL" clId="{B6962C47-BFB5-42B6-A3CD-419F08263720}" dt="2024-06-10T11:35:15.048" v="263" actId="208"/>
      <pc:docMkLst>
        <pc:docMk/>
      </pc:docMkLst>
      <pc:sldChg chg="del">
        <pc:chgData name="Stewart Gale" userId="3647ddd2-6040-41ae-a96d-232c23482af8" providerId="ADAL" clId="{B6962C47-BFB5-42B6-A3CD-419F08263720}" dt="2022-11-03T10:28:13.642" v="219" actId="47"/>
        <pc:sldMkLst>
          <pc:docMk/>
          <pc:sldMk cId="1097270226" sldId="257"/>
        </pc:sldMkLst>
      </pc:sldChg>
      <pc:sldChg chg="add del">
        <pc:chgData name="Stewart Gale" userId="3647ddd2-6040-41ae-a96d-232c23482af8" providerId="ADAL" clId="{B6962C47-BFB5-42B6-A3CD-419F08263720}" dt="2022-11-03T10:28:10.600" v="217" actId="47"/>
        <pc:sldMkLst>
          <pc:docMk/>
          <pc:sldMk cId="1341692453" sldId="258"/>
        </pc:sldMkLst>
      </pc:sldChg>
      <pc:sldChg chg="addSp modSp mod">
        <pc:chgData name="Stewart Gale" userId="3647ddd2-6040-41ae-a96d-232c23482af8" providerId="ADAL" clId="{B6962C47-BFB5-42B6-A3CD-419F08263720}" dt="2022-10-27T07:34:58.664" v="8" actId="14100"/>
        <pc:sldMkLst>
          <pc:docMk/>
          <pc:sldMk cId="161643245" sldId="259"/>
        </pc:sldMkLst>
        <pc:picChg chg="add mod modCrop">
          <ac:chgData name="Stewart Gale" userId="3647ddd2-6040-41ae-a96d-232c23482af8" providerId="ADAL" clId="{B6962C47-BFB5-42B6-A3CD-419F08263720}" dt="2022-10-27T07:34:58.664" v="8" actId="14100"/>
          <ac:picMkLst>
            <pc:docMk/>
            <pc:sldMk cId="161643245" sldId="259"/>
            <ac:picMk id="3" creationId="{5F351301-0E2B-422E-2096-C991C4E66E73}"/>
          </ac:picMkLst>
        </pc:picChg>
      </pc:sldChg>
      <pc:sldChg chg="del">
        <pc:chgData name="Stewart Gale" userId="3647ddd2-6040-41ae-a96d-232c23482af8" providerId="ADAL" clId="{B6962C47-BFB5-42B6-A3CD-419F08263720}" dt="2022-11-03T10:27:55.875" v="214" actId="47"/>
        <pc:sldMkLst>
          <pc:docMk/>
          <pc:sldMk cId="1742384345" sldId="260"/>
        </pc:sldMkLst>
      </pc:sldChg>
      <pc:sldChg chg="del">
        <pc:chgData name="Stewart Gale" userId="3647ddd2-6040-41ae-a96d-232c23482af8" providerId="ADAL" clId="{B6962C47-BFB5-42B6-A3CD-419F08263720}" dt="2022-11-03T10:27:42.385" v="213" actId="47"/>
        <pc:sldMkLst>
          <pc:docMk/>
          <pc:sldMk cId="3337249503" sldId="261"/>
        </pc:sldMkLst>
      </pc:sldChg>
      <pc:sldChg chg="del">
        <pc:chgData name="Stewart Gale" userId="3647ddd2-6040-41ae-a96d-232c23482af8" providerId="ADAL" clId="{B6962C47-BFB5-42B6-A3CD-419F08263720}" dt="2022-11-03T10:28:11.916" v="218" actId="47"/>
        <pc:sldMkLst>
          <pc:docMk/>
          <pc:sldMk cId="2856825447" sldId="262"/>
        </pc:sldMkLst>
      </pc:sldChg>
      <pc:sldChg chg="del">
        <pc:chgData name="Stewart Gale" userId="3647ddd2-6040-41ae-a96d-232c23482af8" providerId="ADAL" clId="{B6962C47-BFB5-42B6-A3CD-419F08263720}" dt="2022-11-03T10:28:08.046" v="215" actId="47"/>
        <pc:sldMkLst>
          <pc:docMk/>
          <pc:sldMk cId="3749500811" sldId="263"/>
        </pc:sldMkLst>
      </pc:sldChg>
      <pc:sldChg chg="addSp delSp modSp new mod">
        <pc:chgData name="Stewart Gale" userId="3647ddd2-6040-41ae-a96d-232c23482af8" providerId="ADAL" clId="{B6962C47-BFB5-42B6-A3CD-419F08263720}" dt="2022-10-27T07:36:30.914" v="34" actId="1076"/>
        <pc:sldMkLst>
          <pc:docMk/>
          <pc:sldMk cId="2495327654" sldId="264"/>
        </pc:sldMkLst>
        <pc:spChg chg="del mod">
          <ac:chgData name="Stewart Gale" userId="3647ddd2-6040-41ae-a96d-232c23482af8" providerId="ADAL" clId="{B6962C47-BFB5-42B6-A3CD-419F08263720}" dt="2022-10-27T07:35:04.942" v="11" actId="478"/>
          <ac:spMkLst>
            <pc:docMk/>
            <pc:sldMk cId="2495327654" sldId="264"/>
            <ac:spMk id="2" creationId="{47E765DF-CE8D-4CCC-5E88-649E1C9DA493}"/>
          </ac:spMkLst>
        </pc:spChg>
        <pc:spChg chg="del mod">
          <ac:chgData name="Stewart Gale" userId="3647ddd2-6040-41ae-a96d-232c23482af8" providerId="ADAL" clId="{B6962C47-BFB5-42B6-A3CD-419F08263720}" dt="2022-10-27T07:35:04.942" v="11" actId="478"/>
          <ac:spMkLst>
            <pc:docMk/>
            <pc:sldMk cId="2495327654" sldId="264"/>
            <ac:spMk id="3" creationId="{15703FFF-8313-3F66-AF02-205FD142E28F}"/>
          </ac:spMkLst>
        </pc:spChg>
        <pc:picChg chg="add mod modCrop">
          <ac:chgData name="Stewart Gale" userId="3647ddd2-6040-41ae-a96d-232c23482af8" providerId="ADAL" clId="{B6962C47-BFB5-42B6-A3CD-419F08263720}" dt="2022-10-27T07:36:27.289" v="33" actId="1076"/>
          <ac:picMkLst>
            <pc:docMk/>
            <pc:sldMk cId="2495327654" sldId="264"/>
            <ac:picMk id="5" creationId="{839E2361-1AC0-4318-56FC-9B31E176E39D}"/>
          </ac:picMkLst>
        </pc:picChg>
        <pc:picChg chg="add mod modCrop">
          <ac:chgData name="Stewart Gale" userId="3647ddd2-6040-41ae-a96d-232c23482af8" providerId="ADAL" clId="{B6962C47-BFB5-42B6-A3CD-419F08263720}" dt="2022-10-27T07:36:30.914" v="34" actId="1076"/>
          <ac:picMkLst>
            <pc:docMk/>
            <pc:sldMk cId="2495327654" sldId="264"/>
            <ac:picMk id="6" creationId="{3F002440-4293-3B50-1892-394024558137}"/>
          </ac:picMkLst>
        </pc:picChg>
      </pc:sldChg>
      <pc:sldChg chg="addSp modSp add mod">
        <pc:chgData name="Stewart Gale" userId="3647ddd2-6040-41ae-a96d-232c23482af8" providerId="ADAL" clId="{B6962C47-BFB5-42B6-A3CD-419F08263720}" dt="2022-10-27T07:36:57.795" v="41" actId="1076"/>
        <pc:sldMkLst>
          <pc:docMk/>
          <pc:sldMk cId="2638152386" sldId="265"/>
        </pc:sldMkLst>
        <pc:picChg chg="add mod modCrop">
          <ac:chgData name="Stewart Gale" userId="3647ddd2-6040-41ae-a96d-232c23482af8" providerId="ADAL" clId="{B6962C47-BFB5-42B6-A3CD-419F08263720}" dt="2022-10-27T07:36:57.795" v="41" actId="1076"/>
          <ac:picMkLst>
            <pc:docMk/>
            <pc:sldMk cId="2638152386" sldId="265"/>
            <ac:picMk id="3" creationId="{7E232E96-6A68-FD05-12C5-30BAD5AAE952}"/>
          </ac:picMkLst>
        </pc:picChg>
      </pc:sldChg>
      <pc:sldChg chg="addSp modSp add mod">
        <pc:chgData name="Stewart Gale" userId="3647ddd2-6040-41ae-a96d-232c23482af8" providerId="ADAL" clId="{B6962C47-BFB5-42B6-A3CD-419F08263720}" dt="2022-10-27T07:37:23.659" v="47" actId="1076"/>
        <pc:sldMkLst>
          <pc:docMk/>
          <pc:sldMk cId="2358205847" sldId="266"/>
        </pc:sldMkLst>
        <pc:picChg chg="add mod modCrop">
          <ac:chgData name="Stewart Gale" userId="3647ddd2-6040-41ae-a96d-232c23482af8" providerId="ADAL" clId="{B6962C47-BFB5-42B6-A3CD-419F08263720}" dt="2022-10-27T07:37:23.659" v="47" actId="1076"/>
          <ac:picMkLst>
            <pc:docMk/>
            <pc:sldMk cId="2358205847" sldId="266"/>
            <ac:picMk id="3" creationId="{B9CBEF79-1E15-70FA-9C69-1DE20F4E8546}"/>
          </ac:picMkLst>
        </pc:picChg>
      </pc:sldChg>
      <pc:sldChg chg="addSp modSp add mod">
        <pc:chgData name="Stewart Gale" userId="3647ddd2-6040-41ae-a96d-232c23482af8" providerId="ADAL" clId="{B6962C47-BFB5-42B6-A3CD-419F08263720}" dt="2022-10-27T07:37:50.526" v="54" actId="1076"/>
        <pc:sldMkLst>
          <pc:docMk/>
          <pc:sldMk cId="1661084435" sldId="267"/>
        </pc:sldMkLst>
        <pc:picChg chg="add mod modCrop">
          <ac:chgData name="Stewart Gale" userId="3647ddd2-6040-41ae-a96d-232c23482af8" providerId="ADAL" clId="{B6962C47-BFB5-42B6-A3CD-419F08263720}" dt="2022-10-27T07:37:50.526" v="54" actId="1076"/>
          <ac:picMkLst>
            <pc:docMk/>
            <pc:sldMk cId="1661084435" sldId="267"/>
            <ac:picMk id="3" creationId="{D5D63CAB-55AE-83C0-816F-2ED67C4C1F9E}"/>
          </ac:picMkLst>
        </pc:picChg>
      </pc:sldChg>
      <pc:sldChg chg="addSp modSp add mod">
        <pc:chgData name="Stewart Gale" userId="3647ddd2-6040-41ae-a96d-232c23482af8" providerId="ADAL" clId="{B6962C47-BFB5-42B6-A3CD-419F08263720}" dt="2022-10-27T07:38:13.967" v="60" actId="1076"/>
        <pc:sldMkLst>
          <pc:docMk/>
          <pc:sldMk cId="3317585772" sldId="268"/>
        </pc:sldMkLst>
        <pc:picChg chg="add mod modCrop">
          <ac:chgData name="Stewart Gale" userId="3647ddd2-6040-41ae-a96d-232c23482af8" providerId="ADAL" clId="{B6962C47-BFB5-42B6-A3CD-419F08263720}" dt="2022-10-27T07:38:13.967" v="60" actId="1076"/>
          <ac:picMkLst>
            <pc:docMk/>
            <pc:sldMk cId="3317585772" sldId="268"/>
            <ac:picMk id="3" creationId="{582E4CCA-944F-A8DF-EAB1-6CB7656D2939}"/>
          </ac:picMkLst>
        </pc:picChg>
      </pc:sldChg>
      <pc:sldChg chg="addSp modSp add mod">
        <pc:chgData name="Stewart Gale" userId="3647ddd2-6040-41ae-a96d-232c23482af8" providerId="ADAL" clId="{B6962C47-BFB5-42B6-A3CD-419F08263720}" dt="2022-10-27T07:38:49.413" v="68" actId="1076"/>
        <pc:sldMkLst>
          <pc:docMk/>
          <pc:sldMk cId="3039268932" sldId="269"/>
        </pc:sldMkLst>
        <pc:picChg chg="add mod modCrop">
          <ac:chgData name="Stewart Gale" userId="3647ddd2-6040-41ae-a96d-232c23482af8" providerId="ADAL" clId="{B6962C47-BFB5-42B6-A3CD-419F08263720}" dt="2022-10-27T07:38:49.413" v="68" actId="1076"/>
          <ac:picMkLst>
            <pc:docMk/>
            <pc:sldMk cId="3039268932" sldId="269"/>
            <ac:picMk id="3" creationId="{6B85A20C-FCCD-6938-BCFE-5D8670491AFA}"/>
          </ac:picMkLst>
        </pc:picChg>
      </pc:sldChg>
      <pc:sldChg chg="addSp delSp modSp add mod">
        <pc:chgData name="Stewart Gale" userId="3647ddd2-6040-41ae-a96d-232c23482af8" providerId="ADAL" clId="{B6962C47-BFB5-42B6-A3CD-419F08263720}" dt="2024-06-10T11:35:15.048" v="263" actId="208"/>
        <pc:sldMkLst>
          <pc:docMk/>
          <pc:sldMk cId="629961448" sldId="270"/>
        </pc:sldMkLst>
        <pc:spChg chg="add del mod">
          <ac:chgData name="Stewart Gale" userId="3647ddd2-6040-41ae-a96d-232c23482af8" providerId="ADAL" clId="{B6962C47-BFB5-42B6-A3CD-419F08263720}" dt="2022-11-01T06:35:37.371" v="197" actId="478"/>
          <ac:spMkLst>
            <pc:docMk/>
            <pc:sldMk cId="629961448" sldId="270"/>
            <ac:spMk id="2" creationId="{21338DC7-DE4D-08D8-BDD0-CEB378684E8F}"/>
          </ac:spMkLst>
        </pc:spChg>
        <pc:spChg chg="add mod">
          <ac:chgData name="Stewart Gale" userId="3647ddd2-6040-41ae-a96d-232c23482af8" providerId="ADAL" clId="{B6962C47-BFB5-42B6-A3CD-419F08263720}" dt="2024-06-10T11:35:15.048" v="263" actId="208"/>
          <ac:spMkLst>
            <pc:docMk/>
            <pc:sldMk cId="629961448" sldId="270"/>
            <ac:spMk id="2" creationId="{E15DD248-FAC9-FBD7-EF0A-85C57AA44F93}"/>
          </ac:spMkLst>
        </pc:spChg>
        <pc:picChg chg="add del mod modCrop">
          <ac:chgData name="Stewart Gale" userId="3647ddd2-6040-41ae-a96d-232c23482af8" providerId="ADAL" clId="{B6962C47-BFB5-42B6-A3CD-419F08263720}" dt="2022-11-01T06:35:44.228" v="200" actId="478"/>
          <ac:picMkLst>
            <pc:docMk/>
            <pc:sldMk cId="629961448" sldId="270"/>
            <ac:picMk id="3" creationId="{0197EA4B-B3B2-964E-A501-7B3768AC9EB4}"/>
          </ac:picMkLst>
        </pc:picChg>
        <pc:picChg chg="add del mod modCrop">
          <ac:chgData name="Stewart Gale" userId="3647ddd2-6040-41ae-a96d-232c23482af8" providerId="ADAL" clId="{B6962C47-BFB5-42B6-A3CD-419F08263720}" dt="2022-11-01T06:35:37.371" v="197" actId="478"/>
          <ac:picMkLst>
            <pc:docMk/>
            <pc:sldMk cId="629961448" sldId="270"/>
            <ac:picMk id="4" creationId="{9CB0A215-9FFA-55E2-72E0-B02DF1CF2215}"/>
          </ac:picMkLst>
        </pc:picChg>
        <pc:picChg chg="add del mod">
          <ac:chgData name="Stewart Gale" userId="3647ddd2-6040-41ae-a96d-232c23482af8" providerId="ADAL" clId="{B6962C47-BFB5-42B6-A3CD-419F08263720}" dt="2022-11-01T06:37:35.177" v="206" actId="21"/>
          <ac:picMkLst>
            <pc:docMk/>
            <pc:sldMk cId="629961448" sldId="270"/>
            <ac:picMk id="5" creationId="{4FA5193A-921E-1F1D-5EB6-8D75A801FEBB}"/>
          </ac:picMkLst>
        </pc:picChg>
        <pc:picChg chg="add mod modCrop">
          <ac:chgData name="Stewart Gale" userId="3647ddd2-6040-41ae-a96d-232c23482af8" providerId="ADAL" clId="{B6962C47-BFB5-42B6-A3CD-419F08263720}" dt="2022-11-01T06:37:42.905" v="209" actId="1076"/>
          <ac:picMkLst>
            <pc:docMk/>
            <pc:sldMk cId="629961448" sldId="270"/>
            <ac:picMk id="7" creationId="{BE848A3C-D2DC-8FEF-DC06-9A5A67849A3F}"/>
          </ac:picMkLst>
        </pc:picChg>
        <pc:picChg chg="add mod">
          <ac:chgData name="Stewart Gale" userId="3647ddd2-6040-41ae-a96d-232c23482af8" providerId="ADAL" clId="{B6962C47-BFB5-42B6-A3CD-419F08263720}" dt="2022-11-01T06:37:46.893" v="212" actId="1076"/>
          <ac:picMkLst>
            <pc:docMk/>
            <pc:sldMk cId="629961448" sldId="270"/>
            <ac:picMk id="8" creationId="{4941933E-C05C-B8A3-9126-01CE1629F658}"/>
          </ac:picMkLst>
        </pc:picChg>
      </pc:sldChg>
      <pc:sldChg chg="addSp delSp modSp add mod">
        <pc:chgData name="Stewart Gale" userId="3647ddd2-6040-41ae-a96d-232c23482af8" providerId="ADAL" clId="{B6962C47-BFB5-42B6-A3CD-419F08263720}" dt="2022-10-27T07:41:07.775" v="103" actId="1076"/>
        <pc:sldMkLst>
          <pc:docMk/>
          <pc:sldMk cId="107731234" sldId="271"/>
        </pc:sldMkLst>
        <pc:picChg chg="add del mod modCrop">
          <ac:chgData name="Stewart Gale" userId="3647ddd2-6040-41ae-a96d-232c23482af8" providerId="ADAL" clId="{B6962C47-BFB5-42B6-A3CD-419F08263720}" dt="2022-10-27T07:41:03.711" v="101" actId="21"/>
          <ac:picMkLst>
            <pc:docMk/>
            <pc:sldMk cId="107731234" sldId="271"/>
            <ac:picMk id="3" creationId="{4C39B043-DBCE-A253-2F3B-0DE981FA29B6}"/>
          </ac:picMkLst>
        </pc:picChg>
        <pc:picChg chg="add mod modCrop">
          <ac:chgData name="Stewart Gale" userId="3647ddd2-6040-41ae-a96d-232c23482af8" providerId="ADAL" clId="{B6962C47-BFB5-42B6-A3CD-419F08263720}" dt="2022-10-27T07:41:07.775" v="103" actId="1076"/>
          <ac:picMkLst>
            <pc:docMk/>
            <pc:sldMk cId="107731234" sldId="271"/>
            <ac:picMk id="4" creationId="{3B671289-6FB6-048D-FC18-B37502240CA0}"/>
          </ac:picMkLst>
        </pc:picChg>
        <pc:picChg chg="add mod">
          <ac:chgData name="Stewart Gale" userId="3647ddd2-6040-41ae-a96d-232c23482af8" providerId="ADAL" clId="{B6962C47-BFB5-42B6-A3CD-419F08263720}" dt="2022-10-27T07:41:05.382" v="102"/>
          <ac:picMkLst>
            <pc:docMk/>
            <pc:sldMk cId="107731234" sldId="271"/>
            <ac:picMk id="5" creationId="{E2378797-B3ED-6C26-26F4-F8A4FE45E3FF}"/>
          </ac:picMkLst>
        </pc:picChg>
      </pc:sldChg>
      <pc:sldChg chg="addSp modSp add mod">
        <pc:chgData name="Stewart Gale" userId="3647ddd2-6040-41ae-a96d-232c23482af8" providerId="ADAL" clId="{B6962C47-BFB5-42B6-A3CD-419F08263720}" dt="2022-10-27T07:41:52.780" v="116" actId="1076"/>
        <pc:sldMkLst>
          <pc:docMk/>
          <pc:sldMk cId="1170613609" sldId="272"/>
        </pc:sldMkLst>
        <pc:picChg chg="add mod modCrop">
          <ac:chgData name="Stewart Gale" userId="3647ddd2-6040-41ae-a96d-232c23482af8" providerId="ADAL" clId="{B6962C47-BFB5-42B6-A3CD-419F08263720}" dt="2022-10-27T07:41:47.472" v="113" actId="14100"/>
          <ac:picMkLst>
            <pc:docMk/>
            <pc:sldMk cId="1170613609" sldId="272"/>
            <ac:picMk id="3" creationId="{FA37F287-2F89-D65F-AD86-5AA8607F9000}"/>
          </ac:picMkLst>
        </pc:picChg>
        <pc:picChg chg="add mod modCrop">
          <ac:chgData name="Stewart Gale" userId="3647ddd2-6040-41ae-a96d-232c23482af8" providerId="ADAL" clId="{B6962C47-BFB5-42B6-A3CD-419F08263720}" dt="2022-10-27T07:41:52.780" v="116" actId="1076"/>
          <ac:picMkLst>
            <pc:docMk/>
            <pc:sldMk cId="1170613609" sldId="272"/>
            <ac:picMk id="5" creationId="{D1E06DDD-5A2C-D654-F2AA-58ECD31C7D18}"/>
          </ac:picMkLst>
        </pc:picChg>
      </pc:sldChg>
      <pc:sldChg chg="addSp delSp modSp add mod">
        <pc:chgData name="Stewart Gale" userId="3647ddd2-6040-41ae-a96d-232c23482af8" providerId="ADAL" clId="{B6962C47-BFB5-42B6-A3CD-419F08263720}" dt="2022-10-27T07:42:49.795" v="134" actId="14100"/>
        <pc:sldMkLst>
          <pc:docMk/>
          <pc:sldMk cId="1509077825" sldId="273"/>
        </pc:sldMkLst>
        <pc:picChg chg="add mod modCrop">
          <ac:chgData name="Stewart Gale" userId="3647ddd2-6040-41ae-a96d-232c23482af8" providerId="ADAL" clId="{B6962C47-BFB5-42B6-A3CD-419F08263720}" dt="2022-10-27T07:42:44.876" v="132" actId="14100"/>
          <ac:picMkLst>
            <pc:docMk/>
            <pc:sldMk cId="1509077825" sldId="273"/>
            <ac:picMk id="3" creationId="{6873C0D9-69C3-8E81-6B31-9FEF7615637C}"/>
          </ac:picMkLst>
        </pc:picChg>
        <pc:picChg chg="add del mod modCrop">
          <ac:chgData name="Stewart Gale" userId="3647ddd2-6040-41ae-a96d-232c23482af8" providerId="ADAL" clId="{B6962C47-BFB5-42B6-A3CD-419F08263720}" dt="2022-10-27T07:42:49.795" v="134" actId="14100"/>
          <ac:picMkLst>
            <pc:docMk/>
            <pc:sldMk cId="1509077825" sldId="273"/>
            <ac:picMk id="4" creationId="{EC69013F-C812-33D8-7953-F254E7077325}"/>
          </ac:picMkLst>
        </pc:picChg>
      </pc:sldChg>
      <pc:sldChg chg="addSp modSp add mod">
        <pc:chgData name="Stewart Gale" userId="3647ddd2-6040-41ae-a96d-232c23482af8" providerId="ADAL" clId="{B6962C47-BFB5-42B6-A3CD-419F08263720}" dt="2022-10-27T07:44:01.437" v="157" actId="14100"/>
        <pc:sldMkLst>
          <pc:docMk/>
          <pc:sldMk cId="587789396" sldId="274"/>
        </pc:sldMkLst>
        <pc:picChg chg="add mod modCrop">
          <ac:chgData name="Stewart Gale" userId="3647ddd2-6040-41ae-a96d-232c23482af8" providerId="ADAL" clId="{B6962C47-BFB5-42B6-A3CD-419F08263720}" dt="2022-10-27T07:44:01.437" v="157" actId="14100"/>
          <ac:picMkLst>
            <pc:docMk/>
            <pc:sldMk cId="587789396" sldId="274"/>
            <ac:picMk id="3" creationId="{F471D6A4-4323-3ACD-7F3E-A00C796B0D5D}"/>
          </ac:picMkLst>
        </pc:picChg>
        <pc:picChg chg="add mod modCrop">
          <ac:chgData name="Stewart Gale" userId="3647ddd2-6040-41ae-a96d-232c23482af8" providerId="ADAL" clId="{B6962C47-BFB5-42B6-A3CD-419F08263720}" dt="2022-10-27T07:43:58.818" v="156" actId="1076"/>
          <ac:picMkLst>
            <pc:docMk/>
            <pc:sldMk cId="587789396" sldId="274"/>
            <ac:picMk id="4" creationId="{6FFAFF3F-3E39-542C-CA84-AB5F3F812E85}"/>
          </ac:picMkLst>
        </pc:picChg>
      </pc:sldChg>
      <pc:sldChg chg="add del">
        <pc:chgData name="Stewart Gale" userId="3647ddd2-6040-41ae-a96d-232c23482af8" providerId="ADAL" clId="{B6962C47-BFB5-42B6-A3CD-419F08263720}" dt="2022-10-31T06:42:02.248" v="158" actId="47"/>
        <pc:sldMkLst>
          <pc:docMk/>
          <pc:sldMk cId="467188771" sldId="275"/>
        </pc:sldMkLst>
      </pc:sldChg>
      <pc:sldChg chg="addSp delSp modSp new mod">
        <pc:chgData name="Stewart Gale" userId="3647ddd2-6040-41ae-a96d-232c23482af8" providerId="ADAL" clId="{B6962C47-BFB5-42B6-A3CD-419F08263720}" dt="2024-01-08T07:20:54.716" v="229" actId="14100"/>
        <pc:sldMkLst>
          <pc:docMk/>
          <pc:sldMk cId="1342960025" sldId="275"/>
        </pc:sldMkLst>
        <pc:spChg chg="del">
          <ac:chgData name="Stewart Gale" userId="3647ddd2-6040-41ae-a96d-232c23482af8" providerId="ADAL" clId="{B6962C47-BFB5-42B6-A3CD-419F08263720}" dt="2024-01-08T07:20:38.743" v="224" actId="478"/>
          <ac:spMkLst>
            <pc:docMk/>
            <pc:sldMk cId="1342960025" sldId="275"/>
            <ac:spMk id="2" creationId="{57B8B01D-C2ED-9154-14C5-A144B0E30D41}"/>
          </ac:spMkLst>
        </pc:spChg>
        <pc:spChg chg="del">
          <ac:chgData name="Stewart Gale" userId="3647ddd2-6040-41ae-a96d-232c23482af8" providerId="ADAL" clId="{B6962C47-BFB5-42B6-A3CD-419F08263720}" dt="2024-01-08T07:20:38.743" v="224" actId="478"/>
          <ac:spMkLst>
            <pc:docMk/>
            <pc:sldMk cId="1342960025" sldId="275"/>
            <ac:spMk id="3" creationId="{2E0DF7A4-5415-19F4-9552-F54CB94E9560}"/>
          </ac:spMkLst>
        </pc:spChg>
        <pc:picChg chg="add mod modCrop">
          <ac:chgData name="Stewart Gale" userId="3647ddd2-6040-41ae-a96d-232c23482af8" providerId="ADAL" clId="{B6962C47-BFB5-42B6-A3CD-419F08263720}" dt="2024-01-08T07:20:54.716" v="229" actId="14100"/>
          <ac:picMkLst>
            <pc:docMk/>
            <pc:sldMk cId="1342960025" sldId="275"/>
            <ac:picMk id="5" creationId="{6436DC40-16DE-2D68-419A-481F5B2FBDB6}"/>
          </ac:picMkLst>
        </pc:picChg>
      </pc:sldChg>
      <pc:sldChg chg="addSp delSp modSp new mod">
        <pc:chgData name="Stewart Gale" userId="3647ddd2-6040-41ae-a96d-232c23482af8" providerId="ADAL" clId="{B6962C47-BFB5-42B6-A3CD-419F08263720}" dt="2024-01-08T07:21:21.620" v="236" actId="14100"/>
        <pc:sldMkLst>
          <pc:docMk/>
          <pc:sldMk cId="3321273849" sldId="276"/>
        </pc:sldMkLst>
        <pc:spChg chg="del">
          <ac:chgData name="Stewart Gale" userId="3647ddd2-6040-41ae-a96d-232c23482af8" providerId="ADAL" clId="{B6962C47-BFB5-42B6-A3CD-419F08263720}" dt="2024-01-08T07:21:05.141" v="230" actId="478"/>
          <ac:spMkLst>
            <pc:docMk/>
            <pc:sldMk cId="3321273849" sldId="276"/>
            <ac:spMk id="2" creationId="{1B1B14A6-A545-0FC1-1056-0E1D82AE52B5}"/>
          </ac:spMkLst>
        </pc:spChg>
        <pc:spChg chg="del">
          <ac:chgData name="Stewart Gale" userId="3647ddd2-6040-41ae-a96d-232c23482af8" providerId="ADAL" clId="{B6962C47-BFB5-42B6-A3CD-419F08263720}" dt="2024-01-08T07:21:05.141" v="230" actId="478"/>
          <ac:spMkLst>
            <pc:docMk/>
            <pc:sldMk cId="3321273849" sldId="276"/>
            <ac:spMk id="3" creationId="{15BDE31C-0A7F-8BA1-BBB9-5B9A5565C668}"/>
          </ac:spMkLst>
        </pc:spChg>
        <pc:picChg chg="add mod modCrop">
          <ac:chgData name="Stewart Gale" userId="3647ddd2-6040-41ae-a96d-232c23482af8" providerId="ADAL" clId="{B6962C47-BFB5-42B6-A3CD-419F08263720}" dt="2024-01-08T07:21:21.620" v="236" actId="14100"/>
          <ac:picMkLst>
            <pc:docMk/>
            <pc:sldMk cId="3321273849" sldId="276"/>
            <ac:picMk id="5" creationId="{3DDE68CF-79E8-BE3C-E94B-8EE623C03353}"/>
          </ac:picMkLst>
        </pc:picChg>
      </pc:sldChg>
      <pc:sldChg chg="addSp delSp modSp new mod">
        <pc:chgData name="Stewart Gale" userId="3647ddd2-6040-41ae-a96d-232c23482af8" providerId="ADAL" clId="{B6962C47-BFB5-42B6-A3CD-419F08263720}" dt="2024-01-08T07:21:56.848" v="244" actId="14100"/>
        <pc:sldMkLst>
          <pc:docMk/>
          <pc:sldMk cId="1010346198" sldId="277"/>
        </pc:sldMkLst>
        <pc:spChg chg="del">
          <ac:chgData name="Stewart Gale" userId="3647ddd2-6040-41ae-a96d-232c23482af8" providerId="ADAL" clId="{B6962C47-BFB5-42B6-A3CD-419F08263720}" dt="2024-01-08T07:20:06.782" v="223" actId="478"/>
          <ac:spMkLst>
            <pc:docMk/>
            <pc:sldMk cId="1010346198" sldId="277"/>
            <ac:spMk id="2" creationId="{86937F69-CC7C-BD25-50F2-0C3BD3C3EFCD}"/>
          </ac:spMkLst>
        </pc:spChg>
        <pc:spChg chg="del">
          <ac:chgData name="Stewart Gale" userId="3647ddd2-6040-41ae-a96d-232c23482af8" providerId="ADAL" clId="{B6962C47-BFB5-42B6-A3CD-419F08263720}" dt="2024-01-08T07:20:06.782" v="223" actId="478"/>
          <ac:spMkLst>
            <pc:docMk/>
            <pc:sldMk cId="1010346198" sldId="277"/>
            <ac:spMk id="3" creationId="{D8B9C5BD-D276-33C3-DE91-380EE05A777F}"/>
          </ac:spMkLst>
        </pc:spChg>
        <pc:picChg chg="add mod modCrop">
          <ac:chgData name="Stewart Gale" userId="3647ddd2-6040-41ae-a96d-232c23482af8" providerId="ADAL" clId="{B6962C47-BFB5-42B6-A3CD-419F08263720}" dt="2024-01-08T07:21:56.848" v="244" actId="14100"/>
          <ac:picMkLst>
            <pc:docMk/>
            <pc:sldMk cId="1010346198" sldId="277"/>
            <ac:picMk id="5" creationId="{85C3D56A-E6D7-95C8-C760-F9D2FD9C4E30}"/>
          </ac:picMkLst>
        </pc:picChg>
      </pc:sldChg>
      <pc:sldChg chg="addSp delSp modSp new mod">
        <pc:chgData name="Stewart Gale" userId="3647ddd2-6040-41ae-a96d-232c23482af8" providerId="ADAL" clId="{B6962C47-BFB5-42B6-A3CD-419F08263720}" dt="2024-01-08T07:22:27.827" v="252" actId="14100"/>
        <pc:sldMkLst>
          <pc:docMk/>
          <pc:sldMk cId="2491929657" sldId="278"/>
        </pc:sldMkLst>
        <pc:spChg chg="del">
          <ac:chgData name="Stewart Gale" userId="3647ddd2-6040-41ae-a96d-232c23482af8" providerId="ADAL" clId="{B6962C47-BFB5-42B6-A3CD-419F08263720}" dt="2024-01-08T07:22:01.883" v="246" actId="478"/>
          <ac:spMkLst>
            <pc:docMk/>
            <pc:sldMk cId="2491929657" sldId="278"/>
            <ac:spMk id="2" creationId="{5BCDF611-3D1C-043A-40E3-210AA46048E3}"/>
          </ac:spMkLst>
        </pc:spChg>
        <pc:spChg chg="del">
          <ac:chgData name="Stewart Gale" userId="3647ddd2-6040-41ae-a96d-232c23482af8" providerId="ADAL" clId="{B6962C47-BFB5-42B6-A3CD-419F08263720}" dt="2024-01-08T07:22:01.883" v="246" actId="478"/>
          <ac:spMkLst>
            <pc:docMk/>
            <pc:sldMk cId="2491929657" sldId="278"/>
            <ac:spMk id="3" creationId="{73FF3EC8-128A-E322-AD90-64F9E6B4253C}"/>
          </ac:spMkLst>
        </pc:spChg>
        <pc:picChg chg="add mod modCrop">
          <ac:chgData name="Stewart Gale" userId="3647ddd2-6040-41ae-a96d-232c23482af8" providerId="ADAL" clId="{B6962C47-BFB5-42B6-A3CD-419F08263720}" dt="2024-01-08T07:22:27.827" v="252" actId="14100"/>
          <ac:picMkLst>
            <pc:docMk/>
            <pc:sldMk cId="2491929657" sldId="278"/>
            <ac:picMk id="5" creationId="{73923F35-CBC9-2936-8953-9DAFAC173F91}"/>
          </ac:picMkLst>
        </pc:picChg>
      </pc:sldChg>
      <pc:sldChg chg="addSp delSp modSp new mod">
        <pc:chgData name="Stewart Gale" userId="3647ddd2-6040-41ae-a96d-232c23482af8" providerId="ADAL" clId="{B6962C47-BFB5-42B6-A3CD-419F08263720}" dt="2024-01-08T07:22:56.538" v="260" actId="14100"/>
        <pc:sldMkLst>
          <pc:docMk/>
          <pc:sldMk cId="3624101406" sldId="279"/>
        </pc:sldMkLst>
        <pc:spChg chg="del">
          <ac:chgData name="Stewart Gale" userId="3647ddd2-6040-41ae-a96d-232c23482af8" providerId="ADAL" clId="{B6962C47-BFB5-42B6-A3CD-419F08263720}" dt="2024-01-08T07:22:39.466" v="254" actId="478"/>
          <ac:spMkLst>
            <pc:docMk/>
            <pc:sldMk cId="3624101406" sldId="279"/>
            <ac:spMk id="2" creationId="{28E08419-B249-94F5-4494-5CE4C33D6237}"/>
          </ac:spMkLst>
        </pc:spChg>
        <pc:spChg chg="del">
          <ac:chgData name="Stewart Gale" userId="3647ddd2-6040-41ae-a96d-232c23482af8" providerId="ADAL" clId="{B6962C47-BFB5-42B6-A3CD-419F08263720}" dt="2024-01-08T07:22:39.466" v="254" actId="478"/>
          <ac:spMkLst>
            <pc:docMk/>
            <pc:sldMk cId="3624101406" sldId="279"/>
            <ac:spMk id="3" creationId="{AFAE7478-1542-7E37-3E46-11B60D4BC30C}"/>
          </ac:spMkLst>
        </pc:spChg>
        <pc:picChg chg="add mod modCrop">
          <ac:chgData name="Stewart Gale" userId="3647ddd2-6040-41ae-a96d-232c23482af8" providerId="ADAL" clId="{B6962C47-BFB5-42B6-A3CD-419F08263720}" dt="2024-01-08T07:22:56.538" v="260" actId="14100"/>
          <ac:picMkLst>
            <pc:docMk/>
            <pc:sldMk cId="3624101406" sldId="279"/>
            <ac:picMk id="5" creationId="{195D8B73-A115-D7C6-7E01-516B49F9343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7578A-2472-E382-545E-9AC5659D9C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460709-7523-0081-C715-2AAA411918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EF0B8-38F2-A858-CEB6-9BD4A6680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88F31-8FD0-68D6-9550-1F75F2267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2C67D-C53D-F52B-2D56-A80473996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134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CA9B0-4E7E-944A-7C50-5956A3526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8AE3A-B032-12DF-AAEE-C2D0353C2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CC368-2884-F990-48D2-03BF7C3AB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F1306-B121-CFE7-B6C7-0A9496CF7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AF65C-0DBE-7BD1-6F33-EA6B648F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92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A1E15-62F2-82A0-BBD0-123174A22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8D06E-7F5E-0778-F03F-9D7BADC79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FC08F-2DEF-23B4-54E6-5E2E85389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C18F3-5A49-E735-4132-ADF9C26DB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9CCDB-ED71-AB56-A14C-9D6D93089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806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E6FC-5DAA-4097-6D34-1175CB6A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51158-C327-D0FE-B0B4-D5994F751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A8C6E-A66C-51CB-A2F9-4E23070C02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FB7CED-9E63-F6EA-612B-C951F2D92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D95E1-2E0B-10E7-6232-63644AAC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D7DD8-5803-AC63-9B4B-22113D32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44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EA6E7-B849-8316-C539-0A3202F80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5AC93-A207-7397-477C-98848D8AF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A31F13-D8D8-AE77-DD6E-E2450A6E3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A6FB5D-D104-E8B2-C586-3029D5DC71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B9FAC7-843B-094A-9ABE-C181EFA154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5ED64C-D39F-4874-8D24-1DDF33B00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E8E648-492A-958E-4D48-F44D79CEE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3675FD-9582-F60B-581D-7A69A1FEA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8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F5433-8784-FFA6-AF2A-A4EB89EB8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4CCBFE-ECEB-D8B7-2010-2B8890200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8940F6-D21A-2ED0-07A9-5D8AFA8D2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97D8D-9722-07F9-4B28-72B06D9D1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2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F11FE3-1BDC-7F6A-D8BE-E31982F4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55F4BB-7C2A-792C-406A-0E2EC0723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D586B-2D5A-DC37-B678-13EAA586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809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418CD-24F6-232C-8FB3-409301F95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0B12D-A6F1-DC78-6DB1-7DD939CCE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BA434-3F98-C059-EC93-D3D7F5506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ED32B1-A4B0-5A25-DFC2-7C54E02AE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103CD4-3B41-05CE-D548-3A7710FD8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F4E1D-A913-DE64-09BD-1D68A5F71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04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F9F33-C100-0B03-27AE-8C91542C2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063492-620E-1383-0D28-804847C1E6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7B4F2-C937-23B3-4015-525BED6E7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C2DCF1-2961-A9E0-0BAA-5740C49DF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1BCC9C-E93B-3FC9-DC26-B5C294622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4D4496-0033-1107-0BCD-6A352D387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564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CFA5D-8D45-BB53-6577-14FE18FC7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884F88-14F0-F4F9-9907-C1DB68F75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E7850-5A31-2352-87CA-D6394BAF4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85F31-0386-BEE6-1B84-C8377CE4D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518FF-718F-2606-3B2A-4EAA259B8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22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F1B20A-5553-993A-4434-E9DF6C6183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93B679-0316-1C88-75F0-9B2562C464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73F9A-1659-EF59-7250-8214EB35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47C2E-BE4F-2D09-4867-2E1CC89C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770A7-AF1A-E637-207F-E6B0C3050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47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B2228B-9C46-5912-4E0C-564E633E7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70FA7-5004-D339-14D8-31D45CED7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B041C-FE95-B952-731E-5E195A49B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B00A7-629B-4079-8047-C0BF32AA89A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9A38A-CC0C-D5B9-CA5D-4CD7C1FC85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2223D-ABF2-69A2-F7AA-9667E8DD6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25163-BF60-4375-9281-2BDF2BF213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648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3434CD-4C89-82F0-6707-DFB23BB548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10" t="21979" r="16551" b="9063"/>
          <a:stretch/>
        </p:blipFill>
        <p:spPr>
          <a:xfrm>
            <a:off x="335756" y="92867"/>
            <a:ext cx="11622881" cy="674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50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36DC40-16DE-2D68-419A-481F5B2FBD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46" t="13646" r="11620" b="21250"/>
          <a:stretch/>
        </p:blipFill>
        <p:spPr>
          <a:xfrm>
            <a:off x="250031" y="157161"/>
            <a:ext cx="11784239" cy="652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6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DE68CF-79E8-BE3C-E94B-8EE623C033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24" t="18542" r="11343" b="15417"/>
          <a:stretch/>
        </p:blipFill>
        <p:spPr>
          <a:xfrm>
            <a:off x="164306" y="50007"/>
            <a:ext cx="11972835" cy="672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7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C3D56A-E6D7-95C8-C760-F9D2FD9C4E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68" t="14791" r="11481" b="12709"/>
          <a:stretch/>
        </p:blipFill>
        <p:spPr>
          <a:xfrm>
            <a:off x="114299" y="-1"/>
            <a:ext cx="11858626" cy="686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4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923F35-CBC9-2936-8953-9DAFAC173F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38" t="11771" r="11342" b="7395"/>
          <a:stretch/>
        </p:blipFill>
        <p:spPr>
          <a:xfrm>
            <a:off x="178592" y="57150"/>
            <a:ext cx="11494296" cy="672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2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5D8B73-A115-D7C6-7E01-516B49F934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30" t="9375" r="10787" b="10522"/>
          <a:stretch/>
        </p:blipFill>
        <p:spPr>
          <a:xfrm>
            <a:off x="357186" y="92869"/>
            <a:ext cx="11834814" cy="673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01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8E2178-8E8F-EA65-BE24-F132F680385B}"/>
              </a:ext>
            </a:extLst>
          </p:cNvPr>
          <p:cNvSpPr txBox="1"/>
          <p:nvPr/>
        </p:nvSpPr>
        <p:spPr>
          <a:xfrm>
            <a:off x="2473929" y="2092461"/>
            <a:ext cx="75844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41692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351301-0E2B-422E-2096-C991C4E66E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74" t="21396" r="31829" b="13229"/>
          <a:stretch/>
        </p:blipFill>
        <p:spPr>
          <a:xfrm>
            <a:off x="2558602" y="39269"/>
            <a:ext cx="6506861" cy="681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43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9E2361-1AC0-4318-56FC-9B31E176E3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47" t="16354" r="31759" b="42507"/>
          <a:stretch/>
        </p:blipFill>
        <p:spPr>
          <a:xfrm>
            <a:off x="271462" y="300036"/>
            <a:ext cx="6150769" cy="41452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002440-4293-3B50-1892-3940245581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2" t="49063" r="8027"/>
          <a:stretch/>
        </p:blipFill>
        <p:spPr>
          <a:xfrm>
            <a:off x="6286500" y="2107406"/>
            <a:ext cx="5786438" cy="421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327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232E96-6A68-FD05-12C5-30BAD5AAE9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21" t="18646" r="33565" b="7187"/>
          <a:stretch/>
        </p:blipFill>
        <p:spPr>
          <a:xfrm>
            <a:off x="3507582" y="0"/>
            <a:ext cx="5915024" cy="669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52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CBEF79-1E15-70FA-9C69-1DE20F4E8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55" t="13646" r="33426" b="7708"/>
          <a:stretch/>
        </p:blipFill>
        <p:spPr>
          <a:xfrm>
            <a:off x="3700462" y="0"/>
            <a:ext cx="5036344" cy="680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05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D63CAB-55AE-83C0-816F-2ED67C4C1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477" t="15104" r="32870" b="9062"/>
          <a:stretch/>
        </p:blipFill>
        <p:spPr>
          <a:xfrm>
            <a:off x="3514727" y="99889"/>
            <a:ext cx="5300661" cy="67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84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2E4CCA-944F-A8DF-EAB1-6CB7656D29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85" t="15833" r="33079" b="4583"/>
          <a:stretch/>
        </p:blipFill>
        <p:spPr>
          <a:xfrm>
            <a:off x="3657600" y="86436"/>
            <a:ext cx="5007768" cy="677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85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85A20C-FCCD-6938-BCFE-5D8670491A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60" t="15105" r="34468" b="14583"/>
          <a:stretch/>
        </p:blipFill>
        <p:spPr>
          <a:xfrm>
            <a:off x="3407569" y="0"/>
            <a:ext cx="5857876" cy="669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68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E848A3C-D2DC-8FEF-DC06-9A5A67849A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55" t="17708" r="30162" b="15625"/>
          <a:stretch/>
        </p:blipFill>
        <p:spPr>
          <a:xfrm>
            <a:off x="115724" y="103261"/>
            <a:ext cx="6672262" cy="66514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41933E-C05C-B8A3-9126-01CE1629F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5190" y="357454"/>
            <a:ext cx="5681086" cy="23593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5DD248-FAC9-FBD7-EF0A-85C57AA44F93}"/>
              </a:ext>
            </a:extLst>
          </p:cNvPr>
          <p:cNvSpPr/>
          <p:nvPr/>
        </p:nvSpPr>
        <p:spPr>
          <a:xfrm>
            <a:off x="8768142" y="1705384"/>
            <a:ext cx="168295" cy="314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961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671289-6FB6-048D-FC18-B37502240C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404"/>
          <a:stretch/>
        </p:blipFill>
        <p:spPr>
          <a:xfrm>
            <a:off x="5593051" y="1451284"/>
            <a:ext cx="6371522" cy="54067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378797-B3ED-6C26-26F4-F8A4FE45E3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07" t="15729" r="41690" b="44949"/>
          <a:stretch/>
        </p:blipFill>
        <p:spPr>
          <a:xfrm>
            <a:off x="0" y="0"/>
            <a:ext cx="6563549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31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37F287-2F89-D65F-AD86-5AA8607F90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50" t="15133" r="38421" b="38896"/>
          <a:stretch/>
        </p:blipFill>
        <p:spPr>
          <a:xfrm>
            <a:off x="140245" y="123415"/>
            <a:ext cx="6771047" cy="65609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E06DDD-5A2C-D654-F2AA-58ECD31C7D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14" t="61922" r="34712" b="8876"/>
          <a:stretch/>
        </p:blipFill>
        <p:spPr>
          <a:xfrm>
            <a:off x="6619190" y="235611"/>
            <a:ext cx="5432565" cy="300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613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73C0D9-69C3-8E81-6B31-9FEF761563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50" t="18650" r="33894" b="25644"/>
          <a:stretch/>
        </p:blipFill>
        <p:spPr>
          <a:xfrm>
            <a:off x="157074" y="-140246"/>
            <a:ext cx="6608463" cy="67878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69013F-C812-33D8-7953-F254E70773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50" t="75399" r="33894" b="5930"/>
          <a:stretch/>
        </p:blipFill>
        <p:spPr>
          <a:xfrm>
            <a:off x="6379295" y="280490"/>
            <a:ext cx="5735802" cy="197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0778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71D6A4-4323-3ACD-7F3E-A00C796B0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4" t="16195" r="42020" b="43560"/>
          <a:stretch/>
        </p:blipFill>
        <p:spPr>
          <a:xfrm>
            <a:off x="44878" y="0"/>
            <a:ext cx="5767373" cy="5531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FAFF3F-3E39-542C-CA84-AB5F3F812E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381" r="2305"/>
          <a:stretch/>
        </p:blipFill>
        <p:spPr>
          <a:xfrm>
            <a:off x="5795623" y="2386976"/>
            <a:ext cx="6261743" cy="43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8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</Words>
  <Application>Microsoft Office PowerPoint</Application>
  <PresentationFormat>Widescreen</PresentationFormat>
  <Paragraphs>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2022-10-25T17:26:47Z</dcterms:created>
  <dcterms:modified xsi:type="dcterms:W3CDTF">2024-06-10T11:35:17Z</dcterms:modified>
</cp:coreProperties>
</file>