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761" r:id="rId2"/>
    <p:sldId id="767" r:id="rId3"/>
    <p:sldId id="768" r:id="rId4"/>
    <p:sldId id="766" r:id="rId5"/>
    <p:sldId id="762" r:id="rId6"/>
    <p:sldId id="714" r:id="rId7"/>
    <p:sldId id="770" r:id="rId8"/>
    <p:sldId id="716" r:id="rId9"/>
    <p:sldId id="759" r:id="rId10"/>
    <p:sldId id="757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1DB53-E62B-40FD-B310-3D541BD62258}" v="25" dt="2024-08-28T07:33:25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6DCC095-1283-45C3-AE6B-E1F27E03ADA6}"/>
    <pc:docChg chg="modSld">
      <pc:chgData name="Stewart Gale" userId="3647ddd2-6040-41ae-a96d-232c23482af8" providerId="ADAL" clId="{86DCC095-1283-45C3-AE6B-E1F27E03ADA6}" dt="2021-04-28T06:47:05.065" v="8" actId="20577"/>
      <pc:docMkLst>
        <pc:docMk/>
      </pc:docMkLst>
      <pc:sldChg chg="modSp mod">
        <pc:chgData name="Stewart Gale" userId="3647ddd2-6040-41ae-a96d-232c23482af8" providerId="ADAL" clId="{86DCC095-1283-45C3-AE6B-E1F27E03ADA6}" dt="2021-04-28T06:47:05.065" v="8" actId="20577"/>
        <pc:sldMkLst>
          <pc:docMk/>
          <pc:sldMk cId="3061121949" sldId="716"/>
        </pc:sldMkLst>
        <pc:spChg chg="mod">
          <ac:chgData name="Stewart Gale" userId="3647ddd2-6040-41ae-a96d-232c23482af8" providerId="ADAL" clId="{86DCC095-1283-45C3-AE6B-E1F27E03ADA6}" dt="2021-04-28T06:47:05.065" v="8" actId="20577"/>
          <ac:spMkLst>
            <pc:docMk/>
            <pc:sldMk cId="3061121949" sldId="716"/>
            <ac:spMk id="15" creationId="{00000000-0000-0000-0000-000000000000}"/>
          </ac:spMkLst>
        </pc:spChg>
      </pc:sldChg>
      <pc:sldChg chg="modSp mod">
        <pc:chgData name="Stewart Gale" userId="3647ddd2-6040-41ae-a96d-232c23482af8" providerId="ADAL" clId="{86DCC095-1283-45C3-AE6B-E1F27E03ADA6}" dt="2021-04-28T05:25:43.944" v="7" actId="1076"/>
        <pc:sldMkLst>
          <pc:docMk/>
          <pc:sldMk cId="3002488143" sldId="759"/>
        </pc:sldMkLst>
        <pc:spChg chg="mod">
          <ac:chgData name="Stewart Gale" userId="3647ddd2-6040-41ae-a96d-232c23482af8" providerId="ADAL" clId="{86DCC095-1283-45C3-AE6B-E1F27E03ADA6}" dt="2021-04-28T05:25:43.944" v="7" actId="1076"/>
          <ac:spMkLst>
            <pc:docMk/>
            <pc:sldMk cId="3002488143" sldId="759"/>
            <ac:spMk id="16" creationId="{00000000-0000-0000-0000-000000000000}"/>
          </ac:spMkLst>
        </pc:spChg>
      </pc:sldChg>
      <pc:sldChg chg="modSp mod">
        <pc:chgData name="Stewart Gale" userId="3647ddd2-6040-41ae-a96d-232c23482af8" providerId="ADAL" clId="{86DCC095-1283-45C3-AE6B-E1F27E03ADA6}" dt="2021-04-28T05:24:43.815" v="6" actId="20577"/>
        <pc:sldMkLst>
          <pc:docMk/>
          <pc:sldMk cId="2426853701" sldId="761"/>
        </pc:sldMkLst>
        <pc:spChg chg="mod">
          <ac:chgData name="Stewart Gale" userId="3647ddd2-6040-41ae-a96d-232c23482af8" providerId="ADAL" clId="{86DCC095-1283-45C3-AE6B-E1F27E03ADA6}" dt="2021-04-28T05:24:43.815" v="6" actId="20577"/>
          <ac:spMkLst>
            <pc:docMk/>
            <pc:sldMk cId="2426853701" sldId="761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86F1DB53-E62B-40FD-B310-3D541BD62258}"/>
    <pc:docChg chg="undo custSel addSld delSld modSld modMainMaster modNotesMaster">
      <pc:chgData name="Stewart Gale" userId="3647ddd2-6040-41ae-a96d-232c23482af8" providerId="ADAL" clId="{86F1DB53-E62B-40FD-B310-3D541BD62258}" dt="2024-08-28T07:34:29.759" v="121" actId="20577"/>
      <pc:docMkLst>
        <pc:docMk/>
      </pc:docMkLst>
      <pc:sldChg chg="delSp modSp mod modNotes">
        <pc:chgData name="Stewart Gale" userId="3647ddd2-6040-41ae-a96d-232c23482af8" providerId="ADAL" clId="{86F1DB53-E62B-40FD-B310-3D541BD62258}" dt="2024-08-28T07:34:29.759" v="121" actId="20577"/>
        <pc:sldMkLst>
          <pc:docMk/>
          <pc:sldMk cId="975421006" sldId="714"/>
        </pc:sldMkLst>
        <pc:spChg chg="mod topLvl">
          <ac:chgData name="Stewart Gale" userId="3647ddd2-6040-41ae-a96d-232c23482af8" providerId="ADAL" clId="{86F1DB53-E62B-40FD-B310-3D541BD62258}" dt="2024-06-20T10:32:20.869" v="51" actId="1076"/>
          <ac:spMkLst>
            <pc:docMk/>
            <pc:sldMk cId="975421006" sldId="714"/>
            <ac:spMk id="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2:30.911" v="54" actId="1076"/>
          <ac:spMkLst>
            <pc:docMk/>
            <pc:sldMk cId="975421006" sldId="714"/>
            <ac:spMk id="18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2:30.911" v="54" actId="1076"/>
          <ac:spMkLst>
            <pc:docMk/>
            <pc:sldMk cId="975421006" sldId="714"/>
            <ac:spMk id="20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975421006" sldId="714"/>
            <ac:spMk id="24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975421006" sldId="714"/>
            <ac:spMk id="26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8-28T07:34:29.759" v="121" actId="20577"/>
          <ac:spMkLst>
            <pc:docMk/>
            <pc:sldMk cId="975421006" sldId="714"/>
            <ac:spMk id="31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2:26.926" v="53" actId="1076"/>
          <ac:spMkLst>
            <pc:docMk/>
            <pc:sldMk cId="975421006" sldId="714"/>
            <ac:spMk id="32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32:07.938" v="46" actId="478"/>
          <ac:grpSpMkLst>
            <pc:docMk/>
            <pc:sldMk cId="975421006" sldId="714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86F1DB53-E62B-40FD-B310-3D541BD62258}" dt="2024-06-20T10:32:30.911" v="54" actId="1076"/>
          <ac:grpSpMkLst>
            <pc:docMk/>
            <pc:sldMk cId="975421006" sldId="714"/>
            <ac:grpSpMk id="22" creationId="{00000000-0000-0000-0000-000000000000}"/>
          </ac:grpSpMkLst>
        </pc:grpChg>
        <pc:grpChg chg="mod">
          <ac:chgData name="Stewart Gale" userId="3647ddd2-6040-41ae-a96d-232c23482af8" providerId="ADAL" clId="{86F1DB53-E62B-40FD-B310-3D541BD62258}" dt="2024-08-28T07:34:26.034" v="113" actId="1076"/>
          <ac:grpSpMkLst>
            <pc:docMk/>
            <pc:sldMk cId="975421006" sldId="714"/>
            <ac:grpSpMk id="29" creationId="{00000000-0000-0000-0000-000000000000}"/>
          </ac:grpSpMkLst>
        </pc:grpChg>
        <pc:cxnChg chg="del mod topLvl">
          <ac:chgData name="Stewart Gale" userId="3647ddd2-6040-41ae-a96d-232c23482af8" providerId="ADAL" clId="{86F1DB53-E62B-40FD-B310-3D541BD62258}" dt="2024-06-20T10:32:07.938" v="46" actId="478"/>
          <ac:cxnSpMkLst>
            <pc:docMk/>
            <pc:sldMk cId="975421006" sldId="71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32:30.911" v="54" actId="1076"/>
          <ac:cxnSpMkLst>
            <pc:docMk/>
            <pc:sldMk cId="975421006" sldId="714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32:30.911" v="54" actId="1076"/>
          <ac:cxnSpMkLst>
            <pc:docMk/>
            <pc:sldMk cId="975421006" sldId="714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32:30.911" v="54" actId="1076"/>
          <ac:cxnSpMkLst>
            <pc:docMk/>
            <pc:sldMk cId="975421006" sldId="714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975421006" sldId="714"/>
            <ac:cxnSpMk id="30" creationId="{00000000-0000-0000-0000-000000000000}"/>
          </ac:cxnSpMkLst>
        </pc:cxnChg>
      </pc:sldChg>
      <pc:sldChg chg="delSp modSp mod">
        <pc:chgData name="Stewart Gale" userId="3647ddd2-6040-41ae-a96d-232c23482af8" providerId="ADAL" clId="{86F1DB53-E62B-40FD-B310-3D541BD62258}" dt="2024-06-20T10:36:43.536" v="96" actId="1076"/>
        <pc:sldMkLst>
          <pc:docMk/>
          <pc:sldMk cId="3061121949" sldId="716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061121949" sldId="716"/>
            <ac:spMk id="2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6:43.536" v="96" actId="1076"/>
          <ac:spMkLst>
            <pc:docMk/>
            <pc:sldMk cId="3061121949" sldId="716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86F1DB53-E62B-40FD-B310-3D541BD62258}" dt="2024-06-20T10:36:01.873" v="82" actId="14100"/>
          <ac:spMkLst>
            <pc:docMk/>
            <pc:sldMk cId="3061121949" sldId="716"/>
            <ac:spMk id="20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35:51.744" v="78" actId="478"/>
          <ac:grpSpMkLst>
            <pc:docMk/>
            <pc:sldMk cId="3061121949" sldId="716"/>
            <ac:grpSpMk id="19" creationId="{00000000-0000-0000-0000-000000000000}"/>
          </ac:grpSpMkLst>
        </pc:grpChg>
        <pc:picChg chg="mod">
          <ac:chgData name="Stewart Gale" userId="3647ddd2-6040-41ae-a96d-232c23482af8" providerId="ADAL" clId="{86F1DB53-E62B-40FD-B310-3D541BD62258}" dt="2024-06-20T10:36:40.184" v="95" actId="1076"/>
          <ac:picMkLst>
            <pc:docMk/>
            <pc:sldMk cId="3061121949" sldId="716"/>
            <ac:picMk id="12" creationId="{00000000-0000-0000-0000-000000000000}"/>
          </ac:picMkLst>
        </pc:pic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061121949" sldId="716"/>
            <ac:cxnSpMk id="4" creationId="{00000000-0000-0000-0000-000000000000}"/>
          </ac:cxnSpMkLst>
        </pc:cxnChg>
        <pc:cxnChg chg="del mod topLvl">
          <ac:chgData name="Stewart Gale" userId="3647ddd2-6040-41ae-a96d-232c23482af8" providerId="ADAL" clId="{86F1DB53-E62B-40FD-B310-3D541BD62258}" dt="2024-06-20T10:35:51.744" v="78" actId="478"/>
          <ac:cxnSpMkLst>
            <pc:docMk/>
            <pc:sldMk cId="3061121949" sldId="716"/>
            <ac:cxnSpMk id="21" creationId="{00000000-0000-0000-0000-000000000000}"/>
          </ac:cxnSpMkLst>
        </pc:cxnChg>
      </pc:sldChg>
      <pc:sldChg chg="add">
        <pc:chgData name="Stewart Gale" userId="3647ddd2-6040-41ae-a96d-232c23482af8" providerId="ADAL" clId="{86F1DB53-E62B-40FD-B310-3D541BD62258}" dt="2024-08-28T07:33:04.162" v="111"/>
        <pc:sldMkLst>
          <pc:docMk/>
          <pc:sldMk cId="3975675812" sldId="757"/>
        </pc:sldMkLst>
      </pc:sldChg>
      <pc:sldChg chg="addSp delSp modSp mod modNotes">
        <pc:chgData name="Stewart Gale" userId="3647ddd2-6040-41ae-a96d-232c23482af8" providerId="ADAL" clId="{86F1DB53-E62B-40FD-B310-3D541BD62258}" dt="2024-06-20T10:36:30.456" v="92" actId="207"/>
        <pc:sldMkLst>
          <pc:docMk/>
          <pc:sldMk cId="3002488143" sldId="759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002488143" sldId="759"/>
            <ac:spMk id="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6:30.456" v="92" actId="207"/>
          <ac:spMkLst>
            <pc:docMk/>
            <pc:sldMk cId="3002488143" sldId="759"/>
            <ac:spMk id="11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6:30.456" v="92" actId="207"/>
          <ac:spMkLst>
            <pc:docMk/>
            <pc:sldMk cId="3002488143" sldId="759"/>
            <ac:spMk id="15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6:22.056" v="87" actId="1076"/>
          <ac:spMkLst>
            <pc:docMk/>
            <pc:sldMk cId="3002488143" sldId="759"/>
            <ac:spMk id="16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36:07.784" v="83" actId="478"/>
          <ac:grpSpMkLst>
            <pc:docMk/>
            <pc:sldMk cId="3002488143" sldId="759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86F1DB53-E62B-40FD-B310-3D541BD62258}" dt="2024-06-20T10:36:27.347" v="91" actId="403"/>
          <ac:grpSpMkLst>
            <pc:docMk/>
            <pc:sldMk cId="3002488143" sldId="759"/>
            <ac:grpSpMk id="5" creationId="{01B9700F-C343-82F6-B2EF-B274B6F940C2}"/>
          </ac:grpSpMkLst>
        </pc:grpChg>
        <pc:picChg chg="mod">
          <ac:chgData name="Stewart Gale" userId="3647ddd2-6040-41ae-a96d-232c23482af8" providerId="ADAL" clId="{86F1DB53-E62B-40FD-B310-3D541BD62258}" dt="2024-06-20T10:36:27.347" v="91" actId="403"/>
          <ac:picMkLst>
            <pc:docMk/>
            <pc:sldMk cId="3002488143" sldId="759"/>
            <ac:picMk id="6" creationId="{00000000-0000-0000-0000-000000000000}"/>
          </ac:picMkLst>
        </pc:pic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002488143" sldId="75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36:27.347" v="91" actId="403"/>
          <ac:cxnSpMkLst>
            <pc:docMk/>
            <pc:sldMk cId="3002488143" sldId="75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36:27.347" v="91" actId="403"/>
          <ac:cxnSpMkLst>
            <pc:docMk/>
            <pc:sldMk cId="3002488143" sldId="759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86F1DB53-E62B-40FD-B310-3D541BD62258}" dt="2024-06-20T10:26:42.648" v="7" actId="1076"/>
        <pc:sldMkLst>
          <pc:docMk/>
          <pc:sldMk cId="2426853701" sldId="761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2426853701" sldId="761"/>
            <ac:spMk id="3" creationId="{1DCD659B-9B0F-4736-B272-47379BEFFD3A}"/>
          </ac:spMkLst>
        </pc:spChg>
        <pc:spChg chg="mod">
          <ac:chgData name="Stewart Gale" userId="3647ddd2-6040-41ae-a96d-232c23482af8" providerId="ADAL" clId="{86F1DB53-E62B-40FD-B310-3D541BD62258}" dt="2024-06-20T10:26:42.648" v="7" actId="1076"/>
          <ac:spMkLst>
            <pc:docMk/>
            <pc:sldMk cId="2426853701" sldId="761"/>
            <ac:spMk id="5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26:31.519" v="3" actId="478"/>
          <ac:grpSpMkLst>
            <pc:docMk/>
            <pc:sldMk cId="2426853701" sldId="76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2426853701" sldId="761"/>
            <ac:cxnSpMk id="4" creationId="{694170A7-F542-433D-AE47-C7A950C348C9}"/>
          </ac:cxnSpMkLst>
        </pc:cxnChg>
      </pc:sldChg>
      <pc:sldChg chg="delSp modSp mod modAnim modNotes">
        <pc:chgData name="Stewart Gale" userId="3647ddd2-6040-41ae-a96d-232c23482af8" providerId="ADAL" clId="{86F1DB53-E62B-40FD-B310-3D541BD62258}" dt="2024-08-28T07:33:25.532" v="112"/>
        <pc:sldMkLst>
          <pc:docMk/>
          <pc:sldMk cId="3881905437" sldId="762"/>
        </pc:sldMkLst>
        <pc:spChg chg="mod topLvl">
          <ac:chgData name="Stewart Gale" userId="3647ddd2-6040-41ae-a96d-232c23482af8" providerId="ADAL" clId="{86F1DB53-E62B-40FD-B310-3D541BD62258}" dt="2024-06-20T10:31:39.355" v="43" actId="1076"/>
          <ac:spMkLst>
            <pc:docMk/>
            <pc:sldMk cId="3881905437" sldId="762"/>
            <ac:spMk id="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1:41.510" v="44" actId="1076"/>
          <ac:spMkLst>
            <pc:docMk/>
            <pc:sldMk cId="3881905437" sldId="762"/>
            <ac:spMk id="6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1:43.971" v="45" actId="1076"/>
          <ac:spMkLst>
            <pc:docMk/>
            <pc:sldMk cId="3881905437" sldId="762"/>
            <ac:spMk id="7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29:07.919" v="29" actId="478"/>
          <ac:grpSpMkLst>
            <pc:docMk/>
            <pc:sldMk cId="3881905437" sldId="76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86F1DB53-E62B-40FD-B310-3D541BD62258}" dt="2024-06-20T10:29:07.919" v="29" actId="478"/>
          <ac:cxnSpMkLst>
            <pc:docMk/>
            <pc:sldMk cId="3881905437" sldId="762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6F1DB53-E62B-40FD-B310-3D541BD62258}" dt="2024-07-14T10:10:05.797" v="110" actId="21"/>
        <pc:sldMkLst>
          <pc:docMk/>
          <pc:sldMk cId="2802697401" sldId="766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2802697401" sldId="766"/>
            <ac:spMk id="3" creationId="{1DCD659B-9B0F-4736-B272-47379BEFFD3A}"/>
          </ac:spMkLst>
        </pc:spChg>
        <pc:spChg chg="add del mod">
          <ac:chgData name="Stewart Gale" userId="3647ddd2-6040-41ae-a96d-232c23482af8" providerId="ADAL" clId="{86F1DB53-E62B-40FD-B310-3D541BD62258}" dt="2024-07-14T10:10:01.913" v="108" actId="478"/>
          <ac:spMkLst>
            <pc:docMk/>
            <pc:sldMk cId="2802697401" sldId="766"/>
            <ac:spMk id="4" creationId="{C7C61DBE-A568-F837-3004-92942E6E160E}"/>
          </ac:spMkLst>
        </pc:spChg>
        <pc:spChg chg="mod">
          <ac:chgData name="Stewart Gale" userId="3647ddd2-6040-41ae-a96d-232c23482af8" providerId="ADAL" clId="{86F1DB53-E62B-40FD-B310-3D541BD62258}" dt="2024-06-20T10:28:10.307" v="28" actId="403"/>
          <ac:spMkLst>
            <pc:docMk/>
            <pc:sldMk cId="2802697401" sldId="766"/>
            <ac:spMk id="18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27:47.922" v="23" actId="478"/>
          <ac:grpSpMkLst>
            <pc:docMk/>
            <pc:sldMk cId="2802697401" sldId="766"/>
            <ac:grpSpMk id="2" creationId="{9DE21266-E977-4E7F-8B7E-66942F8F50B7}"/>
          </ac:grpSpMkLst>
        </pc:grpChg>
        <pc:picChg chg="add mod">
          <ac:chgData name="Stewart Gale" userId="3647ddd2-6040-41ae-a96d-232c23482af8" providerId="ADAL" clId="{86F1DB53-E62B-40FD-B310-3D541BD62258}" dt="2024-07-14T10:04:02.318" v="102"/>
          <ac:picMkLst>
            <pc:docMk/>
            <pc:sldMk cId="2802697401" sldId="766"/>
            <ac:picMk id="2" creationId="{EA4002C7-AEBC-5BFF-CAC8-59D94BE194C4}"/>
          </ac:picMkLst>
        </pc:picChg>
        <pc:picChg chg="add del mod">
          <ac:chgData name="Stewart Gale" userId="3647ddd2-6040-41ae-a96d-232c23482af8" providerId="ADAL" clId="{86F1DB53-E62B-40FD-B310-3D541BD62258}" dt="2024-07-14T10:10:01.913" v="108" actId="478"/>
          <ac:picMkLst>
            <pc:docMk/>
            <pc:sldMk cId="2802697401" sldId="766"/>
            <ac:picMk id="3" creationId="{24ECA076-03FC-4C5F-15CD-7637A185E6E4}"/>
          </ac:picMkLst>
        </pc:picChg>
        <pc:picChg chg="add del">
          <ac:chgData name="Stewart Gale" userId="3647ddd2-6040-41ae-a96d-232c23482af8" providerId="ADAL" clId="{86F1DB53-E62B-40FD-B310-3D541BD62258}" dt="2024-07-14T10:10:05.797" v="110" actId="21"/>
          <ac:picMkLst>
            <pc:docMk/>
            <pc:sldMk cId="2802697401" sldId="766"/>
            <ac:picMk id="5" creationId="{7C1B06E5-4C45-AD1F-19A8-BD7C59DA0D16}"/>
          </ac:picMkLst>
        </pc:picChg>
        <pc:picChg chg="mod">
          <ac:chgData name="Stewart Gale" userId="3647ddd2-6040-41ae-a96d-232c23482af8" providerId="ADAL" clId="{86F1DB53-E62B-40FD-B310-3D541BD62258}" dt="2024-07-14T10:03:58.316" v="101" actId="1076"/>
          <ac:picMkLst>
            <pc:docMk/>
            <pc:sldMk cId="2802697401" sldId="766"/>
            <ac:picMk id="62" creationId="{00000000-0000-0000-0000-000000000000}"/>
          </ac:picMkLst>
        </pc:pic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2802697401" sldId="766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86F1DB53-E62B-40FD-B310-3D541BD62258}" dt="2024-07-13T13:10:18.373" v="100" actId="20577"/>
        <pc:sldMkLst>
          <pc:docMk/>
          <pc:sldMk cId="3293141313" sldId="767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3" creationId="{1DCD659B-9B0F-4736-B272-47379BEFFD3A}"/>
          </ac:spMkLst>
        </pc:spChg>
        <pc:spChg chg="mod">
          <ac:chgData name="Stewart Gale" userId="3647ddd2-6040-41ae-a96d-232c23482af8" providerId="ADAL" clId="{86F1DB53-E62B-40FD-B310-3D541BD62258}" dt="2024-06-20T10:26:53.521" v="12" actId="14100"/>
          <ac:spMkLst>
            <pc:docMk/>
            <pc:sldMk cId="3293141313" sldId="767"/>
            <ac:spMk id="18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37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39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0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1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2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4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6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7-13T13:10:16.061" v="98" actId="20577"/>
          <ac:spMkLst>
            <pc:docMk/>
            <pc:sldMk cId="3293141313" sldId="767"/>
            <ac:spMk id="47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7-13T13:10:18.373" v="100" actId="20577"/>
          <ac:spMkLst>
            <pc:docMk/>
            <pc:sldMk cId="3293141313" sldId="767"/>
            <ac:spMk id="48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49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3293141313" sldId="767"/>
            <ac:spMk id="50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26:46.371" v="8" actId="478"/>
          <ac:grpSpMkLst>
            <pc:docMk/>
            <pc:sldMk cId="3293141313" sldId="76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4" creationId="{694170A7-F542-433D-AE47-C7A950C348C9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3293141313" sldId="767"/>
            <ac:cxnSpMk id="35" creationId="{00000000-0000-0000-0000-000000000000}"/>
          </ac:cxnSpMkLst>
        </pc:cxnChg>
      </pc:sldChg>
      <pc:sldChg chg="delSp modSp mod">
        <pc:chgData name="Stewart Gale" userId="3647ddd2-6040-41ae-a96d-232c23482af8" providerId="ADAL" clId="{86F1DB53-E62B-40FD-B310-3D541BD62258}" dt="2024-06-20T10:27:45.041" v="22" actId="1076"/>
        <pc:sldMkLst>
          <pc:docMk/>
          <pc:sldMk cId="2748330896" sldId="768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2748330896" sldId="768"/>
            <ac:spMk id="3" creationId="{1DCD659B-9B0F-4736-B272-47379BEFFD3A}"/>
          </ac:spMkLst>
        </pc:spChg>
        <pc:spChg chg="mod">
          <ac:chgData name="Stewart Gale" userId="3647ddd2-6040-41ae-a96d-232c23482af8" providerId="ADAL" clId="{86F1DB53-E62B-40FD-B310-3D541BD62258}" dt="2024-06-20T10:27:41.941" v="21" actId="14100"/>
          <ac:spMkLst>
            <pc:docMk/>
            <pc:sldMk cId="2748330896" sldId="768"/>
            <ac:spMk id="11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2748330896" sldId="768"/>
            <ac:spMk id="1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7:45.041" v="22" actId="1076"/>
          <ac:spMkLst>
            <pc:docMk/>
            <pc:sldMk cId="2748330896" sldId="768"/>
            <ac:spMk id="15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2748330896" sldId="768"/>
            <ac:spMk id="17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7:34.899" v="17" actId="14100"/>
          <ac:spMkLst>
            <pc:docMk/>
            <pc:sldMk cId="2748330896" sldId="768"/>
            <ac:spMk id="18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27:27.765" v="13" actId="478"/>
          <ac:grpSpMkLst>
            <pc:docMk/>
            <pc:sldMk cId="2748330896" sldId="76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2748330896" sldId="768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86F1DB53-E62B-40FD-B310-3D541BD62258}" dt="2024-06-20T10:35:44.870" v="77" actId="1076"/>
        <pc:sldMkLst>
          <pc:docMk/>
          <pc:sldMk cId="1915694729" sldId="770"/>
        </pc:sld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k cId="1915694729" sldId="770"/>
            <ac:spMk id="3" creationId="{1DCD659B-9B0F-4736-B272-47379BEFFD3A}"/>
          </ac:spMkLst>
        </pc:spChg>
        <pc:spChg chg="mod">
          <ac:chgData name="Stewart Gale" userId="3647ddd2-6040-41ae-a96d-232c23482af8" providerId="ADAL" clId="{86F1DB53-E62B-40FD-B310-3D541BD62258}" dt="2024-06-20T10:35:20.624" v="66" actId="1076"/>
          <ac:spMkLst>
            <pc:docMk/>
            <pc:sldMk cId="1915694729" sldId="770"/>
            <ac:spMk id="5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5:44.870" v="77" actId="1076"/>
          <ac:spMkLst>
            <pc:docMk/>
            <pc:sldMk cId="1915694729" sldId="770"/>
            <ac:spMk id="11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5:42.105" v="76" actId="1076"/>
          <ac:spMkLst>
            <pc:docMk/>
            <pc:sldMk cId="1915694729" sldId="770"/>
            <ac:spMk id="1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5:39.568" v="75" actId="1076"/>
          <ac:spMkLst>
            <pc:docMk/>
            <pc:sldMk cId="1915694729" sldId="770"/>
            <ac:spMk id="15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5:36.727" v="74" actId="1076"/>
          <ac:spMkLst>
            <pc:docMk/>
            <pc:sldMk cId="1915694729" sldId="770"/>
            <ac:spMk id="17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35:29.701" v="72" actId="113"/>
          <ac:spMkLst>
            <pc:docMk/>
            <pc:sldMk cId="1915694729" sldId="770"/>
            <ac:spMk id="18" creationId="{00000000-0000-0000-0000-000000000000}"/>
          </ac:spMkLst>
        </pc:spChg>
        <pc:grpChg chg="del mod">
          <ac:chgData name="Stewart Gale" userId="3647ddd2-6040-41ae-a96d-232c23482af8" providerId="ADAL" clId="{86F1DB53-E62B-40FD-B310-3D541BD62258}" dt="2024-06-20T10:32:34.655" v="55" actId="478"/>
          <ac:grpSpMkLst>
            <pc:docMk/>
            <pc:sldMk cId="1915694729" sldId="77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6F1DB53-E62B-40FD-B310-3D541BD62258}" dt="2024-06-20T10:26:28.274" v="2"/>
          <ac:cxnSpMkLst>
            <pc:docMk/>
            <pc:sldMk cId="1915694729" sldId="770"/>
            <ac:cxnSpMk id="4" creationId="{694170A7-F542-433D-AE47-C7A950C348C9}"/>
          </ac:cxnSpMkLst>
        </pc:cxnChg>
      </pc:sldChg>
      <pc:sldChg chg="new del">
        <pc:chgData name="Stewart Gale" userId="3647ddd2-6040-41ae-a96d-232c23482af8" providerId="ADAL" clId="{86F1DB53-E62B-40FD-B310-3D541BD62258}" dt="2024-06-20T10:26:21.974" v="1" actId="47"/>
        <pc:sldMkLst>
          <pc:docMk/>
          <pc:sldMk cId="2706079737" sldId="771"/>
        </pc:sldMkLst>
      </pc:sldChg>
      <pc:sldMasterChg chg="modSp modSldLayout">
        <pc:chgData name="Stewart Gale" userId="3647ddd2-6040-41ae-a96d-232c23482af8" providerId="ADAL" clId="{86F1DB53-E62B-40FD-B310-3D541BD62258}" dt="2024-06-20T10:26:28.274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6F1DB53-E62B-40FD-B310-3D541BD62258}" dt="2024-06-20T10:26:28.274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6F1DB53-E62B-40FD-B310-3D541BD62258}" dt="2024-06-20T10:26:28.274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6F1DB53-E62B-40FD-B310-3D541BD62258}" dt="2024-06-20T10:26:28.274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8AFF-4137-441D-BA0C-7556F1FF9139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C62F3-C6C1-4A5D-82FB-88A099BBA1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586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635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648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C0A77-A582-4EDF-81B6-03B9223CB79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942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5440" y="243512"/>
            <a:ext cx="102971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Normal Distribution</a:t>
            </a:r>
          </a:p>
          <a:p>
            <a:pPr algn="ctr"/>
            <a:r>
              <a:rPr lang="en-GB" sz="9600" dirty="0"/>
              <a:t>Introduction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3 </a:t>
            </a:r>
          </a:p>
          <a:p>
            <a:pPr algn="ctr"/>
            <a:r>
              <a:rPr lang="en-GB" sz="8800" dirty="0"/>
              <a:t>(Part 1 of 7)</a:t>
            </a:r>
          </a:p>
        </p:txBody>
      </p:sp>
    </p:spTree>
    <p:extLst>
      <p:ext uri="{BB962C8B-B14F-4D97-AF65-F5344CB8AC3E}">
        <p14:creationId xmlns:p14="http://schemas.microsoft.com/office/powerpoint/2010/main" val="2426853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5F6842BA-16E7-423B-B2B4-5D77BA3D8093}"/>
              </a:ext>
            </a:extLst>
          </p:cNvPr>
          <p:cNvSpPr txBox="1"/>
          <p:nvPr/>
        </p:nvSpPr>
        <p:spPr>
          <a:xfrm>
            <a:off x="1847528" y="189636"/>
            <a:ext cx="7992888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/>
              <a:t>Normal Distribution –  68, 95, 99.7 Rule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46789" y="888988"/>
            <a:ext cx="7402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≈ 𝟗𝟗.𝟕% of data is within </a:t>
            </a:r>
            <a:r>
              <a:rPr lang="en-US" sz="2000" b="1" dirty="0"/>
              <a:t>three standard deviations </a:t>
            </a:r>
            <a:r>
              <a:rPr lang="en-US" sz="2000" dirty="0"/>
              <a:t>of the mean.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729198" y="2741795"/>
            <a:ext cx="8496944" cy="3971880"/>
            <a:chOff x="179512" y="2060848"/>
            <a:chExt cx="4656805" cy="2592288"/>
          </a:xfrm>
        </p:grpSpPr>
        <p:pic>
          <p:nvPicPr>
            <p:cNvPr id="8" name="Picture 2" descr="Image result for normal distribution curv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2060848"/>
              <a:ext cx="4656805" cy="2592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3"/>
            <a:srcRect l="7308" t="24870" r="7308" b="24869"/>
            <a:stretch/>
          </p:blipFill>
          <p:spPr>
            <a:xfrm>
              <a:off x="677924" y="4005064"/>
              <a:ext cx="432048" cy="144016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/>
            <a:srcRect l="7308" t="24870" r="7308" b="24869"/>
            <a:stretch/>
          </p:blipFill>
          <p:spPr>
            <a:xfrm>
              <a:off x="3926516" y="4005064"/>
              <a:ext cx="432048" cy="144016"/>
            </a:xfrm>
            <a:prstGeom prst="rect">
              <a:avLst/>
            </a:prstGeom>
          </p:spPr>
        </p:pic>
      </p:grpSp>
      <p:cxnSp>
        <p:nvCxnSpPr>
          <p:cNvPr id="26" name="Straight Arrow Connector 25"/>
          <p:cNvCxnSpPr/>
          <p:nvPr/>
        </p:nvCxnSpPr>
        <p:spPr>
          <a:xfrm>
            <a:off x="4751118" y="2860083"/>
            <a:ext cx="2496371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415603" y="2172311"/>
            <a:ext cx="5124129" cy="1027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244451" y="1433797"/>
            <a:ext cx="7509704" cy="0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1B1FA1F-24DA-8500-73A6-A5B16B565D07}"/>
              </a:ext>
            </a:extLst>
          </p:cNvPr>
          <p:cNvSpPr txBox="1"/>
          <p:nvPr/>
        </p:nvSpPr>
        <p:spPr>
          <a:xfrm>
            <a:off x="2351585" y="1671976"/>
            <a:ext cx="7402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≈ </a:t>
            </a:r>
            <a:r>
              <a:rPr lang="en-US" sz="2000" b="1" dirty="0"/>
              <a:t>95% </a:t>
            </a:r>
            <a:r>
              <a:rPr lang="en-US" sz="2000" dirty="0"/>
              <a:t>of data is within </a:t>
            </a:r>
            <a:r>
              <a:rPr lang="en-US" sz="2000" b="1" dirty="0"/>
              <a:t>two standard deviations </a:t>
            </a:r>
            <a:r>
              <a:rPr lang="en-US" sz="2000" dirty="0"/>
              <a:t>from the mean.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525B84-B4CB-0CC2-BD61-22E0FDA713AC}"/>
              </a:ext>
            </a:extLst>
          </p:cNvPr>
          <p:cNvSpPr txBox="1"/>
          <p:nvPr/>
        </p:nvSpPr>
        <p:spPr>
          <a:xfrm>
            <a:off x="2495600" y="2404628"/>
            <a:ext cx="7402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≈ </a:t>
            </a:r>
            <a:r>
              <a:rPr lang="en-US" sz="2000" b="1" dirty="0"/>
              <a:t>68% </a:t>
            </a:r>
            <a:r>
              <a:rPr lang="en-US" sz="2000" dirty="0"/>
              <a:t>of data is within </a:t>
            </a:r>
            <a:r>
              <a:rPr lang="en-US" sz="2000" b="1" dirty="0"/>
              <a:t>one standard deviations </a:t>
            </a:r>
            <a:r>
              <a:rPr lang="en-US" sz="2000" dirty="0"/>
              <a:t>from the mean.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B1819A-0735-4672-A2C0-E7F5383EEF71}"/>
                  </a:ext>
                </a:extLst>
              </p:cNvPr>
              <p:cNvSpPr txBox="1"/>
              <p:nvPr/>
            </p:nvSpPr>
            <p:spPr>
              <a:xfrm>
                <a:off x="1591634" y="3977914"/>
                <a:ext cx="8815337" cy="4616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chemeClr val="tx1"/>
                    </a:solidFill>
                  </a:rPr>
                  <a:t>For practical purposes we consider all data to lie within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±5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B1819A-0735-4672-A2C0-E7F5383EE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634" y="3977914"/>
                <a:ext cx="8815337" cy="461665"/>
              </a:xfrm>
              <a:prstGeom prst="rect">
                <a:avLst/>
              </a:prstGeom>
              <a:blipFill>
                <a:blip r:embed="rId4"/>
                <a:stretch>
                  <a:fillRect t="-10667" b="-30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67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73360" y="382417"/>
            <a:ext cx="11555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Binomial Distribution looks at the probability </a:t>
            </a:r>
          </a:p>
          <a:p>
            <a:pPr algn="ctr"/>
            <a:r>
              <a:rPr lang="en-GB" sz="4400" dirty="0"/>
              <a:t>of an event happening, when</a:t>
            </a:r>
            <a:r>
              <a:rPr lang="en-GB" sz="4400" b="1" dirty="0"/>
              <a:t> </a:t>
            </a:r>
            <a:r>
              <a:rPr lang="en-GB" sz="4400" b="1" dirty="0">
                <a:solidFill>
                  <a:srgbClr val="0000FF"/>
                </a:solidFill>
              </a:rPr>
              <a:t>discrete data</a:t>
            </a:r>
            <a:r>
              <a:rPr lang="en-GB" sz="4400" dirty="0"/>
              <a:t>.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751258" y="5899693"/>
            <a:ext cx="673400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179302" y="5099054"/>
            <a:ext cx="0" cy="800641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678741" y="5074777"/>
            <a:ext cx="0" cy="800641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 flipV="1">
            <a:off x="4301639" y="4498573"/>
            <a:ext cx="2" cy="1376844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7574836" y="4529542"/>
            <a:ext cx="2" cy="1376844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5344761" y="3377743"/>
            <a:ext cx="19025" cy="2515263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6441071" y="3411074"/>
            <a:ext cx="19025" cy="2495312"/>
          </a:xfrm>
          <a:prstGeom prst="lin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751262" y="5875421"/>
            <a:ext cx="876977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06619" y="5893007"/>
            <a:ext cx="876977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32703" y="5906389"/>
            <a:ext cx="876977" cy="70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88060" y="5923975"/>
            <a:ext cx="876977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11956" y="5912740"/>
            <a:ext cx="876977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367314" y="5930325"/>
            <a:ext cx="876977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776838" y="4597073"/>
            <a:ext cx="876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51092" y="4517270"/>
            <a:ext cx="876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32598" y="3940040"/>
            <a:ext cx="1025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16%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04857" y="3940040"/>
            <a:ext cx="9840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16%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857618" y="2790430"/>
            <a:ext cx="1047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31%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66384" y="2780928"/>
            <a:ext cx="1003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31%</a:t>
            </a:r>
          </a:p>
        </p:txBody>
      </p:sp>
    </p:spTree>
    <p:extLst>
      <p:ext uri="{BB962C8B-B14F-4D97-AF65-F5344CB8AC3E}">
        <p14:creationId xmlns:p14="http://schemas.microsoft.com/office/powerpoint/2010/main" val="329314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4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287688" y="1340768"/>
                <a:ext cx="5427755" cy="2581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7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,</m:t>
                          </m:r>
                          <m:f>
                            <m:f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1340768"/>
                <a:ext cx="5427755" cy="25818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575720" y="4374587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B050"/>
                </a:solidFill>
              </a:rPr>
              <a:t>Binomial Distribution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75936" y="5110311"/>
            <a:ext cx="4451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Number of Trials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2770" y="5865078"/>
            <a:ext cx="4839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00FF"/>
                </a:solidFill>
              </a:rPr>
              <a:t>Probability of success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9496" y="285036"/>
            <a:ext cx="9505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Binomial Distribution notation:</a:t>
            </a:r>
          </a:p>
        </p:txBody>
      </p:sp>
    </p:spTree>
    <p:extLst>
      <p:ext uri="{BB962C8B-B14F-4D97-AF65-F5344CB8AC3E}">
        <p14:creationId xmlns:p14="http://schemas.microsoft.com/office/powerpoint/2010/main" val="274833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35360" y="332656"/>
            <a:ext cx="115932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Normal Distribution looks at the probability </a:t>
            </a:r>
          </a:p>
          <a:p>
            <a:pPr algn="ctr"/>
            <a:r>
              <a:rPr lang="en-GB" sz="4400" dirty="0"/>
              <a:t>of an event happening, when</a:t>
            </a:r>
            <a:r>
              <a:rPr lang="en-GB" sz="4400" b="1" dirty="0"/>
              <a:t> </a:t>
            </a:r>
            <a:r>
              <a:rPr lang="en-GB" sz="4400" b="1" dirty="0">
                <a:solidFill>
                  <a:srgbClr val="FF0000"/>
                </a:solidFill>
              </a:rPr>
              <a:t>continuous data</a:t>
            </a:r>
            <a:r>
              <a:rPr lang="en-GB" sz="4400" dirty="0"/>
              <a:t>.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6" y="1988840"/>
            <a:ext cx="5616624" cy="461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69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063552" y="249244"/>
            <a:ext cx="7371497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b="1" dirty="0"/>
              <a:t>Normal Distribution - Modelling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7408" y="1268760"/>
            <a:ext cx="10035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</a:t>
            </a:r>
            <a:r>
              <a:rPr lang="en-GB" sz="3600" b="1" dirty="0"/>
              <a:t>normal distribution </a:t>
            </a:r>
            <a:r>
              <a:rPr lang="en-GB" sz="3600" dirty="0"/>
              <a:t>can be </a:t>
            </a:r>
          </a:p>
          <a:p>
            <a:pPr algn="ctr"/>
            <a:r>
              <a:rPr lang="en-GB" sz="3600" dirty="0"/>
              <a:t>used to model many </a:t>
            </a:r>
          </a:p>
          <a:p>
            <a:pPr algn="ctr"/>
            <a:r>
              <a:rPr lang="en-GB" sz="3600" dirty="0"/>
              <a:t>naturally occurring characteristics, such as: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19536" y="3140968"/>
            <a:ext cx="79208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/>
          </a:p>
          <a:p>
            <a:pPr marL="285750" indent="-285750" algn="ctr">
              <a:buFontTx/>
              <a:buChar char="-"/>
            </a:pPr>
            <a:r>
              <a:rPr lang="en-GB" sz="3600" dirty="0"/>
              <a:t>Height of people within a population</a:t>
            </a:r>
          </a:p>
          <a:p>
            <a:pPr marL="285750" indent="-285750" algn="ctr">
              <a:buFontTx/>
              <a:buChar char="-"/>
            </a:pPr>
            <a:endParaRPr lang="en-GB" sz="1100" dirty="0"/>
          </a:p>
          <a:p>
            <a:pPr marL="285750" indent="-285750" algn="ctr">
              <a:buFontTx/>
              <a:buChar char="-"/>
            </a:pPr>
            <a:r>
              <a:rPr lang="en-GB" sz="3600" dirty="0"/>
              <a:t>Weight of tigers in a jungle</a:t>
            </a:r>
          </a:p>
          <a:p>
            <a:pPr marL="285750" indent="-285750" algn="ctr">
              <a:buFontTx/>
              <a:buChar char="-"/>
            </a:pPr>
            <a:endParaRPr lang="en-GB" sz="1100" dirty="0"/>
          </a:p>
          <a:p>
            <a:pPr marL="285750" indent="-285750" algn="ctr">
              <a:buFontTx/>
              <a:buChar char="-"/>
            </a:pPr>
            <a:r>
              <a:rPr lang="en-GB" sz="3600" dirty="0"/>
              <a:t>Errors in scientific measurements</a:t>
            </a:r>
          </a:p>
          <a:p>
            <a:pPr marL="285750" indent="-285750" algn="ctr">
              <a:buFontTx/>
              <a:buChar char="-"/>
            </a:pPr>
            <a:endParaRPr lang="en-GB" sz="1100" dirty="0"/>
          </a:p>
          <a:p>
            <a:pPr marL="285750" indent="-285750" algn="ctr">
              <a:buFontTx/>
              <a:buChar char="-"/>
            </a:pPr>
            <a:r>
              <a:rPr lang="en-GB" sz="3600" dirty="0"/>
              <a:t>Size variation in manufactured objects</a:t>
            </a:r>
          </a:p>
        </p:txBody>
      </p:sp>
    </p:spTree>
    <p:extLst>
      <p:ext uri="{BB962C8B-B14F-4D97-AF65-F5344CB8AC3E}">
        <p14:creationId xmlns:p14="http://schemas.microsoft.com/office/powerpoint/2010/main" val="388190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2711052" y="139827"/>
            <a:ext cx="6768752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Normal Distribution - Characteristics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791744" y="3501008"/>
            <a:ext cx="5400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472264" y="3548840"/>
                <a:ext cx="15121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Height (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)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3548840"/>
                <a:ext cx="1512168" cy="461665"/>
              </a:xfrm>
              <a:prstGeom prst="rect">
                <a:avLst/>
              </a:prstGeom>
              <a:blipFill>
                <a:blip r:embed="rId3"/>
                <a:stretch>
                  <a:fillRect l="-645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19936" y="3598427"/>
                <a:ext cx="14401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Mean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𝜇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3598427"/>
                <a:ext cx="1440160" cy="461665"/>
              </a:xfrm>
              <a:prstGeom prst="rect">
                <a:avLst/>
              </a:prstGeom>
              <a:blipFill>
                <a:blip r:embed="rId4"/>
                <a:stretch>
                  <a:fillRect l="-6780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>
            <a:off x="6240016" y="3429000"/>
            <a:ext cx="0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3849351" y="1219106"/>
            <a:ext cx="4727010" cy="2216546"/>
            <a:chOff x="1749287" y="2731274"/>
            <a:chExt cx="4727010" cy="2216546"/>
          </a:xfrm>
        </p:grpSpPr>
        <p:sp>
          <p:nvSpPr>
            <p:cNvPr id="24" name="Freeform 23"/>
            <p:cNvSpPr/>
            <p:nvPr/>
          </p:nvSpPr>
          <p:spPr>
            <a:xfrm>
              <a:off x="1749287" y="2731274"/>
              <a:ext cx="2369489" cy="2206486"/>
            </a:xfrm>
            <a:custGeom>
              <a:avLst/>
              <a:gdLst>
                <a:gd name="connsiteX0" fmla="*/ 0 w 2369489"/>
                <a:gd name="connsiteY0" fmla="*/ 2206486 h 2206486"/>
                <a:gd name="connsiteX1" fmla="*/ 397565 w 2369489"/>
                <a:gd name="connsiteY1" fmla="*/ 2158778 h 2206486"/>
                <a:gd name="connsiteX2" fmla="*/ 1129085 w 2369489"/>
                <a:gd name="connsiteY2" fmla="*/ 1975898 h 2206486"/>
                <a:gd name="connsiteX3" fmla="*/ 1590261 w 2369489"/>
                <a:gd name="connsiteY3" fmla="*/ 1721456 h 2206486"/>
                <a:gd name="connsiteX4" fmla="*/ 1924216 w 2369489"/>
                <a:gd name="connsiteY4" fmla="*/ 1363648 h 2206486"/>
                <a:gd name="connsiteX5" fmla="*/ 2122998 w 2369489"/>
                <a:gd name="connsiteY5" fmla="*/ 727543 h 2206486"/>
                <a:gd name="connsiteX6" fmla="*/ 2218414 w 2369489"/>
                <a:gd name="connsiteY6" fmla="*/ 170952 h 2206486"/>
                <a:gd name="connsiteX7" fmla="*/ 2274073 w 2369489"/>
                <a:gd name="connsiteY7" fmla="*/ 27829 h 2206486"/>
                <a:gd name="connsiteX8" fmla="*/ 2369489 w 2369489"/>
                <a:gd name="connsiteY8" fmla="*/ 3975 h 220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9489" h="2206486">
                  <a:moveTo>
                    <a:pt x="0" y="2206486"/>
                  </a:moveTo>
                  <a:cubicBezTo>
                    <a:pt x="104692" y="2201847"/>
                    <a:pt x="209384" y="2197209"/>
                    <a:pt x="397565" y="2158778"/>
                  </a:cubicBezTo>
                  <a:cubicBezTo>
                    <a:pt x="585746" y="2120347"/>
                    <a:pt x="930302" y="2048785"/>
                    <a:pt x="1129085" y="1975898"/>
                  </a:cubicBezTo>
                  <a:cubicBezTo>
                    <a:pt x="1327868" y="1903011"/>
                    <a:pt x="1457739" y="1823498"/>
                    <a:pt x="1590261" y="1721456"/>
                  </a:cubicBezTo>
                  <a:cubicBezTo>
                    <a:pt x="1722783" y="1619414"/>
                    <a:pt x="1835427" y="1529300"/>
                    <a:pt x="1924216" y="1363648"/>
                  </a:cubicBezTo>
                  <a:cubicBezTo>
                    <a:pt x="2013006" y="1197996"/>
                    <a:pt x="2073965" y="926326"/>
                    <a:pt x="2122998" y="727543"/>
                  </a:cubicBezTo>
                  <a:cubicBezTo>
                    <a:pt x="2172031" y="528760"/>
                    <a:pt x="2193235" y="287571"/>
                    <a:pt x="2218414" y="170952"/>
                  </a:cubicBezTo>
                  <a:cubicBezTo>
                    <a:pt x="2243593" y="54333"/>
                    <a:pt x="2248894" y="55658"/>
                    <a:pt x="2274073" y="27829"/>
                  </a:cubicBezTo>
                  <a:cubicBezTo>
                    <a:pt x="2299252" y="0"/>
                    <a:pt x="2334370" y="1987"/>
                    <a:pt x="2369489" y="3975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25"/>
            <p:cNvSpPr/>
            <p:nvPr/>
          </p:nvSpPr>
          <p:spPr>
            <a:xfrm flipH="1">
              <a:off x="4106808" y="2741334"/>
              <a:ext cx="2369489" cy="2206486"/>
            </a:xfrm>
            <a:custGeom>
              <a:avLst/>
              <a:gdLst>
                <a:gd name="connsiteX0" fmla="*/ 0 w 2369489"/>
                <a:gd name="connsiteY0" fmla="*/ 2206486 h 2206486"/>
                <a:gd name="connsiteX1" fmla="*/ 397565 w 2369489"/>
                <a:gd name="connsiteY1" fmla="*/ 2158778 h 2206486"/>
                <a:gd name="connsiteX2" fmla="*/ 1129085 w 2369489"/>
                <a:gd name="connsiteY2" fmla="*/ 1975898 h 2206486"/>
                <a:gd name="connsiteX3" fmla="*/ 1590261 w 2369489"/>
                <a:gd name="connsiteY3" fmla="*/ 1721456 h 2206486"/>
                <a:gd name="connsiteX4" fmla="*/ 1924216 w 2369489"/>
                <a:gd name="connsiteY4" fmla="*/ 1363648 h 2206486"/>
                <a:gd name="connsiteX5" fmla="*/ 2122998 w 2369489"/>
                <a:gd name="connsiteY5" fmla="*/ 727543 h 2206486"/>
                <a:gd name="connsiteX6" fmla="*/ 2218414 w 2369489"/>
                <a:gd name="connsiteY6" fmla="*/ 170952 h 2206486"/>
                <a:gd name="connsiteX7" fmla="*/ 2274073 w 2369489"/>
                <a:gd name="connsiteY7" fmla="*/ 27829 h 2206486"/>
                <a:gd name="connsiteX8" fmla="*/ 2369489 w 2369489"/>
                <a:gd name="connsiteY8" fmla="*/ 3975 h 220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69489" h="2206486">
                  <a:moveTo>
                    <a:pt x="0" y="2206486"/>
                  </a:moveTo>
                  <a:cubicBezTo>
                    <a:pt x="104692" y="2201847"/>
                    <a:pt x="209384" y="2197209"/>
                    <a:pt x="397565" y="2158778"/>
                  </a:cubicBezTo>
                  <a:cubicBezTo>
                    <a:pt x="585746" y="2120347"/>
                    <a:pt x="930302" y="2048785"/>
                    <a:pt x="1129085" y="1975898"/>
                  </a:cubicBezTo>
                  <a:cubicBezTo>
                    <a:pt x="1327868" y="1903011"/>
                    <a:pt x="1457739" y="1823498"/>
                    <a:pt x="1590261" y="1721456"/>
                  </a:cubicBezTo>
                  <a:cubicBezTo>
                    <a:pt x="1722783" y="1619414"/>
                    <a:pt x="1835427" y="1529300"/>
                    <a:pt x="1924216" y="1363648"/>
                  </a:cubicBezTo>
                  <a:cubicBezTo>
                    <a:pt x="2013006" y="1197996"/>
                    <a:pt x="2073965" y="926326"/>
                    <a:pt x="2122998" y="727543"/>
                  </a:cubicBezTo>
                  <a:cubicBezTo>
                    <a:pt x="2172031" y="528760"/>
                    <a:pt x="2193235" y="287571"/>
                    <a:pt x="2218414" y="170952"/>
                  </a:cubicBezTo>
                  <a:cubicBezTo>
                    <a:pt x="2243593" y="54333"/>
                    <a:pt x="2248894" y="55658"/>
                    <a:pt x="2274073" y="27829"/>
                  </a:cubicBezTo>
                  <a:cubicBezTo>
                    <a:pt x="2299252" y="0"/>
                    <a:pt x="2334370" y="1987"/>
                    <a:pt x="2369489" y="3975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35561" y="1003082"/>
            <a:ext cx="1656183" cy="2497926"/>
            <a:chOff x="104438" y="1988840"/>
            <a:chExt cx="1597461" cy="3024336"/>
          </a:xfrm>
        </p:grpSpPr>
        <p:cxnSp>
          <p:nvCxnSpPr>
            <p:cNvPr id="30" name="Straight Arrow Connector 29"/>
            <p:cNvCxnSpPr/>
            <p:nvPr/>
          </p:nvCxnSpPr>
          <p:spPr>
            <a:xfrm flipV="1">
              <a:off x="1691680" y="1988840"/>
              <a:ext cx="0" cy="302433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104438" y="3117556"/>
              <a:ext cx="1597461" cy="1006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Probability</a:t>
              </a:r>
            </a:p>
            <a:p>
              <a:pPr algn="ctr"/>
              <a:r>
                <a:rPr lang="en-GB" sz="2400"/>
                <a:t>Density</a:t>
              </a:r>
              <a:endParaRPr lang="en-GB" sz="2400" dirty="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24000" y="4189791"/>
            <a:ext cx="9142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Normal distribution key features:</a:t>
            </a:r>
          </a:p>
          <a:p>
            <a:pPr algn="ctr"/>
            <a:endParaRPr lang="en-GB" sz="1100" b="1" dirty="0"/>
          </a:p>
          <a:p>
            <a:pPr marL="457200" indent="-457200" algn="ctr">
              <a:buFontTx/>
              <a:buChar char="-"/>
            </a:pPr>
            <a:r>
              <a:rPr lang="en-US" sz="3200" dirty="0"/>
              <a:t>only uses continuous data</a:t>
            </a:r>
          </a:p>
          <a:p>
            <a:pPr marL="457200" indent="-457200" algn="ctr">
              <a:buFontTx/>
              <a:buChar char="-"/>
            </a:pPr>
            <a:endParaRPr lang="en-GB" sz="1050" dirty="0"/>
          </a:p>
          <a:p>
            <a:pPr marL="457200" indent="-457200" algn="ctr">
              <a:buFontTx/>
              <a:buChar char="-"/>
            </a:pPr>
            <a:r>
              <a:rPr lang="en-GB" sz="3200" dirty="0"/>
              <a:t>is symmetrical about the mean </a:t>
            </a:r>
          </a:p>
          <a:p>
            <a:pPr marL="457200" indent="-457200" algn="ctr">
              <a:buFontTx/>
              <a:buChar char="-"/>
            </a:pPr>
            <a:endParaRPr lang="en-GB" sz="1050" dirty="0"/>
          </a:p>
          <a:p>
            <a:pPr marL="457200" indent="-457200" algn="ctr">
              <a:buFontTx/>
              <a:buChar char="-"/>
            </a:pPr>
            <a:r>
              <a:rPr lang="en-GB" sz="3200" dirty="0"/>
              <a:t>has total area under the graph of 1 (100%) </a:t>
            </a:r>
          </a:p>
        </p:txBody>
      </p:sp>
      <p:cxnSp>
        <p:nvCxnSpPr>
          <p:cNvPr id="6" name="Straight Connector 5"/>
          <p:cNvCxnSpPr>
            <a:stCxn id="24" idx="8"/>
          </p:cNvCxnSpPr>
          <p:nvPr/>
        </p:nvCxnSpPr>
        <p:spPr>
          <a:xfrm>
            <a:off x="6218840" y="1223084"/>
            <a:ext cx="21176" cy="221257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421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093758" y="2893429"/>
                <a:ext cx="5711948" cy="1238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6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157</m:t>
                          </m:r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,</m:t>
                          </m:r>
                          <m:sSup>
                            <m:sSupPr>
                              <m:ctrlP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758" y="2893429"/>
                <a:ext cx="5711948" cy="1238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465456" y="4315697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B050"/>
                </a:solidFill>
              </a:rPr>
              <a:t>Normal Distribution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97568" y="5089955"/>
            <a:ext cx="4451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FF0000"/>
                </a:solidFill>
              </a:rPr>
              <a:t>Mean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5396" y="5859396"/>
            <a:ext cx="4839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>
                <a:solidFill>
                  <a:srgbClr val="0000FF"/>
                </a:solidFill>
              </a:rPr>
              <a:t>Variance (SD = 8)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8304" y="242933"/>
            <a:ext cx="9142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Normal Distribution Notation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14741" y="1295742"/>
                <a:ext cx="4760149" cy="123880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  <m:d>
                        <m:d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GB" sz="6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p>
                              <m:r>
                                <a:rPr lang="en-GB" sz="6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4741" y="1295742"/>
                <a:ext cx="4760149" cy="1238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69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24000" y="875145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Probability of an event occurring is </a:t>
            </a:r>
          </a:p>
          <a:p>
            <a:pPr algn="ctr"/>
            <a:r>
              <a:rPr lang="en-GB" sz="3600" dirty="0"/>
              <a:t>represented by the area under the graph.</a:t>
            </a:r>
          </a:p>
        </p:txBody>
      </p:sp>
      <p:sp>
        <p:nvSpPr>
          <p:cNvPr id="20" name="TextBox 32"/>
          <p:cNvSpPr txBox="1"/>
          <p:nvPr/>
        </p:nvSpPr>
        <p:spPr>
          <a:xfrm>
            <a:off x="2207568" y="140496"/>
            <a:ext cx="7632848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Normal Distribution - Probability Density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b="3683"/>
          <a:stretch/>
        </p:blipFill>
        <p:spPr>
          <a:xfrm>
            <a:off x="3071664" y="1980746"/>
            <a:ext cx="6552728" cy="48263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104115" y="3140968"/>
                <a:ext cx="316599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170&lt;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&lt;190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5" y="3140968"/>
                <a:ext cx="316599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H="1">
            <a:off x="6168008" y="3429000"/>
            <a:ext cx="936104" cy="1296144"/>
          </a:xfrm>
          <a:prstGeom prst="straightConnector1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12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919536" y="4713292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Values more than 5 standard deviations </a:t>
            </a:r>
          </a:p>
          <a:p>
            <a:pPr algn="ctr"/>
            <a:r>
              <a:rPr lang="en-GB" sz="4000" dirty="0"/>
              <a:t>from the mean have probabilities </a:t>
            </a:r>
          </a:p>
          <a:p>
            <a:pPr algn="ctr"/>
            <a:r>
              <a:rPr lang="en-GB" sz="4000" dirty="0"/>
              <a:t>close to 0 or equal to zero.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1B9700F-C343-82F6-B2EF-B274B6F940C2}"/>
              </a:ext>
            </a:extLst>
          </p:cNvPr>
          <p:cNvGrpSpPr/>
          <p:nvPr/>
        </p:nvGrpSpPr>
        <p:grpSpPr>
          <a:xfrm>
            <a:off x="2495600" y="404664"/>
            <a:ext cx="7416824" cy="4308628"/>
            <a:chOff x="3215680" y="1036224"/>
            <a:chExt cx="6120680" cy="353827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688" y="1036224"/>
              <a:ext cx="6048672" cy="3538276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8472264" y="3501008"/>
              <a:ext cx="0" cy="28803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8256240" y="3720105"/>
                  <a:ext cx="648072" cy="581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b="1" dirty="0">
                      <a:solidFill>
                        <a:srgbClr val="FF0000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en-GB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6240" y="3720105"/>
                  <a:ext cx="648072" cy="581321"/>
                </a:xfrm>
                <a:prstGeom prst="rect">
                  <a:avLst/>
                </a:prstGeom>
                <a:blipFill>
                  <a:blip r:embed="rId4"/>
                  <a:stretch>
                    <a:fillRect l="-27132" t="-15517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/>
            <p:cNvCxnSpPr/>
            <p:nvPr/>
          </p:nvCxnSpPr>
          <p:spPr>
            <a:xfrm>
              <a:off x="3431704" y="3507218"/>
              <a:ext cx="0" cy="28803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3215680" y="3726315"/>
                  <a:ext cx="648072" cy="5813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4000" b="1" dirty="0">
                      <a:solidFill>
                        <a:srgbClr val="FF0000"/>
                      </a:solidFill>
                    </a:rPr>
                    <a:t>5</a:t>
                  </a:r>
                  <a14:m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</m:oMath>
                  </a14:m>
                  <a:endParaRPr lang="en-GB" sz="4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5680" y="3726315"/>
                  <a:ext cx="648072" cy="581321"/>
                </a:xfrm>
                <a:prstGeom prst="rect">
                  <a:avLst/>
                </a:prstGeom>
                <a:blipFill>
                  <a:blip r:embed="rId5"/>
                  <a:stretch>
                    <a:fillRect l="-27132" t="-15517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02488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30653</TotalTime>
  <Words>288</Words>
  <Application>Microsoft Office PowerPoint</Application>
  <PresentationFormat>Widescreen</PresentationFormat>
  <Paragraphs>73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1237</cp:revision>
  <cp:lastPrinted>2018-09-02T04:52:45Z</cp:lastPrinted>
  <dcterms:created xsi:type="dcterms:W3CDTF">2013-02-28T07:36:55Z</dcterms:created>
  <dcterms:modified xsi:type="dcterms:W3CDTF">2024-08-28T07:34:34Z</dcterms:modified>
</cp:coreProperties>
</file>