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CF6A4B-39A2-4732-B3BB-F862AA56A41C}" v="29" dt="2023-12-05T09:45:11.4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3CF6A4B-39A2-4732-B3BB-F862AA56A41C}"/>
    <pc:docChg chg="custSel modSld">
      <pc:chgData name="Stewart Gale" userId="3647ddd2-6040-41ae-a96d-232c23482af8" providerId="ADAL" clId="{33CF6A4B-39A2-4732-B3BB-F862AA56A41C}" dt="2023-12-05T09:45:11.437" v="256" actId="164"/>
      <pc:docMkLst>
        <pc:docMk/>
      </pc:docMkLst>
      <pc:sldChg chg="addSp modSp mod">
        <pc:chgData name="Stewart Gale" userId="3647ddd2-6040-41ae-a96d-232c23482af8" providerId="ADAL" clId="{33CF6A4B-39A2-4732-B3BB-F862AA56A41C}" dt="2021-11-16T10:51:44.381" v="200" actId="14100"/>
        <pc:sldMkLst>
          <pc:docMk/>
          <pc:sldMk cId="542072921" sldId="259"/>
        </pc:sldMkLst>
        <pc:cxnChg chg="add mod">
          <ac:chgData name="Stewart Gale" userId="3647ddd2-6040-41ae-a96d-232c23482af8" providerId="ADAL" clId="{33CF6A4B-39A2-4732-B3BB-F862AA56A41C}" dt="2021-11-16T10:50:14.493" v="176" actId="1076"/>
          <ac:cxnSpMkLst>
            <pc:docMk/>
            <pc:sldMk cId="542072921" sldId="259"/>
            <ac:cxnSpMk id="3" creationId="{3938CDA5-C60B-4C75-8AC8-4B8024E5F337}"/>
          </ac:cxnSpMkLst>
        </pc:cxnChg>
        <pc:cxnChg chg="add mod">
          <ac:chgData name="Stewart Gale" userId="3647ddd2-6040-41ae-a96d-232c23482af8" providerId="ADAL" clId="{33CF6A4B-39A2-4732-B3BB-F862AA56A41C}" dt="2021-11-16T10:50:28.260" v="179" actId="14100"/>
          <ac:cxnSpMkLst>
            <pc:docMk/>
            <pc:sldMk cId="542072921" sldId="259"/>
            <ac:cxnSpMk id="5" creationId="{E3AF3056-85FF-45D5-AF34-8410B72A36CC}"/>
          </ac:cxnSpMkLst>
        </pc:cxnChg>
        <pc:cxnChg chg="add mod">
          <ac:chgData name="Stewart Gale" userId="3647ddd2-6040-41ae-a96d-232c23482af8" providerId="ADAL" clId="{33CF6A4B-39A2-4732-B3BB-F862AA56A41C}" dt="2021-11-16T10:50:49.980" v="181" actId="1076"/>
          <ac:cxnSpMkLst>
            <pc:docMk/>
            <pc:sldMk cId="542072921" sldId="259"/>
            <ac:cxnSpMk id="7" creationId="{2D545080-0871-4CA4-A9AD-E6F04B4AB56E}"/>
          </ac:cxnSpMkLst>
        </pc:cxnChg>
        <pc:cxnChg chg="add mod">
          <ac:chgData name="Stewart Gale" userId="3647ddd2-6040-41ae-a96d-232c23482af8" providerId="ADAL" clId="{33CF6A4B-39A2-4732-B3BB-F862AA56A41C}" dt="2021-11-16T10:51:07.472" v="186" actId="1076"/>
          <ac:cxnSpMkLst>
            <pc:docMk/>
            <pc:sldMk cId="542072921" sldId="259"/>
            <ac:cxnSpMk id="8" creationId="{492C6193-3FF2-4401-9F3E-C9E5E7B63E16}"/>
          </ac:cxnSpMkLst>
        </pc:cxnChg>
        <pc:cxnChg chg="add mod">
          <ac:chgData name="Stewart Gale" userId="3647ddd2-6040-41ae-a96d-232c23482af8" providerId="ADAL" clId="{33CF6A4B-39A2-4732-B3BB-F862AA56A41C}" dt="2021-11-16T10:51:11.213" v="188" actId="1076"/>
          <ac:cxnSpMkLst>
            <pc:docMk/>
            <pc:sldMk cId="542072921" sldId="259"/>
            <ac:cxnSpMk id="9" creationId="{EF76DE33-D265-4CD5-9DF6-02E97D64B3DF}"/>
          </ac:cxnSpMkLst>
        </pc:cxnChg>
        <pc:cxnChg chg="add mod">
          <ac:chgData name="Stewart Gale" userId="3647ddd2-6040-41ae-a96d-232c23482af8" providerId="ADAL" clId="{33CF6A4B-39A2-4732-B3BB-F862AA56A41C}" dt="2021-11-16T10:51:18.428" v="191" actId="14100"/>
          <ac:cxnSpMkLst>
            <pc:docMk/>
            <pc:sldMk cId="542072921" sldId="259"/>
            <ac:cxnSpMk id="11" creationId="{CA3981CD-290A-454F-87BD-A21C69D21CCF}"/>
          </ac:cxnSpMkLst>
        </pc:cxnChg>
        <pc:cxnChg chg="add mod">
          <ac:chgData name="Stewart Gale" userId="3647ddd2-6040-41ae-a96d-232c23482af8" providerId="ADAL" clId="{33CF6A4B-39A2-4732-B3BB-F862AA56A41C}" dt="2021-11-16T10:51:24.844" v="193" actId="1076"/>
          <ac:cxnSpMkLst>
            <pc:docMk/>
            <pc:sldMk cId="542072921" sldId="259"/>
            <ac:cxnSpMk id="14" creationId="{28B323D6-E90C-4F0C-9079-E209CE4C8573}"/>
          </ac:cxnSpMkLst>
        </pc:cxnChg>
        <pc:cxnChg chg="add mod">
          <ac:chgData name="Stewart Gale" userId="3647ddd2-6040-41ae-a96d-232c23482af8" providerId="ADAL" clId="{33CF6A4B-39A2-4732-B3BB-F862AA56A41C}" dt="2021-11-16T10:51:33.057" v="196" actId="14100"/>
          <ac:cxnSpMkLst>
            <pc:docMk/>
            <pc:sldMk cId="542072921" sldId="259"/>
            <ac:cxnSpMk id="15" creationId="{E152A06F-2D31-4292-9A3C-94C10946A485}"/>
          </ac:cxnSpMkLst>
        </pc:cxnChg>
        <pc:cxnChg chg="add mod">
          <ac:chgData name="Stewart Gale" userId="3647ddd2-6040-41ae-a96d-232c23482af8" providerId="ADAL" clId="{33CF6A4B-39A2-4732-B3BB-F862AA56A41C}" dt="2021-11-16T10:51:44.381" v="200" actId="14100"/>
          <ac:cxnSpMkLst>
            <pc:docMk/>
            <pc:sldMk cId="542072921" sldId="259"/>
            <ac:cxnSpMk id="17" creationId="{414E8A23-ADA2-4C95-9DD2-737068D3E693}"/>
          </ac:cxnSpMkLst>
        </pc:cxnChg>
      </pc:sldChg>
      <pc:sldChg chg="addSp modSp mod">
        <pc:chgData name="Stewart Gale" userId="3647ddd2-6040-41ae-a96d-232c23482af8" providerId="ADAL" clId="{33CF6A4B-39A2-4732-B3BB-F862AA56A41C}" dt="2021-11-16T10:38:55.204" v="120" actId="20577"/>
        <pc:sldMkLst>
          <pc:docMk/>
          <pc:sldMk cId="2664540210" sldId="260"/>
        </pc:sldMkLst>
        <pc:spChg chg="add mod">
          <ac:chgData name="Stewart Gale" userId="3647ddd2-6040-41ae-a96d-232c23482af8" providerId="ADAL" clId="{33CF6A4B-39A2-4732-B3BB-F862AA56A41C}" dt="2021-11-16T10:38:55.204" v="120" actId="20577"/>
          <ac:spMkLst>
            <pc:docMk/>
            <pc:sldMk cId="2664540210" sldId="260"/>
            <ac:spMk id="4" creationId="{7C03B8CC-C502-4CA3-8D6D-5C4A88D122D9}"/>
          </ac:spMkLst>
        </pc:spChg>
      </pc:sldChg>
      <pc:sldChg chg="addSp modSp mod">
        <pc:chgData name="Stewart Gale" userId="3647ddd2-6040-41ae-a96d-232c23482af8" providerId="ADAL" clId="{33CF6A4B-39A2-4732-B3BB-F862AA56A41C}" dt="2021-11-16T10:35:36.553" v="105" actId="14100"/>
        <pc:sldMkLst>
          <pc:docMk/>
          <pc:sldMk cId="1888370959" sldId="261"/>
        </pc:sldMkLst>
        <pc:spChg chg="add mod">
          <ac:chgData name="Stewart Gale" userId="3647ddd2-6040-41ae-a96d-232c23482af8" providerId="ADAL" clId="{33CF6A4B-39A2-4732-B3BB-F862AA56A41C}" dt="2021-11-16T10:32:23.891" v="10" actId="1076"/>
          <ac:spMkLst>
            <pc:docMk/>
            <pc:sldMk cId="1888370959" sldId="261"/>
            <ac:spMk id="4" creationId="{6DF10020-AFE0-4D81-89FF-9EBD96C1394C}"/>
          </ac:spMkLst>
        </pc:spChg>
        <pc:spChg chg="add mod">
          <ac:chgData name="Stewart Gale" userId="3647ddd2-6040-41ae-a96d-232c23482af8" providerId="ADAL" clId="{33CF6A4B-39A2-4732-B3BB-F862AA56A41C}" dt="2021-11-16T10:32:34.213" v="13" actId="20577"/>
          <ac:spMkLst>
            <pc:docMk/>
            <pc:sldMk cId="1888370959" sldId="261"/>
            <ac:spMk id="5" creationId="{E632B9A9-A61C-4805-9590-B7D939C4BC26}"/>
          </ac:spMkLst>
        </pc:spChg>
        <pc:spChg chg="add mod">
          <ac:chgData name="Stewart Gale" userId="3647ddd2-6040-41ae-a96d-232c23482af8" providerId="ADAL" clId="{33CF6A4B-39A2-4732-B3BB-F862AA56A41C}" dt="2021-11-16T10:35:36.553" v="105" actId="14100"/>
          <ac:spMkLst>
            <pc:docMk/>
            <pc:sldMk cId="1888370959" sldId="261"/>
            <ac:spMk id="6" creationId="{57D70F92-AA25-4024-844B-BADD529D51A9}"/>
          </ac:spMkLst>
        </pc:spChg>
      </pc:sldChg>
      <pc:sldChg chg="addSp modSp mod">
        <pc:chgData name="Stewart Gale" userId="3647ddd2-6040-41ae-a96d-232c23482af8" providerId="ADAL" clId="{33CF6A4B-39A2-4732-B3BB-F862AA56A41C}" dt="2021-11-16T10:35:51.062" v="111" actId="1076"/>
        <pc:sldMkLst>
          <pc:docMk/>
          <pc:sldMk cId="629755708" sldId="262"/>
        </pc:sldMkLst>
        <pc:spChg chg="add mod">
          <ac:chgData name="Stewart Gale" userId="3647ddd2-6040-41ae-a96d-232c23482af8" providerId="ADAL" clId="{33CF6A4B-39A2-4732-B3BB-F862AA56A41C}" dt="2021-11-16T10:34:14.382" v="54" actId="14100"/>
          <ac:spMkLst>
            <pc:docMk/>
            <pc:sldMk cId="629755708" sldId="262"/>
            <ac:spMk id="4" creationId="{CFB1C6F4-FC06-4148-AC40-AC3D15B6C370}"/>
          </ac:spMkLst>
        </pc:spChg>
        <pc:spChg chg="add mod">
          <ac:chgData name="Stewart Gale" userId="3647ddd2-6040-41ae-a96d-232c23482af8" providerId="ADAL" clId="{33CF6A4B-39A2-4732-B3BB-F862AA56A41C}" dt="2021-11-16T10:34:28.684" v="57" actId="20577"/>
          <ac:spMkLst>
            <pc:docMk/>
            <pc:sldMk cId="629755708" sldId="262"/>
            <ac:spMk id="5" creationId="{58012A31-B9EA-4A19-A288-FFC900189DA6}"/>
          </ac:spMkLst>
        </pc:spChg>
        <pc:spChg chg="add mod">
          <ac:chgData name="Stewart Gale" userId="3647ddd2-6040-41ae-a96d-232c23482af8" providerId="ADAL" clId="{33CF6A4B-39A2-4732-B3BB-F862AA56A41C}" dt="2021-11-16T10:34:49.092" v="75" actId="1076"/>
          <ac:spMkLst>
            <pc:docMk/>
            <pc:sldMk cId="629755708" sldId="262"/>
            <ac:spMk id="6" creationId="{823EB357-2756-47E5-A116-3DF71F7CB38E}"/>
          </ac:spMkLst>
        </pc:spChg>
        <pc:spChg chg="add mod">
          <ac:chgData name="Stewart Gale" userId="3647ddd2-6040-41ae-a96d-232c23482af8" providerId="ADAL" clId="{33CF6A4B-39A2-4732-B3BB-F862AA56A41C}" dt="2021-11-16T10:35:51.062" v="111" actId="1076"/>
          <ac:spMkLst>
            <pc:docMk/>
            <pc:sldMk cId="629755708" sldId="262"/>
            <ac:spMk id="7" creationId="{968EBB19-1312-45E7-80C1-6FC0D9244E72}"/>
          </ac:spMkLst>
        </pc:spChg>
      </pc:sldChg>
      <pc:sldChg chg="addSp delSp modSp mod">
        <pc:chgData name="Stewart Gale" userId="3647ddd2-6040-41ae-a96d-232c23482af8" providerId="ADAL" clId="{33CF6A4B-39A2-4732-B3BB-F862AA56A41C}" dt="2023-12-05T09:45:11.437" v="256" actId="164"/>
        <pc:sldMkLst>
          <pc:docMk/>
          <pc:sldMk cId="1800732667" sldId="263"/>
        </pc:sldMkLst>
        <pc:spChg chg="add mod">
          <ac:chgData name="Stewart Gale" userId="3647ddd2-6040-41ae-a96d-232c23482af8" providerId="ADAL" clId="{33CF6A4B-39A2-4732-B3BB-F862AA56A41C}" dt="2023-12-05T09:45:11.437" v="256" actId="164"/>
          <ac:spMkLst>
            <pc:docMk/>
            <pc:sldMk cId="1800732667" sldId="263"/>
            <ac:spMk id="2" creationId="{733F3882-1BAB-A60C-2B30-9CF1F29A5948}"/>
          </ac:spMkLst>
        </pc:spChg>
        <pc:spChg chg="add del mod">
          <ac:chgData name="Stewart Gale" userId="3647ddd2-6040-41ae-a96d-232c23482af8" providerId="ADAL" clId="{33CF6A4B-39A2-4732-B3BB-F862AA56A41C}" dt="2021-11-16T10:47:50.281" v="144" actId="478"/>
          <ac:spMkLst>
            <pc:docMk/>
            <pc:sldMk cId="1800732667" sldId="263"/>
            <ac:spMk id="2" creationId="{A2B3BE23-3FB8-40D5-9041-5F64D511D0C3}"/>
          </ac:spMkLst>
        </pc:spChg>
        <pc:spChg chg="add mod">
          <ac:chgData name="Stewart Gale" userId="3647ddd2-6040-41ae-a96d-232c23482af8" providerId="ADAL" clId="{33CF6A4B-39A2-4732-B3BB-F862AA56A41C}" dt="2021-11-16T10:49:50.358" v="172" actId="1076"/>
          <ac:spMkLst>
            <pc:docMk/>
            <pc:sldMk cId="1800732667" sldId="263"/>
            <ac:spMk id="6" creationId="{F063E285-F65B-42D8-BBBA-40DF67CFCE60}"/>
          </ac:spMkLst>
        </pc:spChg>
        <pc:spChg chg="add mod">
          <ac:chgData name="Stewart Gale" userId="3647ddd2-6040-41ae-a96d-232c23482af8" providerId="ADAL" clId="{33CF6A4B-39A2-4732-B3BB-F862AA56A41C}" dt="2021-11-16T10:49:48.604" v="171" actId="1076"/>
          <ac:spMkLst>
            <pc:docMk/>
            <pc:sldMk cId="1800732667" sldId="263"/>
            <ac:spMk id="8" creationId="{18AD8F03-FD98-42CD-AB46-4F8C1E97D8DA}"/>
          </ac:spMkLst>
        </pc:spChg>
        <pc:grpChg chg="add mod">
          <ac:chgData name="Stewart Gale" userId="3647ddd2-6040-41ae-a96d-232c23482af8" providerId="ADAL" clId="{33CF6A4B-39A2-4732-B3BB-F862AA56A41C}" dt="2023-12-05T09:45:11.437" v="256" actId="164"/>
          <ac:grpSpMkLst>
            <pc:docMk/>
            <pc:sldMk cId="1800732667" sldId="263"/>
            <ac:grpSpMk id="16" creationId="{8F79062B-A8D9-EA58-10EE-998FACC8D004}"/>
          </ac:grpSpMkLst>
        </pc:grpChg>
        <pc:picChg chg="add mod modCrop">
          <ac:chgData name="Stewart Gale" userId="3647ddd2-6040-41ae-a96d-232c23482af8" providerId="ADAL" clId="{33CF6A4B-39A2-4732-B3BB-F862AA56A41C}" dt="2023-12-05T09:45:11.437" v="256" actId="164"/>
          <ac:picMkLst>
            <pc:docMk/>
            <pc:sldMk cId="1800732667" sldId="263"/>
            <ac:picMk id="3" creationId="{D41F8EE0-C111-9333-B7F8-9EB63110D03F}"/>
          </ac:picMkLst>
        </pc:picChg>
        <pc:picChg chg="add mod">
          <ac:chgData name="Stewart Gale" userId="3647ddd2-6040-41ae-a96d-232c23482af8" providerId="ADAL" clId="{33CF6A4B-39A2-4732-B3BB-F862AA56A41C}" dt="2023-12-05T09:45:11.437" v="256" actId="164"/>
          <ac:picMkLst>
            <pc:docMk/>
            <pc:sldMk cId="1800732667" sldId="263"/>
            <ac:picMk id="2049" creationId="{A14100C6-9DA1-4AEC-87BD-7DFE06CEB3D7}"/>
          </ac:picMkLst>
        </pc:picChg>
        <pc:cxnChg chg="add mod">
          <ac:chgData name="Stewart Gale" userId="3647ddd2-6040-41ae-a96d-232c23482af8" providerId="ADAL" clId="{33CF6A4B-39A2-4732-B3BB-F862AA56A41C}" dt="2023-12-05T09:45:11.437" v="256" actId="164"/>
          <ac:cxnSpMkLst>
            <pc:docMk/>
            <pc:sldMk cId="1800732667" sldId="263"/>
            <ac:cxnSpMk id="7" creationId="{5624A37A-8F8E-3BC6-559F-147FF1539468}"/>
          </ac:cxnSpMkLst>
        </pc:cxnChg>
        <pc:cxnChg chg="add mod">
          <ac:chgData name="Stewart Gale" userId="3647ddd2-6040-41ae-a96d-232c23482af8" providerId="ADAL" clId="{33CF6A4B-39A2-4732-B3BB-F862AA56A41C}" dt="2023-12-05T09:45:11.437" v="256" actId="164"/>
          <ac:cxnSpMkLst>
            <pc:docMk/>
            <pc:sldMk cId="1800732667" sldId="263"/>
            <ac:cxnSpMk id="13" creationId="{FA81A3E2-AD96-D221-0830-0E4E0A4CB5FE}"/>
          </ac:cxnSpMkLst>
        </pc:cxnChg>
      </pc:sldChg>
      <pc:sldChg chg="addSp modSp mod">
        <pc:chgData name="Stewart Gale" userId="3647ddd2-6040-41ae-a96d-232c23482af8" providerId="ADAL" clId="{33CF6A4B-39A2-4732-B3BB-F862AA56A41C}" dt="2021-11-16T10:40:47.555" v="138" actId="1076"/>
        <pc:sldMkLst>
          <pc:docMk/>
          <pc:sldMk cId="3136074499" sldId="264"/>
        </pc:sldMkLst>
        <pc:spChg chg="add mod">
          <ac:chgData name="Stewart Gale" userId="3647ddd2-6040-41ae-a96d-232c23482af8" providerId="ADAL" clId="{33CF6A4B-39A2-4732-B3BB-F862AA56A41C}" dt="2021-11-16T10:40:47.555" v="138" actId="1076"/>
          <ac:spMkLst>
            <pc:docMk/>
            <pc:sldMk cId="3136074499" sldId="264"/>
            <ac:spMk id="6" creationId="{61393768-C8F0-4952-BCCC-35E14254A9F9}"/>
          </ac:spMkLst>
        </pc:spChg>
        <pc:picChg chg="add mod">
          <ac:chgData name="Stewart Gale" userId="3647ddd2-6040-41ae-a96d-232c23482af8" providerId="ADAL" clId="{33CF6A4B-39A2-4732-B3BB-F862AA56A41C}" dt="2021-11-16T10:39:50.497" v="124" actId="1076"/>
          <ac:picMkLst>
            <pc:docMk/>
            <pc:sldMk cId="3136074499" sldId="264"/>
            <ac:picMk id="1026" creationId="{80F5BB67-6DB5-417E-8DB2-683D923D67E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2C35C-24C6-4D60-96CA-878D867775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1D8799-0919-47C5-8FE9-CFF340A9E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5FE4F-6B7A-4AF5-B895-00AA7CC7E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8056-00A6-4A91-8CF0-02DE3B0171C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D337A-F450-49D3-9BAA-9F65BA25D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EEEFA-6F31-4547-8902-CCBCA6DEC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7A43-928A-47B9-BB73-08C416481D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872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1DED0-DA60-4AB1-972C-D9252E5AF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A323C-B5B9-4906-B100-ACC4349FC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3E56BA-91B3-4824-AACE-74C1C1349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8056-00A6-4A91-8CF0-02DE3B0171C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30E0-D963-4100-B09A-E95C90DAE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111E1-D351-4486-B909-5600C6013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7A43-928A-47B9-BB73-08C416481D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225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EE47D-0449-4DE5-995E-043AEA992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17DA8-8BDC-4C33-85F4-1501CF9DD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6CBB-B6A4-4B79-80FE-2E1E24C35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8056-00A6-4A91-8CF0-02DE3B0171C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D686A-6AD2-4E1B-BA8E-7A805B732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3D203-6276-425B-B1B8-3F9F8DA88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7A43-928A-47B9-BB73-08C416481D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80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84F71-7FB0-4C87-BCCD-B22B8588B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DB07A-519E-4C76-8FC5-C97A14B232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8F0181-1B27-45D9-8F35-EB767384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CB8EC0-D888-4C52-A46A-77D8A5F07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8056-00A6-4A91-8CF0-02DE3B0171C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F00789-899A-4AE8-80F4-33FA66C86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3A6F8E-057C-4EAC-A116-C859E310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7A43-928A-47B9-BB73-08C416481D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479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38AC8-7FC3-46BA-ACC9-8564BF064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5D2D49-A849-4354-A30B-8559145913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EBDBC0-6355-424C-BA19-5BE278D54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9D939F-6C87-4A6B-B37B-0F0EF66BB1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606782-D954-46E5-A091-40B8C1D11C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AF88B0-9F8D-48E3-A8E2-F53616CB1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8056-00A6-4A91-8CF0-02DE3B0171C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756360-4444-46EC-8425-E81C407E7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9CE595-FCA3-433B-8D09-C100DEC4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7A43-928A-47B9-BB73-08C416481D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665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FDE45-AC18-4A95-A173-42BC3C0D7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9880A7-A761-4F2D-999F-FABB8076F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8056-00A6-4A91-8CF0-02DE3B0171C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37E7E0-BC9C-4DF6-9108-4BAD3AD69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02A612-1E52-4978-B965-354BF2989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7A43-928A-47B9-BB73-08C416481D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237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5CF63C-2613-42A3-ADD9-8829BB26A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8056-00A6-4A91-8CF0-02DE3B0171C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553811-B8F6-43A3-A1DA-537AE80B5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4E3C8-EEFD-42DE-960C-AAC513BAC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7A43-928A-47B9-BB73-08C416481D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804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C7716-34B5-4A21-8485-C7770655F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3784A-1173-4AF9-9402-F752BB4F2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776BF-7571-4680-A622-97EBA03E1C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843559-BD5A-48A2-8CEB-EC50ABFF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8056-00A6-4A91-8CF0-02DE3B0171C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26243A-9A76-47BD-B633-90FC0742C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5A1BC0-80D3-40E4-8855-BAFDFF65D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7A43-928A-47B9-BB73-08C416481D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593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CC863-AA34-46A6-9F85-994A4150E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F7CDF7-2434-4653-8776-9E2BCD7319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DB3DF-0800-4A98-A985-0BE9A89696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F19A11-6065-4BFF-9A82-3ECF06A05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8056-00A6-4A91-8CF0-02DE3B0171C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ECFF6-6A56-464B-872A-80BE3D00E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313F91-D740-4A16-9B0F-5781E6FD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7A43-928A-47B9-BB73-08C416481D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843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2B5B8-77DE-4E0C-AC8E-27F377248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A883E7-5580-4CAF-B146-C817C5F673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44B92-7648-4D9B-A1D9-528E363C9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8056-00A6-4A91-8CF0-02DE3B0171C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694EA-C84B-49D0-9F2A-9F6962E68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4B82C-D948-4D64-82D2-E94A6388F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7A43-928A-47B9-BB73-08C416481D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573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A08CD1-FAF2-43B2-84D3-B894BE4D59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1B653C-713C-4BAE-895E-EA4486E727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4F9C8-FF75-442F-97F1-7EE04E51C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8056-00A6-4A91-8CF0-02DE3B0171C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C2ED2-9B61-4EFC-81CD-BFE514EED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A1C4A-185C-4B10-9835-294BE9598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7A43-928A-47B9-BB73-08C416481D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306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1F878B-FABA-4D41-B14B-0B6B4EF08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FC0519-D25F-469B-92D2-8B353209CC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3D3581-E17A-46FA-B262-FE984B318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98056-00A6-4A91-8CF0-02DE3B0171C5}" type="datetimeFigureOut">
              <a:rPr lang="en-GB" smtClean="0"/>
              <a:t>05/12/2023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C7942-66F9-4CAF-9D48-21FF518888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51604-A7BF-4126-8207-40A587B020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77A43-928A-47B9-BB73-08C416481D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655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0B127D3-AB2B-4103-ADFE-39215F6FE1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54" t="11779" r="11318" b="10266"/>
          <a:stretch/>
        </p:blipFill>
        <p:spPr>
          <a:xfrm>
            <a:off x="263661" y="-7078"/>
            <a:ext cx="11662808" cy="686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493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9C36F1-75B1-4A39-A979-48EA652A88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91" t="10307" r="11045" b="10183"/>
          <a:stretch/>
        </p:blipFill>
        <p:spPr>
          <a:xfrm>
            <a:off x="292645" y="16460"/>
            <a:ext cx="11606710" cy="684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021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48E477-142A-453C-88B8-834BA079D969}"/>
              </a:ext>
            </a:extLst>
          </p:cNvPr>
          <p:cNvSpPr txBox="1"/>
          <p:nvPr/>
        </p:nvSpPr>
        <p:spPr>
          <a:xfrm>
            <a:off x="2008314" y="2165389"/>
            <a:ext cx="849326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642794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B36F81-F013-406E-9833-79F97844C6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72" r="53162" b="50000"/>
          <a:stretch/>
        </p:blipFill>
        <p:spPr>
          <a:xfrm>
            <a:off x="959162" y="443175"/>
            <a:ext cx="10273675" cy="580055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938CDA5-C60B-4C75-8AC8-4B8024E5F337}"/>
              </a:ext>
            </a:extLst>
          </p:cNvPr>
          <p:cNvCxnSpPr/>
          <p:nvPr/>
        </p:nvCxnSpPr>
        <p:spPr>
          <a:xfrm>
            <a:off x="2367342" y="4033457"/>
            <a:ext cx="0" cy="5778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3AF3056-85FF-45D5-AF34-8410B72A36CC}"/>
              </a:ext>
            </a:extLst>
          </p:cNvPr>
          <p:cNvCxnSpPr>
            <a:cxnSpLocks/>
          </p:cNvCxnSpPr>
          <p:nvPr/>
        </p:nvCxnSpPr>
        <p:spPr>
          <a:xfrm>
            <a:off x="3821219" y="3910976"/>
            <a:ext cx="0" cy="75639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545080-0871-4CA4-A9AD-E6F04B4AB56E}"/>
              </a:ext>
            </a:extLst>
          </p:cNvPr>
          <p:cNvCxnSpPr>
            <a:cxnSpLocks/>
          </p:cNvCxnSpPr>
          <p:nvPr/>
        </p:nvCxnSpPr>
        <p:spPr>
          <a:xfrm>
            <a:off x="5690223" y="3910976"/>
            <a:ext cx="0" cy="75639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92C6193-3FF2-4401-9F3E-C9E5E7B63E16}"/>
              </a:ext>
            </a:extLst>
          </p:cNvPr>
          <p:cNvCxnSpPr>
            <a:cxnSpLocks/>
          </p:cNvCxnSpPr>
          <p:nvPr/>
        </p:nvCxnSpPr>
        <p:spPr>
          <a:xfrm>
            <a:off x="7059018" y="3910976"/>
            <a:ext cx="0" cy="75639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F76DE33-D265-4CD5-9DF6-02E97D64B3DF}"/>
              </a:ext>
            </a:extLst>
          </p:cNvPr>
          <p:cNvCxnSpPr>
            <a:cxnSpLocks/>
          </p:cNvCxnSpPr>
          <p:nvPr/>
        </p:nvCxnSpPr>
        <p:spPr>
          <a:xfrm>
            <a:off x="8108054" y="4033457"/>
            <a:ext cx="0" cy="48244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3981CD-290A-454F-87BD-A21C69D21CCF}"/>
              </a:ext>
            </a:extLst>
          </p:cNvPr>
          <p:cNvCxnSpPr>
            <a:cxnSpLocks/>
          </p:cNvCxnSpPr>
          <p:nvPr/>
        </p:nvCxnSpPr>
        <p:spPr>
          <a:xfrm>
            <a:off x="3821219" y="3910976"/>
            <a:ext cx="323779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8B323D6-E90C-4F0C-9079-E209CE4C8573}"/>
              </a:ext>
            </a:extLst>
          </p:cNvPr>
          <p:cNvCxnSpPr>
            <a:cxnSpLocks/>
          </p:cNvCxnSpPr>
          <p:nvPr/>
        </p:nvCxnSpPr>
        <p:spPr>
          <a:xfrm>
            <a:off x="3821219" y="4667367"/>
            <a:ext cx="323779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152A06F-2D31-4292-9A3C-94C10946A485}"/>
              </a:ext>
            </a:extLst>
          </p:cNvPr>
          <p:cNvCxnSpPr>
            <a:cxnSpLocks/>
          </p:cNvCxnSpPr>
          <p:nvPr/>
        </p:nvCxnSpPr>
        <p:spPr>
          <a:xfrm>
            <a:off x="2367342" y="4310208"/>
            <a:ext cx="145387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14E8A23-ADA2-4C95-9DD2-737068D3E693}"/>
              </a:ext>
            </a:extLst>
          </p:cNvPr>
          <p:cNvCxnSpPr>
            <a:cxnSpLocks/>
          </p:cNvCxnSpPr>
          <p:nvPr/>
        </p:nvCxnSpPr>
        <p:spPr>
          <a:xfrm flipV="1">
            <a:off x="7059018" y="4310208"/>
            <a:ext cx="1049036" cy="747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2072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EC6921-1836-4892-9498-70D139C6A1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02" t="50000" r="52054" b="1513"/>
          <a:stretch/>
        </p:blipFill>
        <p:spPr>
          <a:xfrm>
            <a:off x="746106" y="148673"/>
            <a:ext cx="11068165" cy="65606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F10020-AFE0-4D81-89FF-9EBD96C1394C}"/>
              </a:ext>
            </a:extLst>
          </p:cNvPr>
          <p:cNvSpPr txBox="1"/>
          <p:nvPr/>
        </p:nvSpPr>
        <p:spPr>
          <a:xfrm>
            <a:off x="8763935" y="2993295"/>
            <a:ext cx="7895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32B9A9-A61C-4805-9590-B7D939C4BC26}"/>
              </a:ext>
            </a:extLst>
          </p:cNvPr>
          <p:cNvSpPr txBox="1"/>
          <p:nvPr/>
        </p:nvSpPr>
        <p:spPr>
          <a:xfrm>
            <a:off x="8763934" y="4020826"/>
            <a:ext cx="7895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D70F92-AA25-4024-844B-BADD529D51A9}"/>
              </a:ext>
            </a:extLst>
          </p:cNvPr>
          <p:cNvSpPr txBox="1"/>
          <p:nvPr/>
        </p:nvSpPr>
        <p:spPr>
          <a:xfrm>
            <a:off x="8397896" y="5513037"/>
            <a:ext cx="25580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¼ x 300 </a:t>
            </a:r>
            <a:r>
              <a:rPr lang="en-GB" sz="3600" b="1" dirty="0">
                <a:solidFill>
                  <a:srgbClr val="FF0000"/>
                </a:solidFill>
              </a:rPr>
              <a:t>= 75</a:t>
            </a:r>
          </a:p>
        </p:txBody>
      </p:sp>
    </p:spTree>
    <p:extLst>
      <p:ext uri="{BB962C8B-B14F-4D97-AF65-F5344CB8AC3E}">
        <p14:creationId xmlns:p14="http://schemas.microsoft.com/office/powerpoint/2010/main" val="1888370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A3EA97-838F-4EAE-A02B-4CDBDA314A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376" b="53599"/>
          <a:stretch/>
        </p:blipFill>
        <p:spPr>
          <a:xfrm>
            <a:off x="536672" y="151465"/>
            <a:ext cx="11118655" cy="63763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B1C6F4-FC06-4148-AC40-AC3D15B6C370}"/>
              </a:ext>
            </a:extLst>
          </p:cNvPr>
          <p:cNvSpPr txBox="1"/>
          <p:nvPr/>
        </p:nvSpPr>
        <p:spPr>
          <a:xfrm>
            <a:off x="7494715" y="3125693"/>
            <a:ext cx="32424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Heaviest bag is 29kg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012A31-B9EA-4A19-A288-FFC900189DA6}"/>
              </a:ext>
            </a:extLst>
          </p:cNvPr>
          <p:cNvSpPr txBox="1"/>
          <p:nvPr/>
        </p:nvSpPr>
        <p:spPr>
          <a:xfrm>
            <a:off x="8023439" y="3648913"/>
            <a:ext cx="7895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3EB357-2756-47E5-A116-3DF71F7CB38E}"/>
              </a:ext>
            </a:extLst>
          </p:cNvPr>
          <p:cNvSpPr txBox="1"/>
          <p:nvPr/>
        </p:nvSpPr>
        <p:spPr>
          <a:xfrm>
            <a:off x="6535438" y="4295244"/>
            <a:ext cx="25300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23 – 10 = 13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8EBB19-1312-45E7-80C1-6FC0D9244E72}"/>
              </a:ext>
            </a:extLst>
          </p:cNvPr>
          <p:cNvSpPr txBox="1"/>
          <p:nvPr/>
        </p:nvSpPr>
        <p:spPr>
          <a:xfrm>
            <a:off x="7741547" y="5327913"/>
            <a:ext cx="24851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¼ x 240 </a:t>
            </a:r>
            <a:r>
              <a:rPr lang="en-GB" sz="3600" b="1" dirty="0">
                <a:solidFill>
                  <a:srgbClr val="FF0000"/>
                </a:solidFill>
              </a:rPr>
              <a:t>= 60</a:t>
            </a:r>
          </a:p>
        </p:txBody>
      </p:sp>
    </p:spTree>
    <p:extLst>
      <p:ext uri="{BB962C8B-B14F-4D97-AF65-F5344CB8AC3E}">
        <p14:creationId xmlns:p14="http://schemas.microsoft.com/office/powerpoint/2010/main" val="629755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4E5A54-D268-48BD-9266-A2C7E186DD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471" t="46708"/>
          <a:stretch/>
        </p:blipFill>
        <p:spPr>
          <a:xfrm>
            <a:off x="1256598" y="165327"/>
            <a:ext cx="9890105" cy="65273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03B8CC-C502-4CA3-8D6D-5C4A88D122D9}"/>
              </a:ext>
            </a:extLst>
          </p:cNvPr>
          <p:cNvSpPr txBox="1"/>
          <p:nvPr/>
        </p:nvSpPr>
        <p:spPr>
          <a:xfrm>
            <a:off x="2267768" y="4765119"/>
            <a:ext cx="7038915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1710055" algn="l"/>
                <a:tab pos="1710055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</a:pPr>
            <a:r>
              <a:rPr lang="en-GB" sz="2400" i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B1 for a comparison of a specific value, </a:t>
            </a:r>
          </a:p>
          <a:p>
            <a:pPr>
              <a:spcBef>
                <a:spcPts val="600"/>
              </a:spcBef>
              <a:tabLst>
                <a:tab pos="1710055" algn="l"/>
                <a:tab pos="1710055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</a:pPr>
            <a:r>
              <a:rPr lang="en-GB" sz="2400" i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e.g. John’s median is greater than Peter’s median</a:t>
            </a:r>
          </a:p>
          <a:p>
            <a:pPr>
              <a:spcBef>
                <a:spcPts val="600"/>
              </a:spcBef>
              <a:tabLst>
                <a:tab pos="1710055" algn="l"/>
                <a:tab pos="1710055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</a:pPr>
            <a:r>
              <a:rPr lang="en-GB" sz="2400" i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B1 for a comparison of spread, </a:t>
            </a:r>
          </a:p>
          <a:p>
            <a:r>
              <a:rPr lang="en-GB" sz="24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e.g. John’s range is wider than Peter’s range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540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9C36F1-75B1-4A39-A979-48EA652A88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91" t="10306" r="51351" b="47704"/>
          <a:stretch/>
        </p:blipFill>
        <p:spPr>
          <a:xfrm>
            <a:off x="107521" y="0"/>
            <a:ext cx="6556940" cy="420278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7235ACD-2C10-4609-A237-9F2D294AB2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73" t="52823" r="3510" b="15373"/>
          <a:stretch/>
        </p:blipFill>
        <p:spPr>
          <a:xfrm>
            <a:off x="205692" y="4202788"/>
            <a:ext cx="6360597" cy="261715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0F5BB67-6DB5-417E-8DB2-683D923D6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211" y="508057"/>
            <a:ext cx="5583638" cy="1811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393768-C8F0-4952-BCCC-35E14254A9F9}"/>
              </a:ext>
            </a:extLst>
          </p:cNvPr>
          <p:cNvSpPr txBox="1"/>
          <p:nvPr/>
        </p:nvSpPr>
        <p:spPr>
          <a:xfrm>
            <a:off x="6399867" y="5026504"/>
            <a:ext cx="57921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B2 for two comparisons with at least one on spread</a:t>
            </a:r>
          </a:p>
          <a:p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B1 for one comparison of spread or one comparison of values</a:t>
            </a:r>
          </a:p>
        </p:txBody>
      </p:sp>
    </p:spTree>
    <p:extLst>
      <p:ext uri="{BB962C8B-B14F-4D97-AF65-F5344CB8AC3E}">
        <p14:creationId xmlns:p14="http://schemas.microsoft.com/office/powerpoint/2010/main" val="3136074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739A50-DEB9-4128-92BC-FC8F8D263C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94" b="24515"/>
          <a:stretch/>
        </p:blipFill>
        <p:spPr>
          <a:xfrm>
            <a:off x="190733" y="0"/>
            <a:ext cx="7253493" cy="67766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63E285-F65B-42D8-BBBA-40DF67CFCE60}"/>
              </a:ext>
            </a:extLst>
          </p:cNvPr>
          <p:cNvSpPr txBox="1"/>
          <p:nvPr/>
        </p:nvSpPr>
        <p:spPr>
          <a:xfrm>
            <a:off x="7630752" y="2182217"/>
            <a:ext cx="3886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Markings at 1.38, 1.54, 1.63, 1.68, 1.81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AD8F03-FD98-42CD-AB46-4F8C1E97D8DA}"/>
              </a:ext>
            </a:extLst>
          </p:cNvPr>
          <p:cNvSpPr txBox="1"/>
          <p:nvPr/>
        </p:nvSpPr>
        <p:spPr>
          <a:xfrm>
            <a:off x="7405425" y="3985559"/>
            <a:ext cx="459584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B1 for comparison of a specific value</a:t>
            </a:r>
          </a:p>
          <a:p>
            <a:r>
              <a:rPr lang="en-US" sz="2000" dirty="0">
                <a:solidFill>
                  <a:srgbClr val="FF0000"/>
                </a:solidFill>
              </a:rPr>
              <a:t>e.g. Tallest boy is taller than the tallest girl; girls median greater than boys median</a:t>
            </a:r>
          </a:p>
          <a:p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B1 for comparison of spread</a:t>
            </a:r>
          </a:p>
          <a:p>
            <a:r>
              <a:rPr lang="en-US" sz="2000" dirty="0">
                <a:solidFill>
                  <a:srgbClr val="FF0000"/>
                </a:solidFill>
              </a:rPr>
              <a:t>e.g. the range of the boys heights is greater than the range of the girls heights;</a:t>
            </a:r>
          </a:p>
          <a:p>
            <a:r>
              <a:rPr lang="en-US" sz="2000" dirty="0">
                <a:solidFill>
                  <a:srgbClr val="FF0000"/>
                </a:solidFill>
              </a:rPr>
              <a:t>interquartile range is the same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79062B-A8D9-EA58-10EE-998FACC8D004}"/>
              </a:ext>
            </a:extLst>
          </p:cNvPr>
          <p:cNvGrpSpPr/>
          <p:nvPr/>
        </p:nvGrpSpPr>
        <p:grpSpPr>
          <a:xfrm>
            <a:off x="1380013" y="2085226"/>
            <a:ext cx="4773955" cy="889596"/>
            <a:chOff x="1380013" y="2085226"/>
            <a:chExt cx="4773955" cy="889596"/>
          </a:xfrm>
        </p:grpSpPr>
        <p:pic>
          <p:nvPicPr>
            <p:cNvPr id="2049" name="Picture 1">
              <a:extLst>
                <a:ext uri="{FF2B5EF4-FFF2-40B4-BE49-F238E27FC236}">
                  <a16:creationId xmlns:a16="http://schemas.microsoft.com/office/drawing/2014/main" id="{A14100C6-9DA1-4AEC-87BD-7DFE06CEB3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013" y="2182217"/>
              <a:ext cx="4773955" cy="6843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33F3882-1BAB-A60C-2B30-9CF1F29A5948}"/>
                </a:ext>
              </a:extLst>
            </p:cNvPr>
            <p:cNvSpPr/>
            <p:nvPr/>
          </p:nvSpPr>
          <p:spPr>
            <a:xfrm>
              <a:off x="3177959" y="2246728"/>
              <a:ext cx="1551115" cy="55537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41F8EE0-C111-9333-B7F8-9EB63110D0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4603" t="23329" r="3748" b="66762"/>
            <a:stretch/>
          </p:blipFill>
          <p:spPr>
            <a:xfrm>
              <a:off x="2905884" y="2085226"/>
              <a:ext cx="249635" cy="889596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624A37A-8F8E-3BC6-559F-147FF1539468}"/>
                </a:ext>
              </a:extLst>
            </p:cNvPr>
            <p:cNvCxnSpPr>
              <a:cxnSpLocks/>
            </p:cNvCxnSpPr>
            <p:nvPr/>
          </p:nvCxnSpPr>
          <p:spPr>
            <a:xfrm>
              <a:off x="1408063" y="2541246"/>
              <a:ext cx="1775506" cy="560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A81A3E2-AD96-D221-0830-0E4E0A4CB5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57807" y="2246728"/>
              <a:ext cx="0" cy="53915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00732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149</Words>
  <Application>Microsoft Office PowerPoint</Application>
  <PresentationFormat>Widescreen</PresentationFormat>
  <Paragraphs>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2021-11-16T10:23:58Z</dcterms:created>
  <dcterms:modified xsi:type="dcterms:W3CDTF">2023-12-05T09:45:16Z</dcterms:modified>
</cp:coreProperties>
</file>