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D886F2-BC31-4CC5-8997-F6EE82CD0595}" v="1" dt="2022-02-01T07:53:17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EEFB5E1-3D7D-4325-A9DD-B24F210C688E}"/>
    <pc:docChg chg="custSel addSld modSld">
      <pc:chgData name="Stewart Gale" userId="3647ddd2-6040-41ae-a96d-232c23482af8" providerId="ADAL" clId="{1EEFB5E1-3D7D-4325-A9DD-B24F210C688E}" dt="2021-04-22T07:17:57.329" v="7" actId="1076"/>
      <pc:docMkLst>
        <pc:docMk/>
      </pc:docMkLst>
      <pc:sldChg chg="modSp mod">
        <pc:chgData name="Stewart Gale" userId="3647ddd2-6040-41ae-a96d-232c23482af8" providerId="ADAL" clId="{1EEFB5E1-3D7D-4325-A9DD-B24F210C688E}" dt="2021-04-22T07:17:41.032" v="0" actId="1076"/>
        <pc:sldMkLst>
          <pc:docMk/>
          <pc:sldMk cId="1763364936" sldId="256"/>
        </pc:sldMkLst>
        <pc:picChg chg="mod">
          <ac:chgData name="Stewart Gale" userId="3647ddd2-6040-41ae-a96d-232c23482af8" providerId="ADAL" clId="{1EEFB5E1-3D7D-4325-A9DD-B24F210C688E}" dt="2021-04-22T07:17:41.032" v="0" actId="1076"/>
          <ac:picMkLst>
            <pc:docMk/>
            <pc:sldMk cId="1763364936" sldId="256"/>
            <ac:picMk id="4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1EEFB5E1-3D7D-4325-A9DD-B24F210C688E}" dt="2021-04-22T07:17:57.329" v="7" actId="1076"/>
        <pc:sldMkLst>
          <pc:docMk/>
          <pc:sldMk cId="3543650190" sldId="257"/>
        </pc:sldMkLst>
        <pc:spChg chg="del mod">
          <ac:chgData name="Stewart Gale" userId="3647ddd2-6040-41ae-a96d-232c23482af8" providerId="ADAL" clId="{1EEFB5E1-3D7D-4325-A9DD-B24F210C688E}" dt="2021-04-22T07:17:50.243" v="3" actId="478"/>
          <ac:spMkLst>
            <pc:docMk/>
            <pc:sldMk cId="3543650190" sldId="257"/>
            <ac:spMk id="2" creationId="{A06DC160-EE0F-40BA-8F97-69417B4CC839}"/>
          </ac:spMkLst>
        </pc:spChg>
        <pc:spChg chg="del mod">
          <ac:chgData name="Stewart Gale" userId="3647ddd2-6040-41ae-a96d-232c23482af8" providerId="ADAL" clId="{1EEFB5E1-3D7D-4325-A9DD-B24F210C688E}" dt="2021-04-22T07:17:50.243" v="3" actId="478"/>
          <ac:spMkLst>
            <pc:docMk/>
            <pc:sldMk cId="3543650190" sldId="257"/>
            <ac:spMk id="3" creationId="{B0EBAF65-7AAD-4737-B1A4-7AB983FC637B}"/>
          </ac:spMkLst>
        </pc:spChg>
        <pc:picChg chg="add mod">
          <ac:chgData name="Stewart Gale" userId="3647ddd2-6040-41ae-a96d-232c23482af8" providerId="ADAL" clId="{1EEFB5E1-3D7D-4325-A9DD-B24F210C688E}" dt="2021-04-22T07:17:57.329" v="7" actId="1076"/>
          <ac:picMkLst>
            <pc:docMk/>
            <pc:sldMk cId="3543650190" sldId="257"/>
            <ac:picMk id="4" creationId="{31D14C9D-D0B9-4C8C-8F6E-5EF42B12F19B}"/>
          </ac:picMkLst>
        </pc:picChg>
      </pc:sldChg>
    </pc:docChg>
  </pc:docChgLst>
  <pc:docChgLst>
    <pc:chgData name="Stewart Gale" userId="3647ddd2-6040-41ae-a96d-232c23482af8" providerId="ADAL" clId="{CAC1E682-882B-443F-A861-F38C63644664}"/>
    <pc:docChg chg="custSel addSld delSld modSld">
      <pc:chgData name="Stewart Gale" userId="3647ddd2-6040-41ae-a96d-232c23482af8" providerId="ADAL" clId="{CAC1E682-882B-443F-A861-F38C63644664}" dt="2021-11-23T16:41:35.744" v="35" actId="1076"/>
      <pc:docMkLst>
        <pc:docMk/>
      </pc:docMkLst>
      <pc:sldChg chg="addSp delSp modSp mod">
        <pc:chgData name="Stewart Gale" userId="3647ddd2-6040-41ae-a96d-232c23482af8" providerId="ADAL" clId="{CAC1E682-882B-443F-A861-F38C63644664}" dt="2021-11-23T16:41:12.728" v="32" actId="1076"/>
        <pc:sldMkLst>
          <pc:docMk/>
          <pc:sldMk cId="1763364936" sldId="256"/>
        </pc:sldMkLst>
        <pc:picChg chg="del">
          <ac:chgData name="Stewart Gale" userId="3647ddd2-6040-41ae-a96d-232c23482af8" providerId="ADAL" clId="{CAC1E682-882B-443F-A861-F38C63644664}" dt="2021-11-23T16:38:39.404" v="0" actId="478"/>
          <ac:picMkLst>
            <pc:docMk/>
            <pc:sldMk cId="1763364936" sldId="256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CAC1E682-882B-443F-A861-F38C63644664}" dt="2021-11-23T16:41:12.728" v="32" actId="1076"/>
          <ac:picMkLst>
            <pc:docMk/>
            <pc:sldMk cId="1763364936" sldId="256"/>
            <ac:picMk id="5" creationId="{00000000-0000-0000-0000-000000000000}"/>
          </ac:picMkLst>
        </pc:picChg>
        <pc:picChg chg="add mod modCrop">
          <ac:chgData name="Stewart Gale" userId="3647ddd2-6040-41ae-a96d-232c23482af8" providerId="ADAL" clId="{CAC1E682-882B-443F-A861-F38C63644664}" dt="2021-11-23T16:41:06.443" v="29" actId="1076"/>
          <ac:picMkLst>
            <pc:docMk/>
            <pc:sldMk cId="1763364936" sldId="256"/>
            <ac:picMk id="6" creationId="{9DBAAB5F-6CF4-46B2-BBA9-8FA0767F9629}"/>
          </ac:picMkLst>
        </pc:picChg>
        <pc:cxnChg chg="del">
          <ac:chgData name="Stewart Gale" userId="3647ddd2-6040-41ae-a96d-232c23482af8" providerId="ADAL" clId="{CAC1E682-882B-443F-A861-F38C63644664}" dt="2021-11-23T16:39:57.517" v="14" actId="478"/>
          <ac:cxnSpMkLst>
            <pc:docMk/>
            <pc:sldMk cId="1763364936" sldId="256"/>
            <ac:cxnSpMk id="3" creationId="{00000000-0000-0000-0000-000000000000}"/>
          </ac:cxnSpMkLst>
        </pc:cxnChg>
      </pc:sldChg>
      <pc:sldChg chg="modSp mod">
        <pc:chgData name="Stewart Gale" userId="3647ddd2-6040-41ae-a96d-232c23482af8" providerId="ADAL" clId="{CAC1E682-882B-443F-A861-F38C63644664}" dt="2021-11-23T16:41:35.744" v="35" actId="1076"/>
        <pc:sldMkLst>
          <pc:docMk/>
          <pc:sldMk cId="3543650190" sldId="257"/>
        </pc:sldMkLst>
        <pc:picChg chg="mod">
          <ac:chgData name="Stewart Gale" userId="3647ddd2-6040-41ae-a96d-232c23482af8" providerId="ADAL" clId="{CAC1E682-882B-443F-A861-F38C63644664}" dt="2021-11-23T16:41:35.744" v="35" actId="1076"/>
          <ac:picMkLst>
            <pc:docMk/>
            <pc:sldMk cId="3543650190" sldId="257"/>
            <ac:picMk id="4" creationId="{31D14C9D-D0B9-4C8C-8F6E-5EF42B12F19B}"/>
          </ac:picMkLst>
        </pc:picChg>
      </pc:sldChg>
      <pc:sldChg chg="addSp delSp modSp new del mod">
        <pc:chgData name="Stewart Gale" userId="3647ddd2-6040-41ae-a96d-232c23482af8" providerId="ADAL" clId="{CAC1E682-882B-443F-A861-F38C63644664}" dt="2021-11-23T16:41:17.363" v="33" actId="47"/>
        <pc:sldMkLst>
          <pc:docMk/>
          <pc:sldMk cId="2410206717" sldId="258"/>
        </pc:sldMkLst>
        <pc:spChg chg="del">
          <ac:chgData name="Stewart Gale" userId="3647ddd2-6040-41ae-a96d-232c23482af8" providerId="ADAL" clId="{CAC1E682-882B-443F-A861-F38C63644664}" dt="2021-11-23T16:38:48.159" v="2" actId="478"/>
          <ac:spMkLst>
            <pc:docMk/>
            <pc:sldMk cId="2410206717" sldId="258"/>
            <ac:spMk id="2" creationId="{635F2B08-7844-484E-84FE-92FC58719F9A}"/>
          </ac:spMkLst>
        </pc:spChg>
        <pc:spChg chg="del">
          <ac:chgData name="Stewart Gale" userId="3647ddd2-6040-41ae-a96d-232c23482af8" providerId="ADAL" clId="{CAC1E682-882B-443F-A861-F38C63644664}" dt="2021-11-23T16:38:48.159" v="2" actId="478"/>
          <ac:spMkLst>
            <pc:docMk/>
            <pc:sldMk cId="2410206717" sldId="258"/>
            <ac:spMk id="3" creationId="{E116FD35-F146-458A-92A4-0C60446479DF}"/>
          </ac:spMkLst>
        </pc:spChg>
        <pc:picChg chg="add del mod modCrop">
          <ac:chgData name="Stewart Gale" userId="3647ddd2-6040-41ae-a96d-232c23482af8" providerId="ADAL" clId="{CAC1E682-882B-443F-A861-F38C63644664}" dt="2021-11-23T16:40:16.936" v="17" actId="21"/>
          <ac:picMkLst>
            <pc:docMk/>
            <pc:sldMk cId="2410206717" sldId="258"/>
            <ac:picMk id="4" creationId="{4DBB0E4C-FC26-4B81-A920-2D623D6E3249}"/>
          </ac:picMkLst>
        </pc:picChg>
      </pc:sldChg>
    </pc:docChg>
  </pc:docChgLst>
  <pc:docChgLst>
    <pc:chgData name="Stewart Gale" userId="3647ddd2-6040-41ae-a96d-232c23482af8" providerId="ADAL" clId="{D5D886F2-BC31-4CC5-8997-F6EE82CD0595}"/>
    <pc:docChg chg="custSel addSld delSld modSld">
      <pc:chgData name="Stewart Gale" userId="3647ddd2-6040-41ae-a96d-232c23482af8" providerId="ADAL" clId="{D5D886F2-BC31-4CC5-8997-F6EE82CD0595}" dt="2022-02-01T07:54:18.604" v="35" actId="1076"/>
      <pc:docMkLst>
        <pc:docMk/>
      </pc:docMkLst>
      <pc:sldChg chg="del">
        <pc:chgData name="Stewart Gale" userId="3647ddd2-6040-41ae-a96d-232c23482af8" providerId="ADAL" clId="{D5D886F2-BC31-4CC5-8997-F6EE82CD0595}" dt="2022-02-01T07:52:25.240" v="1" actId="47"/>
        <pc:sldMkLst>
          <pc:docMk/>
          <pc:sldMk cId="1763364936" sldId="256"/>
        </pc:sldMkLst>
      </pc:sldChg>
      <pc:sldChg chg="addSp delSp modSp new mod">
        <pc:chgData name="Stewart Gale" userId="3647ddd2-6040-41ae-a96d-232c23482af8" providerId="ADAL" clId="{D5D886F2-BC31-4CC5-8997-F6EE82CD0595}" dt="2022-02-01T07:54:18.604" v="35" actId="1076"/>
        <pc:sldMkLst>
          <pc:docMk/>
          <pc:sldMk cId="2297327454" sldId="256"/>
        </pc:sldMkLst>
        <pc:spChg chg="del">
          <ac:chgData name="Stewart Gale" userId="3647ddd2-6040-41ae-a96d-232c23482af8" providerId="ADAL" clId="{D5D886F2-BC31-4CC5-8997-F6EE82CD0595}" dt="2022-02-01T07:52:28.324" v="4" actId="478"/>
          <ac:spMkLst>
            <pc:docMk/>
            <pc:sldMk cId="2297327454" sldId="256"/>
            <ac:spMk id="2" creationId="{B5AC7A6B-CA1D-471F-A942-89A112C8680D}"/>
          </ac:spMkLst>
        </pc:spChg>
        <pc:spChg chg="del">
          <ac:chgData name="Stewart Gale" userId="3647ddd2-6040-41ae-a96d-232c23482af8" providerId="ADAL" clId="{D5D886F2-BC31-4CC5-8997-F6EE82CD0595}" dt="2022-02-01T07:52:28.324" v="4" actId="478"/>
          <ac:spMkLst>
            <pc:docMk/>
            <pc:sldMk cId="2297327454" sldId="256"/>
            <ac:spMk id="3" creationId="{304A1E88-5F7B-4B8B-8E25-145F8659AA12}"/>
          </ac:spMkLst>
        </pc:spChg>
        <pc:picChg chg="add mod modCrop">
          <ac:chgData name="Stewart Gale" userId="3647ddd2-6040-41ae-a96d-232c23482af8" providerId="ADAL" clId="{D5D886F2-BC31-4CC5-8997-F6EE82CD0595}" dt="2022-02-01T07:54:14.868" v="34" actId="1076"/>
          <ac:picMkLst>
            <pc:docMk/>
            <pc:sldMk cId="2297327454" sldId="256"/>
            <ac:picMk id="5" creationId="{E60C23DE-D060-4679-BF14-9B385EDF32AE}"/>
          </ac:picMkLst>
        </pc:picChg>
        <pc:picChg chg="add mod modCrop">
          <ac:chgData name="Stewart Gale" userId="3647ddd2-6040-41ae-a96d-232c23482af8" providerId="ADAL" clId="{D5D886F2-BC31-4CC5-8997-F6EE82CD0595}" dt="2022-02-01T07:54:18.604" v="35" actId="1076"/>
          <ac:picMkLst>
            <pc:docMk/>
            <pc:sldMk cId="2297327454" sldId="256"/>
            <ac:picMk id="6" creationId="{5EC5223D-EF8D-4DD2-ADF1-E55C97A8F421}"/>
          </ac:picMkLst>
        </pc:picChg>
      </pc:sldChg>
      <pc:sldChg chg="modSp del mod">
        <pc:chgData name="Stewart Gale" userId="3647ddd2-6040-41ae-a96d-232c23482af8" providerId="ADAL" clId="{D5D886F2-BC31-4CC5-8997-F6EE82CD0595}" dt="2022-02-01T07:52:25.507" v="2" actId="47"/>
        <pc:sldMkLst>
          <pc:docMk/>
          <pc:sldMk cId="3543650190" sldId="257"/>
        </pc:sldMkLst>
        <pc:picChg chg="mod">
          <ac:chgData name="Stewart Gale" userId="3647ddd2-6040-41ae-a96d-232c23482af8" providerId="ADAL" clId="{D5D886F2-BC31-4CC5-8997-F6EE82CD0595}" dt="2022-02-01T07:51:00.278" v="0" actId="1076"/>
          <ac:picMkLst>
            <pc:docMk/>
            <pc:sldMk cId="3543650190" sldId="257"/>
            <ac:picMk id="4" creationId="{31D14C9D-D0B9-4C8C-8F6E-5EF42B12F19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251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86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99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623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92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89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502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47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60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546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822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FCF8A-5FFB-477B-A791-A88E12CD4525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E72E9-1141-4EA0-AE9F-83BA2E5BBD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20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0C23DE-D060-4679-BF14-9B385EDF32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3" t="9697" r="52736" b="52261"/>
          <a:stretch/>
        </p:blipFill>
        <p:spPr>
          <a:xfrm>
            <a:off x="0" y="217821"/>
            <a:ext cx="5896070" cy="6313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C5223D-EF8D-4DD2-ADF1-E55C97A8F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0" t="48688" r="4441"/>
          <a:stretch/>
        </p:blipFill>
        <p:spPr>
          <a:xfrm>
            <a:off x="5990705" y="309490"/>
            <a:ext cx="6073834" cy="623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27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2016-06-02T05:42:05Z</dcterms:created>
  <dcterms:modified xsi:type="dcterms:W3CDTF">2022-02-01T07:54:20Z</dcterms:modified>
</cp:coreProperties>
</file>