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15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65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39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70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357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08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743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81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31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62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233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6CE6D-AA95-4247-8A3D-7910E1122EB0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F785D-FDC8-4CF9-85CE-A81802C63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87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480355b7-7ff5-4b30-bd81-a02b1fd715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b="11044"/>
          <a:stretch/>
        </p:blipFill>
        <p:spPr bwMode="auto">
          <a:xfrm>
            <a:off x="5796741" y="216766"/>
            <a:ext cx="6107355" cy="43386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d177123-150c-4cee-a26a-6a588e2e48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49" y="216766"/>
            <a:ext cx="5526193" cy="433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06591" y="467634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06591" y="583147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08089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7222" y="2050471"/>
            <a:ext cx="80356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365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480355b7-7ff5-4b30-bd81-a02b1fd715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b="11044"/>
          <a:stretch/>
        </p:blipFill>
        <p:spPr bwMode="auto">
          <a:xfrm>
            <a:off x="5796741" y="216766"/>
            <a:ext cx="6107355" cy="43386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d177123-150c-4cee-a26a-6a588e2e48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49" y="216766"/>
            <a:ext cx="5526193" cy="433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61762" y="530810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5796741" y="216766"/>
            <a:ext cx="6107355" cy="433860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58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480355b7-7ff5-4b30-bd81-a02b1fd7158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b="11044"/>
          <a:stretch/>
        </p:blipFill>
        <p:spPr bwMode="auto">
          <a:xfrm>
            <a:off x="254923" y="133639"/>
            <a:ext cx="6772102" cy="48108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2802" t="47998" r="62179" b="36899"/>
          <a:stretch/>
        </p:blipFill>
        <p:spPr>
          <a:xfrm>
            <a:off x="1186008" y="4944477"/>
            <a:ext cx="4909931" cy="19759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97806" y="103243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380998" y="2729469"/>
            <a:ext cx="437319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There are </a:t>
            </a:r>
          </a:p>
          <a:p>
            <a:pPr algn="ctr"/>
            <a:r>
              <a:rPr lang="en-GB" sz="4400" dirty="0" smtClean="0"/>
              <a:t>3 numbers after the decimal point so they think they can all be done.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7379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fd177123-150c-4cee-a26a-6a588e2e480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69" y="244475"/>
            <a:ext cx="6550026" cy="514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493" t="48112" r="7259" b="36213"/>
          <a:stretch/>
        </p:blipFill>
        <p:spPr>
          <a:xfrm>
            <a:off x="1073427" y="4989443"/>
            <a:ext cx="4638163" cy="19197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04647" y="132060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19543" y="3122939"/>
            <a:ext cx="40074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not need the </a:t>
            </a:r>
          </a:p>
          <a:p>
            <a:pPr algn="ctr"/>
            <a:r>
              <a:rPr lang="en-GB" sz="4400" dirty="0" smtClean="0"/>
              <a:t>extra zeros.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66963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2020-01-23T07:20:26Z</dcterms:created>
  <dcterms:modified xsi:type="dcterms:W3CDTF">2020-01-23T07:20:38Z</dcterms:modified>
</cp:coreProperties>
</file>