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73" r:id="rId2"/>
    <p:sldId id="374" r:id="rId3"/>
    <p:sldId id="3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B7CA6D-EF62-48F1-8668-A567281CB9A1}" v="35" dt="2024-06-11T09:34:45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2B7CA6D-EF62-48F1-8668-A567281CB9A1}"/>
    <pc:docChg chg="custSel modSld">
      <pc:chgData name="Stewart Gale" userId="3647ddd2-6040-41ae-a96d-232c23482af8" providerId="ADAL" clId="{52B7CA6D-EF62-48F1-8668-A567281CB9A1}" dt="2024-06-11T09:34:45.584" v="36"/>
      <pc:docMkLst>
        <pc:docMk/>
      </pc:docMkLst>
      <pc:sldChg chg="modSp mod modAnim">
        <pc:chgData name="Stewart Gale" userId="3647ddd2-6040-41ae-a96d-232c23482af8" providerId="ADAL" clId="{52B7CA6D-EF62-48F1-8668-A567281CB9A1}" dt="2024-06-11T09:34:45.584" v="36"/>
        <pc:sldMkLst>
          <pc:docMk/>
          <pc:sldMk cId="116042622" sldId="372"/>
        </pc:sldMkLst>
        <pc:spChg chg="mod">
          <ac:chgData name="Stewart Gale" userId="3647ddd2-6040-41ae-a96d-232c23482af8" providerId="ADAL" clId="{52B7CA6D-EF62-48F1-8668-A567281CB9A1}" dt="2024-06-11T08:26:13.633" v="5" actId="1076"/>
          <ac:spMkLst>
            <pc:docMk/>
            <pc:sldMk cId="116042622" sldId="372"/>
            <ac:spMk id="212" creationId="{AD4575A3-D2A6-F440-8659-C0CC2E657D20}"/>
          </ac:spMkLst>
        </pc:spChg>
        <pc:grpChg chg="mod">
          <ac:chgData name="Stewart Gale" userId="3647ddd2-6040-41ae-a96d-232c23482af8" providerId="ADAL" clId="{52B7CA6D-EF62-48F1-8668-A567281CB9A1}" dt="2024-06-11T08:26:13.633" v="5" actId="1076"/>
          <ac:grpSpMkLst>
            <pc:docMk/>
            <pc:sldMk cId="116042622" sldId="372"/>
            <ac:grpSpMk id="213" creationId="{57A2DB56-47C7-A94F-B5D7-FEE0FFEEB05A}"/>
          </ac:grpSpMkLst>
        </pc:grpChg>
      </pc:sldChg>
      <pc:sldChg chg="delSp mod delAnim">
        <pc:chgData name="Stewart Gale" userId="3647ddd2-6040-41ae-a96d-232c23482af8" providerId="ADAL" clId="{52B7CA6D-EF62-48F1-8668-A567281CB9A1}" dt="2024-06-11T08:25:05.674" v="0" actId="478"/>
        <pc:sldMkLst>
          <pc:docMk/>
          <pc:sldMk cId="494693904" sldId="373"/>
        </pc:sldMkLst>
        <pc:spChg chg="del">
          <ac:chgData name="Stewart Gale" userId="3647ddd2-6040-41ae-a96d-232c23482af8" providerId="ADAL" clId="{52B7CA6D-EF62-48F1-8668-A567281CB9A1}" dt="2024-06-11T08:25:05.674" v="0" actId="478"/>
          <ac:spMkLst>
            <pc:docMk/>
            <pc:sldMk cId="494693904" sldId="373"/>
            <ac:spMk id="91" creationId="{55D100DC-DD5F-1E49-A0DE-AA06F5D54F0A}"/>
          </ac:spMkLst>
        </pc:spChg>
        <pc:spChg chg="del">
          <ac:chgData name="Stewart Gale" userId="3647ddd2-6040-41ae-a96d-232c23482af8" providerId="ADAL" clId="{52B7CA6D-EF62-48F1-8668-A567281CB9A1}" dt="2024-06-11T08:25:05.674" v="0" actId="478"/>
          <ac:spMkLst>
            <pc:docMk/>
            <pc:sldMk cId="494693904" sldId="373"/>
            <ac:spMk id="189" creationId="{513DAC51-8382-484A-A64C-331C1B2C0F55}"/>
          </ac:spMkLst>
        </pc:spChg>
        <pc:spChg chg="del">
          <ac:chgData name="Stewart Gale" userId="3647ddd2-6040-41ae-a96d-232c23482af8" providerId="ADAL" clId="{52B7CA6D-EF62-48F1-8668-A567281CB9A1}" dt="2024-06-11T08:25:05.674" v="0" actId="478"/>
          <ac:spMkLst>
            <pc:docMk/>
            <pc:sldMk cId="494693904" sldId="373"/>
            <ac:spMk id="192" creationId="{980FC4EF-C7D2-5845-9054-3FE1D36D2D04}"/>
          </ac:spMkLst>
        </pc:spChg>
        <pc:spChg chg="del">
          <ac:chgData name="Stewart Gale" userId="3647ddd2-6040-41ae-a96d-232c23482af8" providerId="ADAL" clId="{52B7CA6D-EF62-48F1-8668-A567281CB9A1}" dt="2024-06-11T08:25:05.674" v="0" actId="478"/>
          <ac:spMkLst>
            <pc:docMk/>
            <pc:sldMk cId="494693904" sldId="373"/>
            <ac:spMk id="195" creationId="{F67E3DF2-495F-C544-BD27-27809C3E763D}"/>
          </ac:spMkLst>
        </pc:spChg>
        <pc:spChg chg="del">
          <ac:chgData name="Stewart Gale" userId="3647ddd2-6040-41ae-a96d-232c23482af8" providerId="ADAL" clId="{52B7CA6D-EF62-48F1-8668-A567281CB9A1}" dt="2024-06-11T08:25:05.674" v="0" actId="478"/>
          <ac:spMkLst>
            <pc:docMk/>
            <pc:sldMk cId="494693904" sldId="373"/>
            <ac:spMk id="198" creationId="{9B3F377E-D830-CA41-8F5B-78989ACBC8A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53E5A-422F-4C15-9502-9B0077E3A3EE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540D8-020D-41FE-98FD-CF5AFF59A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42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Here I choose to </a:t>
                </a:r>
                <a:r>
                  <a:rPr lang="en-GB" b="0" i="0">
                    <a:latin typeface="Cambria Math" panose="02040503050406030204" pitchFamily="18" charset="0"/>
                  </a:rPr>
                  <a:t>×</a:t>
                </a:r>
                <a:r>
                  <a:rPr lang="en-GB" dirty="0"/>
                  <a:t>-1 instead of </a:t>
                </a:r>
                <a:r>
                  <a:rPr lang="en-GB" b="0" i="0">
                    <a:latin typeface="Cambria Math" panose="02040503050406030204" pitchFamily="18" charset="0"/>
                  </a:rPr>
                  <a:t>÷</a:t>
                </a:r>
                <a:r>
                  <a:rPr lang="en-GB" dirty="0"/>
                  <a:t>-1 in order to help students understand that they can effectively</a:t>
                </a:r>
                <a:r>
                  <a:rPr lang="en-GB" baseline="0" dirty="0"/>
                  <a:t> ‘reverse the signs’ on both sides of the equation. Again, in hopes to develop their fluency at a later stage in their algebra.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4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Tx/>
                  <a:buChar char="-"/>
                </a:pPr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Here I choose to </a:t>
                </a:r>
                <a:r>
                  <a:rPr lang="en-GB" b="0" i="0">
                    <a:latin typeface="Cambria Math" panose="02040503050406030204" pitchFamily="18" charset="0"/>
                  </a:rPr>
                  <a:t>×</a:t>
                </a:r>
                <a:r>
                  <a:rPr lang="en-GB" dirty="0"/>
                  <a:t>-1 instead of </a:t>
                </a:r>
                <a:r>
                  <a:rPr lang="en-GB" b="0" i="0">
                    <a:latin typeface="Cambria Math" panose="02040503050406030204" pitchFamily="18" charset="0"/>
                  </a:rPr>
                  <a:t>÷</a:t>
                </a:r>
                <a:r>
                  <a:rPr lang="en-GB" dirty="0"/>
                  <a:t>-1 in order to help students understand that they can effectively</a:t>
                </a:r>
                <a:r>
                  <a:rPr lang="en-GB" baseline="0" dirty="0"/>
                  <a:t> ‘reverse the signs’ on both sides of the equation. Again, in hopes to develop their fluency at a later stage in their algebra.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636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4E3E-A046-03BA-4A1C-00A5132DD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E7D7E-416F-7738-EEA3-E996820DC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9A940-0028-A30B-AC9A-113E49E68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8762B-F09F-EF3C-754F-80C0CB8BB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352F3-2DA0-D706-48F8-F9550169A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892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F1CF0-7EE9-3AF4-D128-786DFF712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436B0-EAAD-8FEA-E81A-1FFD0DEC3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5E1EF-9C87-8E2B-1D70-44287A02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EFF0E-E853-6F51-B483-70AEFE52C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EDEB4-FF65-269C-D741-E4BCF957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404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3B8A4-103E-C46A-EC3C-73956E69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23F109-14CC-267B-3E8C-D9247085F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4E4AC-87E4-0E59-8D10-947AE5B62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E344C-A68C-1F53-5720-D41D62A0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72BA4-DAC3-6D34-801C-4F388E1AD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13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691A-90B9-6B83-C130-87942A500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9B59-E6AE-8F21-DCA6-DC904AC916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55BB35-3220-BBF6-D406-32C9B30B2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A3BC1-2B98-458A-B1D7-99161326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ECEB3B-20AE-0D4B-47D3-E1DA9888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AA68C-74E2-E476-6EE9-EAB97E9B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26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7C2C7-09D9-36F1-1082-47F30D8D1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49C1F-EAE3-C3CE-4636-C38407637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365CF-899A-7341-8EE4-367B2933E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556903-511E-8D44-3B15-467414FF0F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6205FB-ED3D-0FC9-74C9-DEF657613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17CA5-CFF9-B3D9-8792-0575C6FB6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B8D8FB-0430-0E56-6DD5-7F4CE8F6C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2F3698-159C-8DA1-3DA5-30B2D0ED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051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73A62-EC60-E0A0-DE9C-D00E1D878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EC725-DC94-227D-7872-9F418793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939B42-5206-1306-74D2-BE58B5F3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C89040-BCC6-F927-7E50-4C9EDD3E6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8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CECCA-3414-65D9-A3E0-9A42EC9DF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895E5A-244F-F89F-23FD-8F2BBBF59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CE438-473C-B8FA-C21A-21B56ED5A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44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A236-A7E8-0C66-523C-9BF1ABD18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EC2CC-D44D-75BB-6738-AD77DABEF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8618B-9F65-63AE-4C67-E45BC7158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2E90A-7B37-7B63-8CB8-3CEA3CE3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F23DF0-1673-C0A1-6764-6BC4BABE0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8B707-E306-ABFD-4B8B-9A2BF78F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76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0D284-FF77-49E9-B8C3-949220921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7AF8DC-46E1-CC16-7DD7-4615956879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4ACAF-1658-3848-6094-00AF0B44F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E8759A-D8EE-CC3D-1151-98BE721D4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EEF54-EC97-C1FC-6DA1-DE35053FF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EC402-247E-0A22-D193-6E6B6EA83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522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9DCD-88AC-9E2E-EC7A-85A4BAF8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40A06-2304-4E3A-CB19-FA665B1CE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12AD2-7723-1878-4E59-54BD982F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71567-232A-65D9-B1E6-9D91F46E3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A8F68-98A6-3AA6-271F-2661F8E0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822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F3B07C-34B5-2B32-D352-F6C79663A2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097469-6CDD-331A-34E8-12F5E96A0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7CF7D-0EE5-6F62-3005-348AC62D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1C344-58FF-ABBC-7BC4-DD5B6545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64CDD-BD0D-C9AD-E974-C52C95444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140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31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BEE930-8286-A26C-7758-F88EE339C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952BC-054B-8E1A-E896-8845B67F2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4807E-F18C-B079-4A47-95B58F11A6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21F046-9D67-4557-ABFF-76FDF5FB768A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B62EA-5F7E-C84C-C845-270F7D61A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6926E-61B8-204B-BBE6-5F12BF18A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D7888E-FD16-48B1-BD3F-CA1BAA137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97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8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>
            <a:extLst>
              <a:ext uri="{FF2B5EF4-FFF2-40B4-BE49-F238E27FC236}">
                <a16:creationId xmlns:a16="http://schemas.microsoft.com/office/drawing/2014/main" id="{7F2D224A-BD55-624D-BED9-A7B070C3206B}"/>
              </a:ext>
            </a:extLst>
          </p:cNvPr>
          <p:cNvSpPr txBox="1"/>
          <p:nvPr/>
        </p:nvSpPr>
        <p:spPr>
          <a:xfrm>
            <a:off x="570409" y="1451493"/>
            <a:ext cx="684403" cy="430887"/>
          </a:xfrm>
          <a:prstGeom prst="rect">
            <a:avLst/>
          </a:prstGeom>
          <a:noFill/>
        </p:spPr>
        <p:txBody>
          <a:bodyPr wrap="square" lIns="48000" tIns="0" rIns="0" bIns="0" rtlCol="0">
            <a:spAutoFit/>
          </a:bodyPr>
          <a:lstStyle/>
          <a:p>
            <a:r>
              <a:rPr lang="en-GB" sz="2800" b="1" dirty="0"/>
              <a:t>Q1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3773C9E-FDFB-434F-8B31-5398E33E80DC}"/>
              </a:ext>
            </a:extLst>
          </p:cNvPr>
          <p:cNvSpPr txBox="1"/>
          <p:nvPr/>
        </p:nvSpPr>
        <p:spPr>
          <a:xfrm>
            <a:off x="276253" y="235643"/>
            <a:ext cx="11639493" cy="984885"/>
          </a:xfrm>
          <a:prstGeom prst="rect">
            <a:avLst/>
          </a:prstGeom>
          <a:noFill/>
        </p:spPr>
        <p:txBody>
          <a:bodyPr wrap="square" lIns="48000" tIns="0" rIns="0" bIns="0" rtlCol="0">
            <a:spAutoFit/>
          </a:bodyPr>
          <a:lstStyle/>
          <a:p>
            <a:pPr>
              <a:defRPr/>
            </a:pPr>
            <a:r>
              <a:rPr lang="en-GB" altLang="en-US" sz="3200" dirty="0"/>
              <a:t>Solve the following quadratic equation by factorising into two brackets.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861AC6C-2F3E-E54C-AC8D-8C1540CC2D2E}"/>
              </a:ext>
            </a:extLst>
          </p:cNvPr>
          <p:cNvCxnSpPr>
            <a:cxnSpLocks/>
          </p:cNvCxnSpPr>
          <p:nvPr/>
        </p:nvCxnSpPr>
        <p:spPr>
          <a:xfrm flipV="1">
            <a:off x="6096000" y="1189580"/>
            <a:ext cx="0" cy="48163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68674D70-565F-7F45-BDCF-63C5437F40F8}"/>
              </a:ext>
            </a:extLst>
          </p:cNvPr>
          <p:cNvSpPr txBox="1"/>
          <p:nvPr/>
        </p:nvSpPr>
        <p:spPr>
          <a:xfrm>
            <a:off x="6605064" y="1371602"/>
            <a:ext cx="684403" cy="430887"/>
          </a:xfrm>
          <a:prstGeom prst="rect">
            <a:avLst/>
          </a:prstGeom>
          <a:noFill/>
        </p:spPr>
        <p:txBody>
          <a:bodyPr wrap="square" lIns="48000" tIns="0" rIns="0" bIns="0" rtlCol="0">
            <a:spAutoFit/>
          </a:bodyPr>
          <a:lstStyle/>
          <a:p>
            <a:r>
              <a:rPr lang="en-GB" sz="2800" b="1" dirty="0"/>
              <a:t>Q2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D998CF8-21D9-3F49-8666-0135582F3D81}"/>
              </a:ext>
            </a:extLst>
          </p:cNvPr>
          <p:cNvGrpSpPr/>
          <p:nvPr/>
        </p:nvGrpSpPr>
        <p:grpSpPr>
          <a:xfrm>
            <a:off x="6690958" y="2095428"/>
            <a:ext cx="2786065" cy="369332"/>
            <a:chOff x="5016905" y="1281687"/>
            <a:chExt cx="2089549" cy="27699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02F99B1-2C69-5742-A6CF-6B188D73CE57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[a]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1FC0F31E-4DCD-EA48-BD04-EFC638DFC717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689884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5</a:t>
                  </a:r>
                </a:p>
              </p:txBody>
            </p:sp>
          </mc:Choice>
          <mc:Fallback xmlns="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1FC0F31E-4DCD-EA48-BD04-EFC638DFC7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689884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6216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9577A43-4839-594D-B817-4D1A9A7F33FC}"/>
              </a:ext>
            </a:extLst>
          </p:cNvPr>
          <p:cNvGrpSpPr/>
          <p:nvPr/>
        </p:nvGrpSpPr>
        <p:grpSpPr>
          <a:xfrm>
            <a:off x="6690957" y="2869495"/>
            <a:ext cx="2940712" cy="369332"/>
            <a:chOff x="5016905" y="1281687"/>
            <a:chExt cx="2205534" cy="276999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20C7741-A921-6C48-B350-96726141644C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[b]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1E8FE0B9-838C-5648-B574-12A6C2416848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805870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3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6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2</a:t>
                  </a:r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1E8FE0B9-838C-5648-B574-12A6C2416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805870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823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E2A2137-1895-EB4C-B935-61F3F5FE311D}"/>
              </a:ext>
            </a:extLst>
          </p:cNvPr>
          <p:cNvGrpSpPr/>
          <p:nvPr/>
        </p:nvGrpSpPr>
        <p:grpSpPr>
          <a:xfrm>
            <a:off x="6690958" y="3643556"/>
            <a:ext cx="2786065" cy="369332"/>
            <a:chOff x="5016905" y="1281687"/>
            <a:chExt cx="2089549" cy="276999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78E70E8-40FA-E54A-A47E-00DCDC7E0C8C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[c]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F48E5496-E95E-984A-9B95-B5EA60D4B558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689885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1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</a:p>
              </p:txBody>
            </p:sp>
          </mc:Choice>
          <mc:Fallback xmlns="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F48E5496-E95E-984A-9B95-B5EA60D4B5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689885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6216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25EE735-8035-8A42-A829-CD00572E96F1}"/>
              </a:ext>
            </a:extLst>
          </p:cNvPr>
          <p:cNvGrpSpPr/>
          <p:nvPr/>
        </p:nvGrpSpPr>
        <p:grpSpPr>
          <a:xfrm>
            <a:off x="6690958" y="4417623"/>
            <a:ext cx="3150929" cy="369332"/>
            <a:chOff x="5016905" y="1281687"/>
            <a:chExt cx="2363197" cy="27699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69BF261-3F0B-C342-A3F1-70C6509403B5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[d]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29A68C67-D4AF-2343-8421-24A34C47EF1D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963533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3(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5)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1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14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 xmlns="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29A68C67-D4AF-2343-8421-24A34C47EF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96353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5361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6F7C4B6-307E-4544-8D0A-9E1CE631197C}"/>
              </a:ext>
            </a:extLst>
          </p:cNvPr>
          <p:cNvGrpSpPr/>
          <p:nvPr/>
        </p:nvGrpSpPr>
        <p:grpSpPr>
          <a:xfrm>
            <a:off x="6690958" y="5191685"/>
            <a:ext cx="3119249" cy="369332"/>
            <a:chOff x="5016905" y="1281687"/>
            <a:chExt cx="2339437" cy="27699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919C73F-E5F3-984C-913E-006A2AA193D9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[e]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F70AAC2F-9117-AB4C-868B-F8BBC97A6F8D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939772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5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(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3)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4</a:t>
                  </a:r>
                </a:p>
              </p:txBody>
            </p:sp>
          </mc:Choice>
          <mc:Fallback xmlns="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F70AAC2F-9117-AB4C-868B-F8BBC97A6F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939772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425" t="-26667" r="-1651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DDC232A-6B88-4947-A9B7-E58FE333CADA}"/>
              </a:ext>
            </a:extLst>
          </p:cNvPr>
          <p:cNvGrpSpPr/>
          <p:nvPr/>
        </p:nvGrpSpPr>
        <p:grpSpPr>
          <a:xfrm>
            <a:off x="570410" y="2095431"/>
            <a:ext cx="3118452" cy="369332"/>
            <a:chOff x="5016905" y="1281687"/>
            <a:chExt cx="2338839" cy="27699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570FAC4-A703-5A42-BA12-A62C2C473321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[a]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42470F-89A5-394F-BB89-08CA932DDBCF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939175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5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21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4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42470F-89A5-394F-BB89-08CA932DDB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939175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5425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9C6B52C-7876-F547-8B88-DD1047C1766F}"/>
              </a:ext>
            </a:extLst>
          </p:cNvPr>
          <p:cNvGrpSpPr/>
          <p:nvPr/>
        </p:nvGrpSpPr>
        <p:grpSpPr>
          <a:xfrm>
            <a:off x="570410" y="2770948"/>
            <a:ext cx="3021681" cy="369332"/>
            <a:chOff x="5016905" y="1281687"/>
            <a:chExt cx="2266261" cy="27699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A60A898-BD0A-1B4F-8C86-54964E5D7518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[b]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140B213-75BC-114E-9646-0CE44E4C715C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866596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35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140B213-75BC-114E-9646-0CE44E4C71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86659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5637" t="-26667" r="-2451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26173B7-0E9A-904F-B552-347DBCCE25DF}"/>
              </a:ext>
            </a:extLst>
          </p:cNvPr>
          <p:cNvGrpSpPr/>
          <p:nvPr/>
        </p:nvGrpSpPr>
        <p:grpSpPr>
          <a:xfrm>
            <a:off x="570410" y="3446465"/>
            <a:ext cx="3087189" cy="369332"/>
            <a:chOff x="5016905" y="1281687"/>
            <a:chExt cx="2315392" cy="27699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33A9E5F-F45D-6149-813F-DA125A8E704C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[c]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BA1A200-264B-5E46-9AC5-FF55088C5772}"/>
                    </a:ext>
                  </a:extLst>
                </p:cNvPr>
                <p:cNvSpPr txBox="1"/>
                <p:nvPr/>
              </p:nvSpPr>
              <p:spPr>
                <a:xfrm>
                  <a:off x="5416568" y="1281687"/>
                  <a:ext cx="1915729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4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22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BA1A200-264B-5E46-9AC5-FF55088C57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8" y="1281687"/>
                  <a:ext cx="1915729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5489" t="-24590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ADADBD9-C29D-694B-860A-6D763D98252C}"/>
              </a:ext>
            </a:extLst>
          </p:cNvPr>
          <p:cNvGrpSpPr/>
          <p:nvPr/>
        </p:nvGrpSpPr>
        <p:grpSpPr>
          <a:xfrm>
            <a:off x="570410" y="4121983"/>
            <a:ext cx="3055929" cy="369332"/>
            <a:chOff x="5016905" y="1281687"/>
            <a:chExt cx="2291947" cy="276999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394BA1E-DF3A-0F49-A385-E80DD1C4AB34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[d]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16F4FBD1-9B4E-8748-AD7D-FAD5527FF262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892283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3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4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4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16F4FBD1-9B4E-8748-AD7D-FAD5527FF2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892283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5556" t="-24590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C6DD589-B3AA-5348-935E-D0B4AC38AF55}"/>
              </a:ext>
            </a:extLst>
          </p:cNvPr>
          <p:cNvGrpSpPr/>
          <p:nvPr/>
        </p:nvGrpSpPr>
        <p:grpSpPr>
          <a:xfrm>
            <a:off x="570409" y="4797500"/>
            <a:ext cx="3134083" cy="369332"/>
            <a:chOff x="5016905" y="1281687"/>
            <a:chExt cx="2350562" cy="276999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5BF0192-7756-1147-8C63-2EED7D4FFD05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[e]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7AE477B9-EA5E-B94C-84C4-EF2D5A11B179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950897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11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40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7AE477B9-EA5E-B94C-84C4-EF2D5A11B1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950897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5386" t="-26230" r="-4215" b="-475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87DA1AE5-3704-5448-880A-242C6319109F}"/>
              </a:ext>
            </a:extLst>
          </p:cNvPr>
          <p:cNvGrpSpPr/>
          <p:nvPr/>
        </p:nvGrpSpPr>
        <p:grpSpPr>
          <a:xfrm>
            <a:off x="570410" y="5473016"/>
            <a:ext cx="3134077" cy="369332"/>
            <a:chOff x="5016905" y="1281687"/>
            <a:chExt cx="2350558" cy="276999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4C6C99DF-7B73-1243-B2D1-672814E2ED66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[f]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0E047B3E-A627-D94D-B8B0-AE5616009DE6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950893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4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21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18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0E047B3E-A627-D94D-B8B0-AE5616009D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950893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5386" t="-26667" r="-4215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94693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F5D64D-420D-F5D1-F8B2-59596D61AF6F}"/>
              </a:ext>
            </a:extLst>
          </p:cNvPr>
          <p:cNvSpPr txBox="1"/>
          <p:nvPr/>
        </p:nvSpPr>
        <p:spPr>
          <a:xfrm>
            <a:off x="1753822" y="2068527"/>
            <a:ext cx="89338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27193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5D100DC-DD5F-1E49-A0DE-AA06F5D54F0A}"/>
                  </a:ext>
                </a:extLst>
              </p:cNvPr>
              <p:cNvSpPr/>
              <p:nvPr/>
            </p:nvSpPr>
            <p:spPr>
              <a:xfrm>
                <a:off x="7199173" y="2464762"/>
                <a:ext cx="2322780" cy="33575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GB" altLang="en-US" sz="2400" dirty="0">
                    <a:solidFill>
                      <a:schemeClr val="tx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3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5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0</a:t>
                </a: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5D100DC-DD5F-1E49-A0DE-AA06F5D54F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73" y="2464762"/>
                <a:ext cx="2322780" cy="335756"/>
              </a:xfrm>
              <a:prstGeom prst="rect">
                <a:avLst/>
              </a:prstGeom>
              <a:blipFill>
                <a:blip r:embed="rId3"/>
                <a:stretch>
                  <a:fillRect l="-4462" t="-32727" r="-4199" b="-6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>
            <a:extLst>
              <a:ext uri="{FF2B5EF4-FFF2-40B4-BE49-F238E27FC236}">
                <a16:creationId xmlns:a16="http://schemas.microsoft.com/office/drawing/2014/main" id="{7F2D224A-BD55-624D-BED9-A7B070C3206B}"/>
              </a:ext>
            </a:extLst>
          </p:cNvPr>
          <p:cNvSpPr txBox="1"/>
          <p:nvPr/>
        </p:nvSpPr>
        <p:spPr>
          <a:xfrm>
            <a:off x="570409" y="1451493"/>
            <a:ext cx="684403" cy="430887"/>
          </a:xfrm>
          <a:prstGeom prst="rect">
            <a:avLst/>
          </a:prstGeom>
          <a:noFill/>
        </p:spPr>
        <p:txBody>
          <a:bodyPr wrap="square" lIns="48000" tIns="0" rIns="0" bIns="0" rtlCol="0">
            <a:spAutoFit/>
          </a:bodyPr>
          <a:lstStyle/>
          <a:p>
            <a:r>
              <a:rPr lang="en-GB" sz="2800" b="1" dirty="0"/>
              <a:t>Q1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3773C9E-FDFB-434F-8B31-5398E33E80DC}"/>
              </a:ext>
            </a:extLst>
          </p:cNvPr>
          <p:cNvSpPr txBox="1"/>
          <p:nvPr/>
        </p:nvSpPr>
        <p:spPr>
          <a:xfrm>
            <a:off x="276253" y="235643"/>
            <a:ext cx="11639493" cy="984885"/>
          </a:xfrm>
          <a:prstGeom prst="rect">
            <a:avLst/>
          </a:prstGeom>
          <a:noFill/>
        </p:spPr>
        <p:txBody>
          <a:bodyPr wrap="square" lIns="48000" tIns="0" rIns="0" bIns="0" rtlCol="0">
            <a:spAutoFit/>
          </a:bodyPr>
          <a:lstStyle/>
          <a:p>
            <a:pPr>
              <a:defRPr/>
            </a:pPr>
            <a:r>
              <a:rPr lang="en-GB" altLang="en-US" sz="3200" dirty="0"/>
              <a:t>Solve the following quadratic equation by factorising into two brackets.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861AC6C-2F3E-E54C-AC8D-8C1540CC2D2E}"/>
              </a:ext>
            </a:extLst>
          </p:cNvPr>
          <p:cNvCxnSpPr>
            <a:cxnSpLocks/>
          </p:cNvCxnSpPr>
          <p:nvPr/>
        </p:nvCxnSpPr>
        <p:spPr>
          <a:xfrm flipV="1">
            <a:off x="6096000" y="1189580"/>
            <a:ext cx="0" cy="48163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68674D70-565F-7F45-BDCF-63C5437F40F8}"/>
              </a:ext>
            </a:extLst>
          </p:cNvPr>
          <p:cNvSpPr txBox="1"/>
          <p:nvPr/>
        </p:nvSpPr>
        <p:spPr>
          <a:xfrm>
            <a:off x="6605064" y="1371602"/>
            <a:ext cx="684403" cy="430887"/>
          </a:xfrm>
          <a:prstGeom prst="rect">
            <a:avLst/>
          </a:prstGeom>
          <a:noFill/>
        </p:spPr>
        <p:txBody>
          <a:bodyPr wrap="square" lIns="48000" tIns="0" rIns="0" bIns="0" rtlCol="0">
            <a:spAutoFit/>
          </a:bodyPr>
          <a:lstStyle/>
          <a:p>
            <a:r>
              <a:rPr lang="en-GB" sz="2800" b="1" dirty="0"/>
              <a:t>Q2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D998CF8-21D9-3F49-8666-0135582F3D81}"/>
              </a:ext>
            </a:extLst>
          </p:cNvPr>
          <p:cNvGrpSpPr/>
          <p:nvPr/>
        </p:nvGrpSpPr>
        <p:grpSpPr>
          <a:xfrm>
            <a:off x="6690958" y="2095428"/>
            <a:ext cx="2786065" cy="369332"/>
            <a:chOff x="5016905" y="1281687"/>
            <a:chExt cx="2089549" cy="276999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02F99B1-2C69-5742-A6CF-6B188D73CE57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[a]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1FC0F31E-4DCD-EA48-BD04-EFC638DFC717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689884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5</a:t>
                  </a:r>
                </a:p>
              </p:txBody>
            </p:sp>
          </mc:Choice>
          <mc:Fallback xmlns="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1FC0F31E-4DCD-EA48-BD04-EFC638DFC7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689884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6216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9577A43-4839-594D-B817-4D1A9A7F33FC}"/>
              </a:ext>
            </a:extLst>
          </p:cNvPr>
          <p:cNvGrpSpPr/>
          <p:nvPr/>
        </p:nvGrpSpPr>
        <p:grpSpPr>
          <a:xfrm>
            <a:off x="6690957" y="2869495"/>
            <a:ext cx="2940712" cy="369332"/>
            <a:chOff x="5016905" y="1281687"/>
            <a:chExt cx="2205534" cy="276999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120C7741-A921-6C48-B350-96726141644C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[b]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1E8FE0B9-838C-5648-B574-12A6C2416848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805870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3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6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2</a:t>
                  </a:r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1E8FE0B9-838C-5648-B574-12A6C2416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805870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5823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E2A2137-1895-EB4C-B935-61F3F5FE311D}"/>
              </a:ext>
            </a:extLst>
          </p:cNvPr>
          <p:cNvGrpSpPr/>
          <p:nvPr/>
        </p:nvGrpSpPr>
        <p:grpSpPr>
          <a:xfrm>
            <a:off x="6690958" y="3643556"/>
            <a:ext cx="2786065" cy="369332"/>
            <a:chOff x="5016905" y="1281687"/>
            <a:chExt cx="2089549" cy="276999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78E70E8-40FA-E54A-A47E-00DCDC7E0C8C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[c]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F48E5496-E95E-984A-9B95-B5EA60D4B558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689885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1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</a:p>
              </p:txBody>
            </p:sp>
          </mc:Choice>
          <mc:Fallback xmlns=""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F48E5496-E95E-984A-9B95-B5EA60D4B5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689885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6216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25EE735-8035-8A42-A829-CD00572E96F1}"/>
              </a:ext>
            </a:extLst>
          </p:cNvPr>
          <p:cNvGrpSpPr/>
          <p:nvPr/>
        </p:nvGrpSpPr>
        <p:grpSpPr>
          <a:xfrm>
            <a:off x="6690958" y="4417623"/>
            <a:ext cx="3150929" cy="369332"/>
            <a:chOff x="5016905" y="1281687"/>
            <a:chExt cx="2363197" cy="27699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69BF261-3F0B-C342-A3F1-70C6509403B5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[d]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29A68C67-D4AF-2343-8421-24A34C47EF1D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963533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3(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5)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1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14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endParaRPr lang="en-GB" altLang="en-US" sz="2400" dirty="0"/>
                </a:p>
              </p:txBody>
            </p:sp>
          </mc:Choice>
          <mc:Fallback xmlns=""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id="{29A68C67-D4AF-2343-8421-24A34C47EF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963533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5361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6F7C4B6-307E-4544-8D0A-9E1CE631197C}"/>
              </a:ext>
            </a:extLst>
          </p:cNvPr>
          <p:cNvGrpSpPr/>
          <p:nvPr/>
        </p:nvGrpSpPr>
        <p:grpSpPr>
          <a:xfrm>
            <a:off x="6690958" y="5191685"/>
            <a:ext cx="3119249" cy="369332"/>
            <a:chOff x="5016905" y="1281687"/>
            <a:chExt cx="2339437" cy="27699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919C73F-E5F3-984C-913E-006A2AA193D9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[e]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F70AAC2F-9117-AB4C-868B-F8BBC97A6F8D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939772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5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(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3)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4</a:t>
                  </a:r>
                </a:p>
              </p:txBody>
            </p:sp>
          </mc:Choice>
          <mc:Fallback xmlns="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F70AAC2F-9117-AB4C-868B-F8BBC97A6F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939772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5425" t="-26667" r="-1651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DDC232A-6B88-4947-A9B7-E58FE333CADA}"/>
              </a:ext>
            </a:extLst>
          </p:cNvPr>
          <p:cNvGrpSpPr/>
          <p:nvPr/>
        </p:nvGrpSpPr>
        <p:grpSpPr>
          <a:xfrm>
            <a:off x="570410" y="2095431"/>
            <a:ext cx="3118452" cy="369332"/>
            <a:chOff x="5016905" y="1281687"/>
            <a:chExt cx="2338839" cy="27699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570FAC4-A703-5A42-BA12-A62C2C473321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[a]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42470F-89A5-394F-BB89-08CA932DDBCF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939175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5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21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4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42470F-89A5-394F-BB89-08CA932DDB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939175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5425" t="-26667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9C6B52C-7876-F547-8B88-DD1047C1766F}"/>
              </a:ext>
            </a:extLst>
          </p:cNvPr>
          <p:cNvGrpSpPr/>
          <p:nvPr/>
        </p:nvGrpSpPr>
        <p:grpSpPr>
          <a:xfrm>
            <a:off x="570410" y="2770948"/>
            <a:ext cx="3021681" cy="369332"/>
            <a:chOff x="5016905" y="1281687"/>
            <a:chExt cx="2266261" cy="27699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A60A898-BD0A-1B4F-8C86-54964E5D7518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[b]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140B213-75BC-114E-9646-0CE44E4C715C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866596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35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A140B213-75BC-114E-9646-0CE44E4C71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866596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5637" t="-26667" r="-2451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26173B7-0E9A-904F-B552-347DBCCE25DF}"/>
              </a:ext>
            </a:extLst>
          </p:cNvPr>
          <p:cNvGrpSpPr/>
          <p:nvPr/>
        </p:nvGrpSpPr>
        <p:grpSpPr>
          <a:xfrm>
            <a:off x="570410" y="3446465"/>
            <a:ext cx="3087189" cy="369332"/>
            <a:chOff x="5016905" y="1281687"/>
            <a:chExt cx="2315392" cy="27699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33A9E5F-F45D-6149-813F-DA125A8E704C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[c]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BA1A200-264B-5E46-9AC5-FF55088C5772}"/>
                    </a:ext>
                  </a:extLst>
                </p:cNvPr>
                <p:cNvSpPr txBox="1"/>
                <p:nvPr/>
              </p:nvSpPr>
              <p:spPr>
                <a:xfrm>
                  <a:off x="5416568" y="1281687"/>
                  <a:ext cx="1915729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4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3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22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CBA1A200-264B-5E46-9AC5-FF55088C57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8" y="1281687"/>
                  <a:ext cx="1915729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5489" t="-24590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1ADADBD9-C29D-694B-860A-6D763D98252C}"/>
              </a:ext>
            </a:extLst>
          </p:cNvPr>
          <p:cNvGrpSpPr/>
          <p:nvPr/>
        </p:nvGrpSpPr>
        <p:grpSpPr>
          <a:xfrm>
            <a:off x="570410" y="4121983"/>
            <a:ext cx="3055929" cy="369332"/>
            <a:chOff x="5016905" y="1281687"/>
            <a:chExt cx="2291947" cy="276999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394BA1E-DF3A-0F49-A385-E80DD1C4AB34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[d]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16F4FBD1-9B4E-8748-AD7D-FAD5527FF262}"/>
                    </a:ext>
                  </a:extLst>
                </p:cNvPr>
                <p:cNvSpPr txBox="1"/>
                <p:nvPr/>
              </p:nvSpPr>
              <p:spPr>
                <a:xfrm>
                  <a:off x="5416569" y="1281687"/>
                  <a:ext cx="1892283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3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4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4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16F4FBD1-9B4E-8748-AD7D-FAD5527FF2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69" y="1281687"/>
                  <a:ext cx="1892283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5556" t="-24590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C6DD589-B3AA-5348-935E-D0B4AC38AF55}"/>
              </a:ext>
            </a:extLst>
          </p:cNvPr>
          <p:cNvGrpSpPr/>
          <p:nvPr/>
        </p:nvGrpSpPr>
        <p:grpSpPr>
          <a:xfrm>
            <a:off x="570409" y="4797500"/>
            <a:ext cx="3134083" cy="369332"/>
            <a:chOff x="5016905" y="1281687"/>
            <a:chExt cx="2350562" cy="276999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5BF0192-7756-1147-8C63-2EED7D4FFD05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[e]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7AE477B9-EA5E-B94C-84C4-EF2D5A11B179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950897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2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11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40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7AE477B9-EA5E-B94C-84C4-EF2D5A11B1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950897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5386" t="-26230" r="-4215" b="-475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87DA1AE5-3704-5448-880A-242C6319109F}"/>
              </a:ext>
            </a:extLst>
          </p:cNvPr>
          <p:cNvGrpSpPr/>
          <p:nvPr/>
        </p:nvGrpSpPr>
        <p:grpSpPr>
          <a:xfrm>
            <a:off x="570410" y="5473016"/>
            <a:ext cx="3134077" cy="369332"/>
            <a:chOff x="5016905" y="1281687"/>
            <a:chExt cx="2350558" cy="276999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4C6C99DF-7B73-1243-B2D1-672814E2ED66}"/>
                </a:ext>
              </a:extLst>
            </p:cNvPr>
            <p:cNvSpPr txBox="1"/>
            <p:nvPr/>
          </p:nvSpPr>
          <p:spPr>
            <a:xfrm>
              <a:off x="5016905" y="1281687"/>
              <a:ext cx="513302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[f]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0E047B3E-A627-D94D-B8B0-AE5616009DE6}"/>
                    </a:ext>
                  </a:extLst>
                </p:cNvPr>
                <p:cNvSpPr txBox="1"/>
                <p:nvPr/>
              </p:nvSpPr>
              <p:spPr>
                <a:xfrm>
                  <a:off x="5416570" y="1281687"/>
                  <a:ext cx="1950893" cy="276999"/>
                </a:xfrm>
                <a:prstGeom prst="rect">
                  <a:avLst/>
                </a:prstGeom>
                <a:noFill/>
              </p:spPr>
              <p:txBody>
                <a:bodyPr wrap="square" lIns="4800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GB" altLang="en-US" sz="2400" dirty="0"/>
                    <a:t>4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baseline="30000" dirty="0"/>
                    <a:t>2</a:t>
                  </a:r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en-GB" altLang="en-US" sz="2400" dirty="0"/>
                    <a:t> 21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GB" alt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GB" altLang="en-US" sz="2400" dirty="0"/>
                    <a:t> 18 </a:t>
                  </a:r>
                  <a14:m>
                    <m:oMath xmlns:m="http://schemas.openxmlformats.org/officeDocument/2006/math">
                      <m:r>
                        <a:rPr lang="en-GB" alt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/>
                    <a:t> 0</a:t>
                  </a:r>
                </a:p>
              </p:txBody>
            </p:sp>
          </mc:Choice>
          <mc:Fallback xmlns=""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0E047B3E-A627-D94D-B8B0-AE5616009D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6570" y="1281687"/>
                  <a:ext cx="1950893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5386" t="-26667" r="-4215" b="-5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CC9A53D9-988E-E14E-91B2-67DF0787F504}"/>
                  </a:ext>
                </a:extLst>
              </p:cNvPr>
              <p:cNvSpPr/>
              <p:nvPr/>
            </p:nvSpPr>
            <p:spPr>
              <a:xfrm>
                <a:off x="4777154" y="1968456"/>
                <a:ext cx="862756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4</a:t>
                </a:r>
              </a:p>
            </p:txBody>
          </p:sp>
        </mc:Choice>
        <mc:Fallback xmlns="">
          <p:sp>
            <p:nvSpPr>
              <p:cNvPr id="168" name="Rectangle 167">
                <a:extLst>
                  <a:ext uri="{FF2B5EF4-FFF2-40B4-BE49-F238E27FC236}">
                    <a16:creationId xmlns:a16="http://schemas.microsoft.com/office/drawing/2014/main" id="{CC9A53D9-988E-E14E-91B2-67DF0787F5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154" y="1968456"/>
                <a:ext cx="862756" cy="624000"/>
              </a:xfrm>
              <a:prstGeom prst="rect">
                <a:avLst/>
              </a:prstGeom>
              <a:blipFill>
                <a:blip r:embed="rId15"/>
                <a:stretch>
                  <a:fillRect r="-11348" b="-98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513DAC51-8382-484A-A64C-331C1B2C0F55}"/>
                  </a:ext>
                </a:extLst>
              </p:cNvPr>
              <p:cNvSpPr/>
              <p:nvPr/>
            </p:nvSpPr>
            <p:spPr>
              <a:xfrm>
                <a:off x="7199172" y="3224861"/>
                <a:ext cx="2322781" cy="33575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GB" altLang="en-US" sz="2400" dirty="0">
                    <a:solidFill>
                      <a:schemeClr val="tx1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5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0</a:t>
                </a:r>
              </a:p>
            </p:txBody>
          </p:sp>
        </mc:Choice>
        <mc:Fallback xmlns=""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513DAC51-8382-484A-A64C-331C1B2C0F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72" y="3224861"/>
                <a:ext cx="2322781" cy="335756"/>
              </a:xfrm>
              <a:prstGeom prst="rect">
                <a:avLst/>
              </a:prstGeom>
              <a:blipFill>
                <a:blip r:embed="rId16"/>
                <a:stretch>
                  <a:fillRect l="-4462" t="-32727" r="-4199" b="-6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980FC4EF-C7D2-5845-9054-3FE1D36D2D04}"/>
                  </a:ext>
                </a:extLst>
              </p:cNvPr>
              <p:cNvSpPr/>
              <p:nvPr/>
            </p:nvSpPr>
            <p:spPr>
              <a:xfrm>
                <a:off x="7199173" y="3996519"/>
                <a:ext cx="2322779" cy="33575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GB" altLang="en-US" sz="2400" dirty="0">
                    <a:solidFill>
                      <a:schemeClr val="tx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3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1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0</a:t>
                </a:r>
              </a:p>
            </p:txBody>
          </p:sp>
        </mc:Choice>
        <mc:Fallback xmlns=""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980FC4EF-C7D2-5845-9054-3FE1D36D2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73" y="3996519"/>
                <a:ext cx="2322779" cy="335756"/>
              </a:xfrm>
              <a:prstGeom prst="rect">
                <a:avLst/>
              </a:prstGeom>
              <a:blipFill>
                <a:blip r:embed="rId17"/>
                <a:stretch>
                  <a:fillRect l="-4462" t="-32727" r="-4199" b="-6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F67E3DF2-495F-C544-BD27-27809C3E763D}"/>
                  </a:ext>
                </a:extLst>
              </p:cNvPr>
              <p:cNvSpPr/>
              <p:nvPr/>
            </p:nvSpPr>
            <p:spPr>
              <a:xfrm>
                <a:off x="7199173" y="4784141"/>
                <a:ext cx="2618044" cy="33575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GB" altLang="en-US" sz="2400" dirty="0">
                    <a:solidFill>
                      <a:schemeClr val="tx1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14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16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0</a:t>
                </a:r>
              </a:p>
            </p:txBody>
          </p:sp>
        </mc:Choice>
        <mc:Fallback xmlns=""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F67E3DF2-495F-C544-BD27-27809C3E76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73" y="4784141"/>
                <a:ext cx="2618044" cy="335756"/>
              </a:xfrm>
              <a:prstGeom prst="rect">
                <a:avLst/>
              </a:prstGeom>
              <a:blipFill>
                <a:blip r:embed="rId18"/>
                <a:stretch>
                  <a:fillRect l="-4662" t="-32727" r="-4429" b="-6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9B3F377E-D830-CA41-8F5B-78989ACBC8A5}"/>
                  </a:ext>
                </a:extLst>
              </p:cNvPr>
              <p:cNvSpPr/>
              <p:nvPr/>
            </p:nvSpPr>
            <p:spPr>
              <a:xfrm>
                <a:off x="7199173" y="5541838"/>
                <a:ext cx="2432508" cy="33575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GB" altLang="en-US" sz="2400" dirty="0">
                    <a:solidFill>
                      <a:schemeClr val="tx1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12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4 </a:t>
                </a:r>
                <a14:m>
                  <m:oMath xmlns:m="http://schemas.openxmlformats.org/officeDocument/2006/math">
                    <m:r>
                      <a:rPr lang="en-GB" alt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0</a:t>
                </a:r>
              </a:p>
            </p:txBody>
          </p:sp>
        </mc:Choice>
        <mc:Fallback xmlns=""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9B3F377E-D830-CA41-8F5B-78989ACBC8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173" y="5541838"/>
                <a:ext cx="2432508" cy="335756"/>
              </a:xfrm>
              <a:prstGeom prst="rect">
                <a:avLst/>
              </a:prstGeom>
              <a:blipFill>
                <a:blip r:embed="rId19"/>
                <a:stretch>
                  <a:fillRect l="-5263" t="-32727" r="-5263" b="-6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A83EE02-A335-9E45-8207-4675FDBF33FA}"/>
              </a:ext>
            </a:extLst>
          </p:cNvPr>
          <p:cNvGrpSpPr/>
          <p:nvPr/>
        </p:nvGrpSpPr>
        <p:grpSpPr>
          <a:xfrm>
            <a:off x="3817153" y="1968575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2E357375-162A-E046-977C-16C285D6E567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2E357375-162A-E046-977C-16C285D6E5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20"/>
                  <a:stretch>
                    <a:fillRect r="-10127" b="-980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7A494E44-F2AF-0F4A-AE1E-C1B9C5F7211F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8825E9A7-AE26-FE46-9CC8-23FED95F5CEE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5</a:t>
              </a:r>
            </a:p>
          </p:txBody>
        </p: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96B854AA-AD5B-154A-B1DB-D0E36BD0D70E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AB643876-1CA4-C64E-8F46-748F138F48A5}"/>
                  </a:ext>
                </a:extLst>
              </p:cNvPr>
              <p:cNvSpPr/>
              <p:nvPr/>
            </p:nvSpPr>
            <p:spPr>
              <a:xfrm>
                <a:off x="4777153" y="2638029"/>
                <a:ext cx="960000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-5</a:t>
                </a:r>
              </a:p>
            </p:txBody>
          </p:sp>
        </mc:Choice>
        <mc:Fallback xmlns=""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AB643876-1CA4-C64E-8F46-748F138F48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153" y="2638029"/>
                <a:ext cx="960000" cy="624000"/>
              </a:xfrm>
              <a:prstGeom prst="rect">
                <a:avLst/>
              </a:prstGeom>
              <a:blipFill>
                <a:blip r:embed="rId21"/>
                <a:stretch>
                  <a:fillRect r="-10191"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7" name="Group 206">
            <a:extLst>
              <a:ext uri="{FF2B5EF4-FFF2-40B4-BE49-F238E27FC236}">
                <a16:creationId xmlns:a16="http://schemas.microsoft.com/office/drawing/2014/main" id="{28063C86-3286-DE45-9377-89C342E8448B}"/>
              </a:ext>
            </a:extLst>
          </p:cNvPr>
          <p:cNvGrpSpPr/>
          <p:nvPr/>
        </p:nvGrpSpPr>
        <p:grpSpPr>
          <a:xfrm>
            <a:off x="3817153" y="2638149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15B1355E-8E5E-A744-B756-BABFB13001A6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15B1355E-8E5E-A744-B756-BABFB13001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22"/>
                  <a:stretch>
                    <a:fillRect r="-10127" b="-882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15776381-D096-7144-B36C-0C5E15B2D90C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9F6FF8A8-582F-EB47-8C50-71AC38AA0385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6979F888-C712-6A4C-8725-1118DD2C0FCD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AD4575A3-D2A6-F440-8659-C0CC2E657D20}"/>
                  </a:ext>
                </a:extLst>
              </p:cNvPr>
              <p:cNvSpPr/>
              <p:nvPr/>
            </p:nvSpPr>
            <p:spPr>
              <a:xfrm>
                <a:off x="3804125" y="3307603"/>
                <a:ext cx="960000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-2</a:t>
                </a:r>
              </a:p>
            </p:txBody>
          </p:sp>
        </mc:Choice>
        <mc:Fallback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AD4575A3-D2A6-F440-8659-C0CC2E657D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125" y="3307603"/>
                <a:ext cx="960000" cy="624000"/>
              </a:xfrm>
              <a:prstGeom prst="rect">
                <a:avLst/>
              </a:prstGeom>
              <a:blipFill>
                <a:blip r:embed="rId23"/>
                <a:stretch>
                  <a:fillRect r="-10127"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3" name="Group 212">
            <a:extLst>
              <a:ext uri="{FF2B5EF4-FFF2-40B4-BE49-F238E27FC236}">
                <a16:creationId xmlns:a16="http://schemas.microsoft.com/office/drawing/2014/main" id="{57A2DB56-47C7-A94F-B5D7-FEE0FFEEB05A}"/>
              </a:ext>
            </a:extLst>
          </p:cNvPr>
          <p:cNvGrpSpPr/>
          <p:nvPr/>
        </p:nvGrpSpPr>
        <p:grpSpPr>
          <a:xfrm>
            <a:off x="4764127" y="3307722"/>
            <a:ext cx="1023475" cy="632868"/>
            <a:chOff x="2838777" y="4088323"/>
            <a:chExt cx="562996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F25210C2-AE9F-0A4A-A2CB-6CD02599DCB2}"/>
                    </a:ext>
                  </a:extLst>
                </p:cNvPr>
                <p:cNvSpPr/>
                <p:nvPr/>
              </p:nvSpPr>
              <p:spPr>
                <a:xfrm>
                  <a:off x="2838777" y="4088323"/>
                  <a:ext cx="562996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14" name="Rectangle 213">
                  <a:extLst>
                    <a:ext uri="{FF2B5EF4-FFF2-40B4-BE49-F238E27FC236}">
                      <a16:creationId xmlns:a16="http://schemas.microsoft.com/office/drawing/2014/main" id="{F25210C2-AE9F-0A4A-A2CB-6CD02599DCB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7" y="4088323"/>
                  <a:ext cx="562996" cy="416111"/>
                </a:xfrm>
                <a:prstGeom prst="rect">
                  <a:avLst/>
                </a:prstGeom>
                <a:blipFill>
                  <a:blip r:embed="rId24"/>
                  <a:stretch>
                    <a:fillRect r="-6548" b="-882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C2F244B-08C9-1649-9F61-7874A434A600}"/>
                </a:ext>
              </a:extLst>
            </p:cNvPr>
            <p:cNvSpPr/>
            <p:nvPr/>
          </p:nvSpPr>
          <p:spPr>
            <a:xfrm>
              <a:off x="3175599" y="4094241"/>
              <a:ext cx="200469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25337F87-E4CA-7741-A68D-2046FAC83DDB}"/>
                </a:ext>
              </a:extLst>
            </p:cNvPr>
            <p:cNvSpPr/>
            <p:nvPr/>
          </p:nvSpPr>
          <p:spPr>
            <a:xfrm>
              <a:off x="3192998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4</a:t>
              </a:r>
            </a:p>
          </p:txBody>
        </p: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284F2AF3-85A5-4449-9028-FD0BBBECBC96}"/>
                </a:ext>
              </a:extLst>
            </p:cNvPr>
            <p:cNvCxnSpPr>
              <a:cxnSpLocks/>
            </p:cNvCxnSpPr>
            <p:nvPr/>
          </p:nvCxnSpPr>
          <p:spPr>
            <a:xfrm>
              <a:off x="3203668" y="4301707"/>
              <a:ext cx="144332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3DF057E3-60CD-9A41-AC99-7E572E9149BC}"/>
                  </a:ext>
                </a:extLst>
              </p:cNvPr>
              <p:cNvSpPr/>
              <p:nvPr/>
            </p:nvSpPr>
            <p:spPr>
              <a:xfrm>
                <a:off x="3817153" y="3977176"/>
                <a:ext cx="960000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-2</a:t>
                </a:r>
              </a:p>
            </p:txBody>
          </p:sp>
        </mc:Choice>
        <mc:Fallback xmlns=""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3DF057E3-60CD-9A41-AC99-7E572E9149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153" y="3977176"/>
                <a:ext cx="960000" cy="624000"/>
              </a:xfrm>
              <a:prstGeom prst="rect">
                <a:avLst/>
              </a:prstGeom>
              <a:blipFill>
                <a:blip r:embed="rId25"/>
                <a:stretch>
                  <a:fillRect r="-10127" b="-87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4" name="Group 223">
            <a:extLst>
              <a:ext uri="{FF2B5EF4-FFF2-40B4-BE49-F238E27FC236}">
                <a16:creationId xmlns:a16="http://schemas.microsoft.com/office/drawing/2014/main" id="{B1DA3333-75B6-E343-A12F-858D606F6454}"/>
              </a:ext>
            </a:extLst>
          </p:cNvPr>
          <p:cNvGrpSpPr/>
          <p:nvPr/>
        </p:nvGrpSpPr>
        <p:grpSpPr>
          <a:xfrm>
            <a:off x="4777153" y="3977295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7A73DC5A-3985-2046-BEEA-CA884A2E072B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25" name="Rectangle 224">
                  <a:extLst>
                    <a:ext uri="{FF2B5EF4-FFF2-40B4-BE49-F238E27FC236}">
                      <a16:creationId xmlns:a16="http://schemas.microsoft.com/office/drawing/2014/main" id="{7A73DC5A-3985-2046-BEEA-CA884A2E07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26"/>
                  <a:stretch>
                    <a:fillRect r="-10191" b="-873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A11C7A11-A31F-0140-BFC5-A63C95153BBC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27A4FD07-1C39-6C48-91E4-DE0EE0D292F4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A9D51D16-8178-4048-9CAA-F59D57ED8883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B67C9557-6E71-7D49-8ECA-612C93FDF365}"/>
                  </a:ext>
                </a:extLst>
              </p:cNvPr>
              <p:cNvSpPr/>
              <p:nvPr/>
            </p:nvSpPr>
            <p:spPr>
              <a:xfrm>
                <a:off x="4764125" y="4646749"/>
                <a:ext cx="875784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8</a:t>
                </a:r>
              </a:p>
            </p:txBody>
          </p:sp>
        </mc:Choice>
        <mc:Fallback xmlns=""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B67C9557-6E71-7D49-8ECA-612C93FDF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125" y="4646749"/>
                <a:ext cx="875784" cy="624000"/>
              </a:xfrm>
              <a:prstGeom prst="rect">
                <a:avLst/>
              </a:prstGeom>
              <a:blipFill>
                <a:blip r:embed="rId27"/>
                <a:stretch>
                  <a:fillRect r="-10490" b="-87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0" name="Group 229">
            <a:extLst>
              <a:ext uri="{FF2B5EF4-FFF2-40B4-BE49-F238E27FC236}">
                <a16:creationId xmlns:a16="http://schemas.microsoft.com/office/drawing/2014/main" id="{AB2DE60E-A8B2-6845-AFAE-DA1E3FE1F626}"/>
              </a:ext>
            </a:extLst>
          </p:cNvPr>
          <p:cNvGrpSpPr/>
          <p:nvPr/>
        </p:nvGrpSpPr>
        <p:grpSpPr>
          <a:xfrm>
            <a:off x="3817153" y="4646869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22CCE61D-F2F7-A842-A1DB-4DDD6BDC1484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31" name="Rectangle 230">
                  <a:extLst>
                    <a:ext uri="{FF2B5EF4-FFF2-40B4-BE49-F238E27FC236}">
                      <a16:creationId xmlns:a16="http://schemas.microsoft.com/office/drawing/2014/main" id="{22CCE61D-F2F7-A842-A1DB-4DDD6BDC14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28"/>
                  <a:stretch>
                    <a:fillRect r="-10127" b="-873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5C311B2E-49A6-6540-8D78-BE05FE93D96A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-5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6C510C5-66A2-9A4F-ABC6-6E676FD8826A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4169A14-4885-B442-85A6-7EDED73C1A94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860FCAB1-0563-CF4E-A9A0-CC726D998868}"/>
                  </a:ext>
                </a:extLst>
              </p:cNvPr>
              <p:cNvSpPr/>
              <p:nvPr/>
            </p:nvSpPr>
            <p:spPr>
              <a:xfrm>
                <a:off x="3817153" y="5316321"/>
                <a:ext cx="960000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-6</a:t>
                </a:r>
              </a:p>
            </p:txBody>
          </p:sp>
        </mc:Choice>
        <mc:Fallback xmlns=""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860FCAB1-0563-CF4E-A9A0-CC726D9988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153" y="5316321"/>
                <a:ext cx="960000" cy="624000"/>
              </a:xfrm>
              <a:prstGeom prst="rect">
                <a:avLst/>
              </a:prstGeom>
              <a:blipFill>
                <a:blip r:embed="rId29"/>
                <a:stretch>
                  <a:fillRect r="-10127" b="-98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6" name="Group 235">
            <a:extLst>
              <a:ext uri="{FF2B5EF4-FFF2-40B4-BE49-F238E27FC236}">
                <a16:creationId xmlns:a16="http://schemas.microsoft.com/office/drawing/2014/main" id="{BD7FE44A-400B-7445-ADE7-7A25D626D22F}"/>
              </a:ext>
            </a:extLst>
          </p:cNvPr>
          <p:cNvGrpSpPr/>
          <p:nvPr/>
        </p:nvGrpSpPr>
        <p:grpSpPr>
          <a:xfrm>
            <a:off x="4777153" y="5316441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3DB68FBC-55BC-6F48-8DBA-281B25D30FF1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37" name="Rectangle 236">
                  <a:extLst>
                    <a:ext uri="{FF2B5EF4-FFF2-40B4-BE49-F238E27FC236}">
                      <a16:creationId xmlns:a16="http://schemas.microsoft.com/office/drawing/2014/main" id="{3DB68FBC-55BC-6F48-8DBA-281B25D30F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30"/>
                  <a:stretch>
                    <a:fillRect r="-10191" b="-980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EBA90710-5BD9-184F-B981-ADF3166FA6A9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5DE6F66A-56F8-504F-8F4D-DEA2071BCE47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4</a:t>
              </a: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7A1B9A11-231C-584C-9903-C5534C6BF080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04DB8721-2D7B-F340-BA79-6506877A2442}"/>
                  </a:ext>
                </a:extLst>
              </p:cNvPr>
              <p:cNvSpPr/>
              <p:nvPr/>
            </p:nvSpPr>
            <p:spPr>
              <a:xfrm>
                <a:off x="10009909" y="2170421"/>
                <a:ext cx="923388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-1</a:t>
                </a:r>
              </a:p>
            </p:txBody>
          </p:sp>
        </mc:Choice>
        <mc:Fallback xmlns=""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04DB8721-2D7B-F340-BA79-6506877A24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9909" y="2170421"/>
                <a:ext cx="923388" cy="624000"/>
              </a:xfrm>
              <a:prstGeom prst="rect">
                <a:avLst/>
              </a:prstGeom>
              <a:blipFill>
                <a:blip r:embed="rId31"/>
                <a:stretch>
                  <a:fillRect l="-658" r="-11842" b="-98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2" name="Group 241">
            <a:extLst>
              <a:ext uri="{FF2B5EF4-FFF2-40B4-BE49-F238E27FC236}">
                <a16:creationId xmlns:a16="http://schemas.microsoft.com/office/drawing/2014/main" id="{67E00F3B-6F1B-7849-92A1-BBCAA350D3DF}"/>
              </a:ext>
            </a:extLst>
          </p:cNvPr>
          <p:cNvGrpSpPr/>
          <p:nvPr/>
        </p:nvGrpSpPr>
        <p:grpSpPr>
          <a:xfrm>
            <a:off x="10933296" y="2167650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B120F572-AFFB-294D-A116-CDCE7175675D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B120F572-AFFB-294D-A116-CDCE717567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32"/>
                  <a:stretch>
                    <a:fillRect r="-10191" b="-882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9C1A51D9-E055-FE49-AA9D-52911BEEB686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4C6F96DA-19EA-704F-93AA-BCC0EC3ECC0E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4749342-1CDC-D745-90DF-6F9EC61E85F7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CC3B1EE3-5928-CB43-99B0-CD9DFA1C9BC4}"/>
                  </a:ext>
                </a:extLst>
              </p:cNvPr>
              <p:cNvSpPr/>
              <p:nvPr/>
            </p:nvSpPr>
            <p:spPr>
              <a:xfrm>
                <a:off x="10969909" y="2930520"/>
                <a:ext cx="923388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-1</a:t>
                </a:r>
              </a:p>
            </p:txBody>
          </p:sp>
        </mc:Choice>
        <mc:Fallback xmlns=""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CC3B1EE3-5928-CB43-99B0-CD9DFA1C9B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9909" y="2930520"/>
                <a:ext cx="923388" cy="624000"/>
              </a:xfrm>
              <a:prstGeom prst="rect">
                <a:avLst/>
              </a:prstGeom>
              <a:blipFill>
                <a:blip r:embed="rId33"/>
                <a:stretch>
                  <a:fillRect l="-662" r="-11921"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8" name="Group 247">
            <a:extLst>
              <a:ext uri="{FF2B5EF4-FFF2-40B4-BE49-F238E27FC236}">
                <a16:creationId xmlns:a16="http://schemas.microsoft.com/office/drawing/2014/main" id="{37A7F9E4-73B7-5443-A613-8A4AD0A4A68B}"/>
              </a:ext>
            </a:extLst>
          </p:cNvPr>
          <p:cNvGrpSpPr/>
          <p:nvPr/>
        </p:nvGrpSpPr>
        <p:grpSpPr>
          <a:xfrm>
            <a:off x="10009908" y="2927749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15EB443B-ED86-5D44-9B63-2DFF230D8401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49" name="Rectangle 248">
                  <a:extLst>
                    <a:ext uri="{FF2B5EF4-FFF2-40B4-BE49-F238E27FC236}">
                      <a16:creationId xmlns:a16="http://schemas.microsoft.com/office/drawing/2014/main" id="{15EB443B-ED86-5D44-9B63-2DFF230D84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34"/>
                  <a:stretch>
                    <a:fillRect r="-10127" b="-873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FA4C8C59-889D-AA4C-AE7E-10D98B62EFF6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-2</a:t>
              </a: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B36B158-93D8-3747-BD91-72FD04901C5F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F89DFDC-B08B-D347-8833-EE0C1F821E9C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7A575FDB-5C2E-D443-BFED-12EA01EFF311}"/>
                  </a:ext>
                </a:extLst>
              </p:cNvPr>
              <p:cNvSpPr/>
              <p:nvPr/>
            </p:nvSpPr>
            <p:spPr>
              <a:xfrm>
                <a:off x="10969909" y="3702179"/>
                <a:ext cx="857475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7A575FDB-5C2E-D443-BFED-12EA01EFF3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9909" y="3702179"/>
                <a:ext cx="857475" cy="624000"/>
              </a:xfrm>
              <a:prstGeom prst="rect">
                <a:avLst/>
              </a:prstGeom>
              <a:blipFill>
                <a:blip r:embed="rId35"/>
                <a:stretch>
                  <a:fillRect r="-12143" b="-87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4" name="Group 253">
            <a:extLst>
              <a:ext uri="{FF2B5EF4-FFF2-40B4-BE49-F238E27FC236}">
                <a16:creationId xmlns:a16="http://schemas.microsoft.com/office/drawing/2014/main" id="{9FA106A1-2D22-8F4C-AB85-E9191EDD32E1}"/>
              </a:ext>
            </a:extLst>
          </p:cNvPr>
          <p:cNvGrpSpPr/>
          <p:nvPr/>
        </p:nvGrpSpPr>
        <p:grpSpPr>
          <a:xfrm>
            <a:off x="10009908" y="3699407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594B1E77-13BF-2544-B5B9-CF1626FB9568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55" name="Rectangle 254">
                  <a:extLst>
                    <a:ext uri="{FF2B5EF4-FFF2-40B4-BE49-F238E27FC236}">
                      <a16:creationId xmlns:a16="http://schemas.microsoft.com/office/drawing/2014/main" id="{594B1E77-13BF-2544-B5B9-CF1626FB95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36"/>
                  <a:stretch>
                    <a:fillRect r="-10127" b="-980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29EF52B5-491F-4A48-AA20-A4E991276F52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10FC9DAA-41D7-F140-B082-77B968FA81DB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91CBE56B-2EEA-9E45-94D6-57F47E59D112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B0C88D6C-158D-D84B-AA0C-5239573389D3}"/>
                  </a:ext>
                </a:extLst>
              </p:cNvPr>
              <p:cNvSpPr/>
              <p:nvPr/>
            </p:nvSpPr>
            <p:spPr>
              <a:xfrm>
                <a:off x="10969909" y="4489800"/>
                <a:ext cx="857475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2</a:t>
                </a:r>
              </a:p>
            </p:txBody>
          </p:sp>
        </mc:Choice>
        <mc:Fallback xmlns=""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B0C88D6C-158D-D84B-AA0C-523957338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9909" y="4489800"/>
                <a:ext cx="857475" cy="624000"/>
              </a:xfrm>
              <a:prstGeom prst="rect">
                <a:avLst/>
              </a:prstGeom>
              <a:blipFill>
                <a:blip r:embed="rId37"/>
                <a:stretch>
                  <a:fillRect r="-12143"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0" name="Group 259">
            <a:extLst>
              <a:ext uri="{FF2B5EF4-FFF2-40B4-BE49-F238E27FC236}">
                <a16:creationId xmlns:a16="http://schemas.microsoft.com/office/drawing/2014/main" id="{4C04358F-891A-3C49-A8CE-6EC7124B176D}"/>
              </a:ext>
            </a:extLst>
          </p:cNvPr>
          <p:cNvGrpSpPr/>
          <p:nvPr/>
        </p:nvGrpSpPr>
        <p:grpSpPr>
          <a:xfrm>
            <a:off x="10009908" y="4487029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1" name="Rectangle 260">
                  <a:extLst>
                    <a:ext uri="{FF2B5EF4-FFF2-40B4-BE49-F238E27FC236}">
                      <a16:creationId xmlns:a16="http://schemas.microsoft.com/office/drawing/2014/main" id="{32C6A39F-4829-C745-B9FC-9D5A0D41CCEB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61" name="Rectangle 260">
                  <a:extLst>
                    <a:ext uri="{FF2B5EF4-FFF2-40B4-BE49-F238E27FC236}">
                      <a16:creationId xmlns:a16="http://schemas.microsoft.com/office/drawing/2014/main" id="{32C6A39F-4829-C745-B9FC-9D5A0D41CC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38"/>
                  <a:stretch>
                    <a:fillRect r="-10127" b="-980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1005BBE-5F96-0841-93D9-CCE188D58AB2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C7B0FCA1-1BC9-E644-8AFD-670887462F2F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3</a:t>
              </a:r>
            </a:p>
          </p:txBody>
        </p: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B4A40BF-AC1A-1B43-84F7-8DF7C2D4EA47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99BF396B-D6D1-C248-8560-E535141D8590}"/>
                  </a:ext>
                </a:extLst>
              </p:cNvPr>
              <p:cNvSpPr/>
              <p:nvPr/>
            </p:nvSpPr>
            <p:spPr>
              <a:xfrm>
                <a:off x="10969909" y="5247497"/>
                <a:ext cx="923388" cy="624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b="1" dirty="0">
                    <a:solidFill>
                      <a:schemeClr val="tx1"/>
                    </a:solidFill>
                  </a:rPr>
                  <a:t> -2</a:t>
                </a:r>
              </a:p>
            </p:txBody>
          </p:sp>
        </mc:Choice>
        <mc:Fallback xmlns="">
          <p:sp>
            <p:nvSpPr>
              <p:cNvPr id="265" name="Rectangle 264">
                <a:extLst>
                  <a:ext uri="{FF2B5EF4-FFF2-40B4-BE49-F238E27FC236}">
                    <a16:creationId xmlns:a16="http://schemas.microsoft.com/office/drawing/2014/main" id="{99BF396B-D6D1-C248-8560-E535141D8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69909" y="5247497"/>
                <a:ext cx="923388" cy="624000"/>
              </a:xfrm>
              <a:prstGeom prst="rect">
                <a:avLst/>
              </a:prstGeom>
              <a:blipFill>
                <a:blip r:embed="rId39"/>
                <a:stretch>
                  <a:fillRect l="-1987" r="-12583"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6" name="Group 265">
            <a:extLst>
              <a:ext uri="{FF2B5EF4-FFF2-40B4-BE49-F238E27FC236}">
                <a16:creationId xmlns:a16="http://schemas.microsoft.com/office/drawing/2014/main" id="{E2BBADAB-1242-E34C-88F4-E02C3FC7C21E}"/>
              </a:ext>
            </a:extLst>
          </p:cNvPr>
          <p:cNvGrpSpPr/>
          <p:nvPr/>
        </p:nvGrpSpPr>
        <p:grpSpPr>
          <a:xfrm>
            <a:off x="10009908" y="5244726"/>
            <a:ext cx="960000" cy="632868"/>
            <a:chOff x="2838778" y="4088323"/>
            <a:chExt cx="528080" cy="422025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5A22FADF-C40B-6745-8116-5983FC3640F7}"/>
                    </a:ext>
                  </a:extLst>
                </p:cNvPr>
                <p:cNvSpPr/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a14:m>
                  <a:r>
                    <a:rPr lang="en-GB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sz="2400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sz="2400" b="1" dirty="0">
                      <a:solidFill>
                        <a:schemeClr val="accent3"/>
                      </a:solidFill>
                    </a:rPr>
                    <a:t> -8</a:t>
                  </a:r>
                </a:p>
              </p:txBody>
            </p:sp>
          </mc:Choice>
          <mc:Fallback xmlns=""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5A22FADF-C40B-6745-8116-5983FC3640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778" y="4088323"/>
                  <a:ext cx="528080" cy="416111"/>
                </a:xfrm>
                <a:prstGeom prst="rect">
                  <a:avLst/>
                </a:prstGeom>
                <a:blipFill>
                  <a:blip r:embed="rId40"/>
                  <a:stretch>
                    <a:fillRect r="-10127" b="-873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1B93083F-1FA5-C546-8387-0A0DAD49911C}"/>
                </a:ext>
              </a:extLst>
            </p:cNvPr>
            <p:cNvSpPr/>
            <p:nvPr/>
          </p:nvSpPr>
          <p:spPr>
            <a:xfrm>
              <a:off x="3164924" y="409424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-2</a:t>
              </a: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835714C6-4BDB-5847-84A6-83C0523E4D20}"/>
                </a:ext>
              </a:extLst>
            </p:cNvPr>
            <p:cNvSpPr/>
            <p:nvPr/>
          </p:nvSpPr>
          <p:spPr>
            <a:xfrm>
              <a:off x="3164924" y="4292191"/>
              <a:ext cx="165676" cy="21815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400" b="1" dirty="0">
                  <a:solidFill>
                    <a:schemeClr val="tx1"/>
                  </a:solidFill>
                </a:rPr>
                <a:t>5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F0C7B1C5-DB92-5F48-AF02-D8B947056D3A}"/>
                </a:ext>
              </a:extLst>
            </p:cNvPr>
            <p:cNvCxnSpPr>
              <a:cxnSpLocks/>
            </p:cNvCxnSpPr>
            <p:nvPr/>
          </p:nvCxnSpPr>
          <p:spPr>
            <a:xfrm>
              <a:off x="3182157" y="4301707"/>
              <a:ext cx="131210" cy="0"/>
            </a:xfrm>
            <a:prstGeom prst="line">
              <a:avLst/>
            </a:prstGeom>
            <a:grpFill/>
            <a:ln w="19050" cap="rnd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1604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168" grpId="0" animBg="1"/>
      <p:bldP spid="189" grpId="0" animBg="1"/>
      <p:bldP spid="192" grpId="0" animBg="1"/>
      <p:bldP spid="195" grpId="0" animBg="1"/>
      <p:bldP spid="198" grpId="0" animBg="1"/>
      <p:bldP spid="206" grpId="0" animBg="1"/>
      <p:bldP spid="212" grpId="0" animBg="1"/>
      <p:bldP spid="223" grpId="0" animBg="1"/>
      <p:bldP spid="229" grpId="0" animBg="1"/>
      <p:bldP spid="235" grpId="0" animBg="1"/>
      <p:bldP spid="241" grpId="0" animBg="1"/>
      <p:bldP spid="247" grpId="0" animBg="1"/>
      <p:bldP spid="253" grpId="0" animBg="1"/>
      <p:bldP spid="259" grpId="0" animBg="1"/>
      <p:bldP spid="26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474</Words>
  <Application>Microsoft Office PowerPoint</Application>
  <PresentationFormat>Widescreen</PresentationFormat>
  <Paragraphs>102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2024-06-11T06:20:47Z</dcterms:created>
  <dcterms:modified xsi:type="dcterms:W3CDTF">2024-06-11T09:34:59Z</dcterms:modified>
</cp:coreProperties>
</file>