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530" r:id="rId2"/>
    <p:sldId id="526" r:id="rId3"/>
    <p:sldId id="532" r:id="rId4"/>
    <p:sldId id="542" r:id="rId5"/>
    <p:sldId id="543" r:id="rId6"/>
    <p:sldId id="527" r:id="rId7"/>
    <p:sldId id="545" r:id="rId8"/>
    <p:sldId id="531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D355D3-32E8-4E33-9818-ABEB45F36F3E}" v="270" dt="2024-04-15T05:03:02.0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487206E-60C3-4488-8D74-F4D627CB4704}"/>
    <pc:docChg chg="undo custSel addSld delSld modSld sldOrd">
      <pc:chgData name="Stewart Gale" userId="3647ddd2-6040-41ae-a96d-232c23482af8" providerId="ADAL" clId="{6487206E-60C3-4488-8D74-F4D627CB4704}" dt="2022-04-26T06:33:22.879" v="364" actId="1076"/>
      <pc:docMkLst>
        <pc:docMk/>
      </pc:docMkLst>
      <pc:sldChg chg="addSp modSp mod">
        <pc:chgData name="Stewart Gale" userId="3647ddd2-6040-41ae-a96d-232c23482af8" providerId="ADAL" clId="{6487206E-60C3-4488-8D74-F4D627CB4704}" dt="2022-04-26T06:33:22.879" v="364" actId="1076"/>
        <pc:sldMkLst>
          <pc:docMk/>
          <pc:sldMk cId="436332931" sldId="526"/>
        </pc:sldMkLst>
        <pc:spChg chg="mod">
          <ac:chgData name="Stewart Gale" userId="3647ddd2-6040-41ae-a96d-232c23482af8" providerId="ADAL" clId="{6487206E-60C3-4488-8D74-F4D627CB4704}" dt="2022-04-25T08:33:56.876" v="110" actId="113"/>
          <ac:spMkLst>
            <pc:docMk/>
            <pc:sldMk cId="436332931" sldId="526"/>
            <ac:spMk id="3" creationId="{9D0A63E3-68E4-488B-8F1E-E9E246E9758E}"/>
          </ac:spMkLst>
        </pc:spChg>
        <pc:spChg chg="add mod">
          <ac:chgData name="Stewart Gale" userId="3647ddd2-6040-41ae-a96d-232c23482af8" providerId="ADAL" clId="{6487206E-60C3-4488-8D74-F4D627CB4704}" dt="2022-04-26T06:33:22.879" v="364" actId="1076"/>
          <ac:spMkLst>
            <pc:docMk/>
            <pc:sldMk cId="436332931" sldId="526"/>
            <ac:spMk id="8" creationId="{89A2DCE4-5CA3-4836-A758-D92D40423E1A}"/>
          </ac:spMkLst>
        </pc:spChg>
      </pc:sldChg>
      <pc:sldChg chg="addSp delSp modSp add mod modAnim">
        <pc:chgData name="Stewart Gale" userId="3647ddd2-6040-41ae-a96d-232c23482af8" providerId="ADAL" clId="{6487206E-60C3-4488-8D74-F4D627CB4704}" dt="2022-04-25T08:39:33.428" v="272" actId="1076"/>
        <pc:sldMkLst>
          <pc:docMk/>
          <pc:sldMk cId="2623107930" sldId="527"/>
        </pc:sldMkLst>
        <pc:spChg chg="add mod">
          <ac:chgData name="Stewart Gale" userId="3647ddd2-6040-41ae-a96d-232c23482af8" providerId="ADAL" clId="{6487206E-60C3-4488-8D74-F4D627CB4704}" dt="2022-04-25T08:39:28.775" v="271" actId="1076"/>
          <ac:spMkLst>
            <pc:docMk/>
            <pc:sldMk cId="2623107930" sldId="527"/>
            <ac:spMk id="6" creationId="{A786E5FB-8DB3-4BD6-9920-F026092EB063}"/>
          </ac:spMkLst>
        </pc:spChg>
        <pc:spChg chg="del">
          <ac:chgData name="Stewart Gale" userId="3647ddd2-6040-41ae-a96d-232c23482af8" providerId="ADAL" clId="{6487206E-60C3-4488-8D74-F4D627CB4704}" dt="2022-04-25T08:35:06.812" v="155" actId="478"/>
          <ac:spMkLst>
            <pc:docMk/>
            <pc:sldMk cId="2623107930" sldId="527"/>
            <ac:spMk id="10" creationId="{00000000-0000-0000-0000-000000000000}"/>
          </ac:spMkLst>
        </pc:spChg>
        <pc:spChg chg="mod">
          <ac:chgData name="Stewart Gale" userId="3647ddd2-6040-41ae-a96d-232c23482af8" providerId="ADAL" clId="{6487206E-60C3-4488-8D74-F4D627CB4704}" dt="2022-04-25T08:37:50.047" v="251" actId="1076"/>
          <ac:spMkLst>
            <pc:docMk/>
            <pc:sldMk cId="2623107930" sldId="527"/>
            <ac:spMk id="11" creationId="{64B13096-EA4C-4E34-8EF1-BB2078ADE741}"/>
          </ac:spMkLst>
        </pc:spChg>
        <pc:spChg chg="del mod">
          <ac:chgData name="Stewart Gale" userId="3647ddd2-6040-41ae-a96d-232c23482af8" providerId="ADAL" clId="{6487206E-60C3-4488-8D74-F4D627CB4704}" dt="2022-04-25T08:35:35.585" v="175" actId="478"/>
          <ac:spMkLst>
            <pc:docMk/>
            <pc:sldMk cId="2623107930" sldId="527"/>
            <ac:spMk id="12" creationId="{00000000-0000-0000-0000-000000000000}"/>
          </ac:spMkLst>
        </pc:spChg>
        <pc:spChg chg="add mod">
          <ac:chgData name="Stewart Gale" userId="3647ddd2-6040-41ae-a96d-232c23482af8" providerId="ADAL" clId="{6487206E-60C3-4488-8D74-F4D627CB4704}" dt="2022-04-25T08:39:26.117" v="270" actId="1076"/>
          <ac:spMkLst>
            <pc:docMk/>
            <pc:sldMk cId="2623107930" sldId="527"/>
            <ac:spMk id="13" creationId="{B58837B8-2F7D-4BFD-A0D5-CBC783319FCF}"/>
          </ac:spMkLst>
        </pc:spChg>
        <pc:spChg chg="add mod">
          <ac:chgData name="Stewart Gale" userId="3647ddd2-6040-41ae-a96d-232c23482af8" providerId="ADAL" clId="{6487206E-60C3-4488-8D74-F4D627CB4704}" dt="2022-04-25T08:39:26.117" v="270" actId="1076"/>
          <ac:spMkLst>
            <pc:docMk/>
            <pc:sldMk cId="2623107930" sldId="527"/>
            <ac:spMk id="17" creationId="{29A4B38E-07E9-4883-983F-88D19A7DE969}"/>
          </ac:spMkLst>
        </pc:spChg>
        <pc:spChg chg="add mod">
          <ac:chgData name="Stewart Gale" userId="3647ddd2-6040-41ae-a96d-232c23482af8" providerId="ADAL" clId="{6487206E-60C3-4488-8D74-F4D627CB4704}" dt="2022-04-25T08:39:33.428" v="272" actId="1076"/>
          <ac:spMkLst>
            <pc:docMk/>
            <pc:sldMk cId="2623107930" sldId="527"/>
            <ac:spMk id="18" creationId="{A5ACDF69-BCFD-4EDF-8FAD-ECD8FE3FAB36}"/>
          </ac:spMkLst>
        </pc:spChg>
        <pc:cxnChg chg="mod">
          <ac:chgData name="Stewart Gale" userId="3647ddd2-6040-41ae-a96d-232c23482af8" providerId="ADAL" clId="{6487206E-60C3-4488-8D74-F4D627CB4704}" dt="2022-04-25T08:39:26.117" v="270" actId="1076"/>
          <ac:cxnSpMkLst>
            <pc:docMk/>
            <pc:sldMk cId="2623107930" sldId="527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6487206E-60C3-4488-8D74-F4D627CB4704}" dt="2022-04-25T08:39:26.117" v="270" actId="1076"/>
          <ac:cxnSpMkLst>
            <pc:docMk/>
            <pc:sldMk cId="2623107930" sldId="527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6487206E-60C3-4488-8D74-F4D627CB4704}" dt="2022-04-25T08:39:26.117" v="270" actId="1076"/>
          <ac:cxnSpMkLst>
            <pc:docMk/>
            <pc:sldMk cId="2623107930" sldId="527"/>
            <ac:cxnSpMk id="16" creationId="{00000000-0000-0000-0000-000000000000}"/>
          </ac:cxnSpMkLst>
        </pc:cxnChg>
      </pc:sldChg>
      <pc:sldChg chg="modSp mod">
        <pc:chgData name="Stewart Gale" userId="3647ddd2-6040-41ae-a96d-232c23482af8" providerId="ADAL" clId="{6487206E-60C3-4488-8D74-F4D627CB4704}" dt="2022-04-25T09:01:29.697" v="363" actId="20577"/>
        <pc:sldMkLst>
          <pc:docMk/>
          <pc:sldMk cId="983489783" sldId="530"/>
        </pc:sldMkLst>
        <pc:spChg chg="mod">
          <ac:chgData name="Stewart Gale" userId="3647ddd2-6040-41ae-a96d-232c23482af8" providerId="ADAL" clId="{6487206E-60C3-4488-8D74-F4D627CB4704}" dt="2022-04-25T09:01:29.697" v="363" actId="20577"/>
          <ac:spMkLst>
            <pc:docMk/>
            <pc:sldMk cId="983489783" sldId="530"/>
            <ac:spMk id="5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6487206E-60C3-4488-8D74-F4D627CB4704}" dt="2022-04-25T08:44:10.679" v="361" actId="1076"/>
        <pc:sldMkLst>
          <pc:docMk/>
          <pc:sldMk cId="1570046219" sldId="531"/>
        </pc:sldMkLst>
        <pc:spChg chg="add mod">
          <ac:chgData name="Stewart Gale" userId="3647ddd2-6040-41ae-a96d-232c23482af8" providerId="ADAL" clId="{6487206E-60C3-4488-8D74-F4D627CB4704}" dt="2022-04-25T08:44:10.679" v="361" actId="1076"/>
          <ac:spMkLst>
            <pc:docMk/>
            <pc:sldMk cId="1570046219" sldId="531"/>
            <ac:spMk id="8" creationId="{0C422D95-B350-4B16-BDF5-68D2477D997B}"/>
          </ac:spMkLst>
        </pc:spChg>
        <pc:spChg chg="mod">
          <ac:chgData name="Stewart Gale" userId="3647ddd2-6040-41ae-a96d-232c23482af8" providerId="ADAL" clId="{6487206E-60C3-4488-8D74-F4D627CB4704}" dt="2022-04-25T08:44:05.095" v="360" actId="1076"/>
          <ac:spMkLst>
            <pc:docMk/>
            <pc:sldMk cId="1570046219" sldId="531"/>
            <ac:spMk id="10" creationId="{082194EA-E524-4BAE-AE1C-32C1D1C0DDB3}"/>
          </ac:spMkLst>
        </pc:spChg>
        <pc:spChg chg="mod">
          <ac:chgData name="Stewart Gale" userId="3647ddd2-6040-41ae-a96d-232c23482af8" providerId="ADAL" clId="{6487206E-60C3-4488-8D74-F4D627CB4704}" dt="2022-04-25T08:44:10.679" v="361" actId="1076"/>
          <ac:spMkLst>
            <pc:docMk/>
            <pc:sldMk cId="1570046219" sldId="531"/>
            <ac:spMk id="11" creationId="{64B13096-EA4C-4E34-8EF1-BB2078ADE741}"/>
          </ac:spMkLst>
        </pc:spChg>
        <pc:spChg chg="add mod">
          <ac:chgData name="Stewart Gale" userId="3647ddd2-6040-41ae-a96d-232c23482af8" providerId="ADAL" clId="{6487206E-60C3-4488-8D74-F4D627CB4704}" dt="2022-04-25T08:44:10.679" v="361" actId="1076"/>
          <ac:spMkLst>
            <pc:docMk/>
            <pc:sldMk cId="1570046219" sldId="531"/>
            <ac:spMk id="12" creationId="{AB1EF664-B37F-433B-BDC8-1A098E276D13}"/>
          </ac:spMkLst>
        </pc:spChg>
        <pc:spChg chg="add mod">
          <ac:chgData name="Stewart Gale" userId="3647ddd2-6040-41ae-a96d-232c23482af8" providerId="ADAL" clId="{6487206E-60C3-4488-8D74-F4D627CB4704}" dt="2022-04-25T08:44:10.679" v="361" actId="1076"/>
          <ac:spMkLst>
            <pc:docMk/>
            <pc:sldMk cId="1570046219" sldId="531"/>
            <ac:spMk id="13" creationId="{DBDE9C49-B9EE-4D53-B899-2422EA90B5BF}"/>
          </ac:spMkLst>
        </pc:spChg>
      </pc:sldChg>
      <pc:sldChg chg="addSp modSp add mod ord modAnim">
        <pc:chgData name="Stewart Gale" userId="3647ddd2-6040-41ae-a96d-232c23482af8" providerId="ADAL" clId="{6487206E-60C3-4488-8D74-F4D627CB4704}" dt="2022-04-25T08:34:15.295" v="127" actId="20577"/>
        <pc:sldMkLst>
          <pc:docMk/>
          <pc:sldMk cId="3245461906" sldId="532"/>
        </pc:sldMkLst>
        <pc:spChg chg="mod">
          <ac:chgData name="Stewart Gale" userId="3647ddd2-6040-41ae-a96d-232c23482af8" providerId="ADAL" clId="{6487206E-60C3-4488-8D74-F4D627CB4704}" dt="2022-04-25T08:34:15.295" v="127" actId="20577"/>
          <ac:spMkLst>
            <pc:docMk/>
            <pc:sldMk cId="3245461906" sldId="532"/>
            <ac:spMk id="3" creationId="{9D0A63E3-68E4-488B-8F1E-E9E246E9758E}"/>
          </ac:spMkLst>
        </pc:spChg>
        <pc:spChg chg="mod">
          <ac:chgData name="Stewart Gale" userId="3647ddd2-6040-41ae-a96d-232c23482af8" providerId="ADAL" clId="{6487206E-60C3-4488-8D74-F4D627CB4704}" dt="2022-04-25T08:29:14.229" v="58" actId="14100"/>
          <ac:spMkLst>
            <pc:docMk/>
            <pc:sldMk cId="3245461906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6487206E-60C3-4488-8D74-F4D627CB4704}" dt="2022-04-25T07:30:59.922" v="41" actId="1076"/>
          <ac:spMkLst>
            <pc:docMk/>
            <pc:sldMk cId="3245461906" sldId="532"/>
            <ac:spMk id="8" creationId="{00000000-0000-0000-0000-000000000000}"/>
          </ac:spMkLst>
        </pc:spChg>
        <pc:spChg chg="add mod">
          <ac:chgData name="Stewart Gale" userId="3647ddd2-6040-41ae-a96d-232c23482af8" providerId="ADAL" clId="{6487206E-60C3-4488-8D74-F4D627CB4704}" dt="2022-04-25T07:31:25.034" v="52" actId="1076"/>
          <ac:spMkLst>
            <pc:docMk/>
            <pc:sldMk cId="3245461906" sldId="532"/>
            <ac:spMk id="12" creationId="{3A7B31D0-45D5-4479-BB2E-AF6D7FE0DBA7}"/>
          </ac:spMkLst>
        </pc:spChg>
        <pc:spChg chg="add mod">
          <ac:chgData name="Stewart Gale" userId="3647ddd2-6040-41ae-a96d-232c23482af8" providerId="ADAL" clId="{6487206E-60C3-4488-8D74-F4D627CB4704}" dt="2022-04-25T08:29:29.696" v="62" actId="1076"/>
          <ac:spMkLst>
            <pc:docMk/>
            <pc:sldMk cId="3245461906" sldId="532"/>
            <ac:spMk id="14" creationId="{BE07BA4C-9491-44A2-AC9D-C00A335A8118}"/>
          </ac:spMkLst>
        </pc:spChg>
        <pc:spChg chg="mod">
          <ac:chgData name="Stewart Gale" userId="3647ddd2-6040-41ae-a96d-232c23482af8" providerId="ADAL" clId="{6487206E-60C3-4488-8D74-F4D627CB4704}" dt="2022-04-25T07:30:46.495" v="39" actId="207"/>
          <ac:spMkLst>
            <pc:docMk/>
            <pc:sldMk cId="3245461906" sldId="532"/>
            <ac:spMk id="19" creationId="{00000000-0000-0000-0000-000000000000}"/>
          </ac:spMkLst>
        </pc:spChg>
        <pc:spChg chg="mod">
          <ac:chgData name="Stewart Gale" userId="3647ddd2-6040-41ae-a96d-232c23482af8" providerId="ADAL" clId="{6487206E-60C3-4488-8D74-F4D627CB4704}" dt="2022-04-25T07:30:40.780" v="38" actId="207"/>
          <ac:spMkLst>
            <pc:docMk/>
            <pc:sldMk cId="3245461906" sldId="532"/>
            <ac:spMk id="21" creationId="{00000000-0000-0000-0000-000000000000}"/>
          </ac:spMkLst>
        </pc:spChg>
      </pc:sldChg>
      <pc:sldChg chg="del">
        <pc:chgData name="Stewart Gale" userId="3647ddd2-6040-41ae-a96d-232c23482af8" providerId="ADAL" clId="{6487206E-60C3-4488-8D74-F4D627CB4704}" dt="2022-04-25T07:28:25.437" v="8" actId="47"/>
        <pc:sldMkLst>
          <pc:docMk/>
          <pc:sldMk cId="1681251313" sldId="535"/>
        </pc:sldMkLst>
      </pc:sldChg>
      <pc:sldChg chg="addSp modSp mod modAnim">
        <pc:chgData name="Stewart Gale" userId="3647ddd2-6040-41ae-a96d-232c23482af8" providerId="ADAL" clId="{6487206E-60C3-4488-8D74-F4D627CB4704}" dt="2022-04-25T08:34:21.165" v="142" actId="20577"/>
        <pc:sldMkLst>
          <pc:docMk/>
          <pc:sldMk cId="350392530" sldId="539"/>
        </pc:sldMkLst>
        <pc:spChg chg="mod">
          <ac:chgData name="Stewart Gale" userId="3647ddd2-6040-41ae-a96d-232c23482af8" providerId="ADAL" clId="{6487206E-60C3-4488-8D74-F4D627CB4704}" dt="2022-04-25T08:34:21.165" v="142" actId="20577"/>
          <ac:spMkLst>
            <pc:docMk/>
            <pc:sldMk cId="350392530" sldId="539"/>
            <ac:spMk id="3" creationId="{9D0A63E3-68E4-488B-8F1E-E9E246E9758E}"/>
          </ac:spMkLst>
        </pc:spChg>
        <pc:spChg chg="mod">
          <ac:chgData name="Stewart Gale" userId="3647ddd2-6040-41ae-a96d-232c23482af8" providerId="ADAL" clId="{6487206E-60C3-4488-8D74-F4D627CB4704}" dt="2022-04-25T08:31:37.363" v="81" actId="14100"/>
          <ac:spMkLst>
            <pc:docMk/>
            <pc:sldMk cId="350392530" sldId="539"/>
            <ac:spMk id="6" creationId="{00000000-0000-0000-0000-000000000000}"/>
          </ac:spMkLst>
        </pc:spChg>
        <pc:spChg chg="mod">
          <ac:chgData name="Stewart Gale" userId="3647ddd2-6040-41ae-a96d-232c23482af8" providerId="ADAL" clId="{6487206E-60C3-4488-8D74-F4D627CB4704}" dt="2022-04-25T08:32:50.586" v="102" actId="1076"/>
          <ac:spMkLst>
            <pc:docMk/>
            <pc:sldMk cId="350392530" sldId="539"/>
            <ac:spMk id="11" creationId="{00000000-0000-0000-0000-000000000000}"/>
          </ac:spMkLst>
        </pc:spChg>
        <pc:spChg chg="add mod">
          <ac:chgData name="Stewart Gale" userId="3647ddd2-6040-41ae-a96d-232c23482af8" providerId="ADAL" clId="{6487206E-60C3-4488-8D74-F4D627CB4704}" dt="2022-04-25T08:31:31.486" v="79" actId="1076"/>
          <ac:spMkLst>
            <pc:docMk/>
            <pc:sldMk cId="350392530" sldId="539"/>
            <ac:spMk id="12" creationId="{EB7FD177-532A-4DD0-AD27-1F69084D88ED}"/>
          </ac:spMkLst>
        </pc:spChg>
        <pc:spChg chg="add mod">
          <ac:chgData name="Stewart Gale" userId="3647ddd2-6040-41ae-a96d-232c23482af8" providerId="ADAL" clId="{6487206E-60C3-4488-8D74-F4D627CB4704}" dt="2022-04-25T08:31:43.560" v="84" actId="1076"/>
          <ac:spMkLst>
            <pc:docMk/>
            <pc:sldMk cId="350392530" sldId="539"/>
            <ac:spMk id="13" creationId="{80DE6DE0-1469-421A-87A6-4A3EEB78C501}"/>
          </ac:spMkLst>
        </pc:spChg>
        <pc:spChg chg="mod">
          <ac:chgData name="Stewart Gale" userId="3647ddd2-6040-41ae-a96d-232c23482af8" providerId="ADAL" clId="{6487206E-60C3-4488-8D74-F4D627CB4704}" dt="2022-04-25T08:32:50.586" v="102" actId="1076"/>
          <ac:spMkLst>
            <pc:docMk/>
            <pc:sldMk cId="350392530" sldId="539"/>
            <ac:spMk id="21" creationId="{00000000-0000-0000-0000-000000000000}"/>
          </ac:spMkLst>
        </pc:spChg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233616831" sldId="540"/>
        </pc:sldMkLst>
      </pc:sldChg>
      <pc:sldChg chg="add del">
        <pc:chgData name="Stewart Gale" userId="3647ddd2-6040-41ae-a96d-232c23482af8" providerId="ADAL" clId="{6487206E-60C3-4488-8D74-F4D627CB4704}" dt="2022-04-25T07:29:17.196" v="22" actId="47"/>
        <pc:sldMkLst>
          <pc:docMk/>
          <pc:sldMk cId="1991167292" sldId="540"/>
        </pc:sldMkLst>
      </pc:sldChg>
      <pc:sldChg chg="add del">
        <pc:chgData name="Stewart Gale" userId="3647ddd2-6040-41ae-a96d-232c23482af8" providerId="ADAL" clId="{6487206E-60C3-4488-8D74-F4D627CB4704}" dt="2022-04-25T07:29:17.877" v="23" actId="47"/>
        <pc:sldMkLst>
          <pc:docMk/>
          <pc:sldMk cId="233616831" sldId="541"/>
        </pc:sldMkLst>
      </pc:sldChg>
      <pc:sldChg chg="add del">
        <pc:chgData name="Stewart Gale" userId="3647ddd2-6040-41ae-a96d-232c23482af8" providerId="ADAL" clId="{6487206E-60C3-4488-8D74-F4D627CB4704}" dt="2022-04-25T08:33:17.303" v="105" actId="47"/>
        <pc:sldMkLst>
          <pc:docMk/>
          <pc:sldMk cId="2201414014" sldId="542"/>
        </pc:sldMkLst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3691956412" sldId="543"/>
        </pc:sldMkLst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122771820" sldId="544"/>
        </pc:sldMkLst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3182955809" sldId="545"/>
        </pc:sldMkLst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255008429" sldId="546"/>
        </pc:sldMkLst>
      </pc:sldChg>
      <pc:sldChg chg="add del">
        <pc:chgData name="Stewart Gale" userId="3647ddd2-6040-41ae-a96d-232c23482af8" providerId="ADAL" clId="{6487206E-60C3-4488-8D74-F4D627CB4704}" dt="2022-04-25T07:30:03.672" v="33"/>
        <pc:sldMkLst>
          <pc:docMk/>
          <pc:sldMk cId="2163044036" sldId="547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2065871830" sldId="548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1878614314" sldId="549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1760110925" sldId="550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2752853105" sldId="551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4046227525" sldId="552"/>
        </pc:sldMkLst>
      </pc:sldChg>
      <pc:sldChg chg="add del">
        <pc:chgData name="Stewart Gale" userId="3647ddd2-6040-41ae-a96d-232c23482af8" providerId="ADAL" clId="{6487206E-60C3-4488-8D74-F4D627CB4704}" dt="2022-04-25T07:29:58.731" v="32"/>
        <pc:sldMkLst>
          <pc:docMk/>
          <pc:sldMk cId="3157170337" sldId="553"/>
        </pc:sldMkLst>
      </pc:sldChg>
    </pc:docChg>
  </pc:docChgLst>
  <pc:docChgLst>
    <pc:chgData name="Stewart Gale" userId="3647ddd2-6040-41ae-a96d-232c23482af8" providerId="ADAL" clId="{C0D355D3-32E8-4E33-9818-ABEB45F36F3E}"/>
    <pc:docChg chg="undo custSel addSld delSld modSld modMainMaster modNotesMaster">
      <pc:chgData name="Stewart Gale" userId="3647ddd2-6040-41ae-a96d-232c23482af8" providerId="ADAL" clId="{C0D355D3-32E8-4E33-9818-ABEB45F36F3E}" dt="2024-04-15T05:03:02.093" v="489" actId="207"/>
      <pc:docMkLst>
        <pc:docMk/>
      </pc:docMkLst>
      <pc:sldChg chg="addSp delSp modSp mod addAnim delAnim modAnim">
        <pc:chgData name="Stewart Gale" userId="3647ddd2-6040-41ae-a96d-232c23482af8" providerId="ADAL" clId="{C0D355D3-32E8-4E33-9818-ABEB45F36F3E}" dt="2023-08-14T05:41:21.674" v="477" actId="14100"/>
        <pc:sldMkLst>
          <pc:docMk/>
          <pc:sldMk cId="436332931" sldId="526"/>
        </pc:sldMkLst>
        <pc:spChg chg="mod topLvl">
          <ac:chgData name="Stewart Gale" userId="3647ddd2-6040-41ae-a96d-232c23482af8" providerId="ADAL" clId="{C0D355D3-32E8-4E33-9818-ABEB45F36F3E}" dt="2023-08-14T05:41:21.674" v="477" actId="14100"/>
          <ac:spMkLst>
            <pc:docMk/>
            <pc:sldMk cId="436332931" sldId="526"/>
            <ac:spMk id="3" creationId="{9D0A63E3-68E4-488B-8F1E-E9E246E9758E}"/>
          </ac:spMkLst>
        </pc:spChg>
        <pc:spChg chg="add mod">
          <ac:chgData name="Stewart Gale" userId="3647ddd2-6040-41ae-a96d-232c23482af8" providerId="ADAL" clId="{C0D355D3-32E8-4E33-9818-ABEB45F36F3E}" dt="2023-08-13T12:17:40.601" v="98" actId="1076"/>
          <ac:spMkLst>
            <pc:docMk/>
            <pc:sldMk cId="436332931" sldId="526"/>
            <ac:spMk id="7" creationId="{519BC0A8-0C61-7FE6-54B0-C2C006EAEE99}"/>
          </ac:spMkLst>
        </pc:spChg>
        <pc:spChg chg="del mod">
          <ac:chgData name="Stewart Gale" userId="3647ddd2-6040-41ae-a96d-232c23482af8" providerId="ADAL" clId="{C0D355D3-32E8-4E33-9818-ABEB45F36F3E}" dt="2023-08-13T12:14:37.177" v="68" actId="478"/>
          <ac:spMkLst>
            <pc:docMk/>
            <pc:sldMk cId="436332931" sldId="526"/>
            <ac:spMk id="8" creationId="{89A2DCE4-5CA3-4836-A758-D92D40423E1A}"/>
          </ac:spMkLst>
        </pc:spChg>
        <pc:spChg chg="add del mod">
          <ac:chgData name="Stewart Gale" userId="3647ddd2-6040-41ae-a96d-232c23482af8" providerId="ADAL" clId="{C0D355D3-32E8-4E33-9818-ABEB45F36F3E}" dt="2023-08-13T12:17:35.072" v="96" actId="1076"/>
          <ac:spMkLst>
            <pc:docMk/>
            <pc:sldMk cId="436332931" sldId="526"/>
            <ac:spMk id="9" creationId="{3295EEDF-176F-F356-602D-DE128985CA58}"/>
          </ac:spMkLst>
        </pc:spChg>
        <pc:spChg chg="mod">
          <ac:chgData name="Stewart Gale" userId="3647ddd2-6040-41ae-a96d-232c23482af8" providerId="ADAL" clId="{C0D355D3-32E8-4E33-9818-ABEB45F36F3E}" dt="2023-08-13T12:17:38.013" v="97" actId="1076"/>
          <ac:spMkLst>
            <pc:docMk/>
            <pc:sldMk cId="436332931" sldId="526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C0D355D3-32E8-4E33-9818-ABEB45F36F3E}" dt="2023-08-13T12:14:34.902" v="67" actId="478"/>
          <ac:spMkLst>
            <pc:docMk/>
            <pc:sldMk cId="436332931" sldId="526"/>
            <ac:spMk id="11" creationId="{D604A527-6A7C-D4DC-AFDA-FF5B1D43BAE6}"/>
          </ac:spMkLst>
        </pc:spChg>
        <pc:spChg chg="mod">
          <ac:chgData name="Stewart Gale" userId="3647ddd2-6040-41ae-a96d-232c23482af8" providerId="ADAL" clId="{C0D355D3-32E8-4E33-9818-ABEB45F36F3E}" dt="2023-08-13T12:17:44.369" v="99" actId="1076"/>
          <ac:spMkLst>
            <pc:docMk/>
            <pc:sldMk cId="436332931" sldId="526"/>
            <ac:spMk id="28" creationId="{00000000-0000-0000-0000-000000000000}"/>
          </ac:spMkLst>
        </pc:spChg>
        <pc:grpChg chg="del mod">
          <ac:chgData name="Stewart Gale" userId="3647ddd2-6040-41ae-a96d-232c23482af8" providerId="ADAL" clId="{C0D355D3-32E8-4E33-9818-ABEB45F36F3E}" dt="2023-08-13T12:09:44.648" v="8" actId="478"/>
          <ac:grpSpMkLst>
            <pc:docMk/>
            <pc:sldMk cId="436332931" sldId="526"/>
            <ac:grpSpMk id="2" creationId="{F52B10EC-098B-4B0A-8CE2-8725D98FB92F}"/>
          </ac:grpSpMkLst>
        </pc:grpChg>
        <pc:picChg chg="mod">
          <ac:chgData name="Stewart Gale" userId="3647ddd2-6040-41ae-a96d-232c23482af8" providerId="ADAL" clId="{C0D355D3-32E8-4E33-9818-ABEB45F36F3E}" dt="2023-08-13T12:17:35.072" v="96" actId="1076"/>
          <ac:picMkLst>
            <pc:docMk/>
            <pc:sldMk cId="436332931" sldId="526"/>
            <ac:picMk id="6" creationId="{00000000-0000-0000-0000-000000000000}"/>
          </ac:picMkLst>
        </pc:picChg>
        <pc:cxnChg chg="del mod topLvl">
          <ac:chgData name="Stewart Gale" userId="3647ddd2-6040-41ae-a96d-232c23482af8" providerId="ADAL" clId="{C0D355D3-32E8-4E33-9818-ABEB45F36F3E}" dt="2023-08-13T12:09:44.648" v="8" actId="478"/>
          <ac:cxnSpMkLst>
            <pc:docMk/>
            <pc:sldMk cId="436332931" sldId="526"/>
            <ac:cxnSpMk id="4" creationId="{81A815F7-A766-4197-BA86-668612315643}"/>
          </ac:cxnSpMkLst>
        </pc:cxnChg>
        <pc:cxnChg chg="add mod">
          <ac:chgData name="Stewart Gale" userId="3647ddd2-6040-41ae-a96d-232c23482af8" providerId="ADAL" clId="{C0D355D3-32E8-4E33-9818-ABEB45F36F3E}" dt="2023-08-13T12:17:35.072" v="96" actId="1076"/>
          <ac:cxnSpMkLst>
            <pc:docMk/>
            <pc:sldMk cId="436332931" sldId="526"/>
            <ac:cxnSpMk id="13" creationId="{12E2B8D3-32CA-C14F-3E55-2B551C08188B}"/>
          </ac:cxnSpMkLst>
        </pc:cxnChg>
        <pc:cxnChg chg="add mod">
          <ac:chgData name="Stewart Gale" userId="3647ddd2-6040-41ae-a96d-232c23482af8" providerId="ADAL" clId="{C0D355D3-32E8-4E33-9818-ABEB45F36F3E}" dt="2023-08-13T12:17:35.072" v="96" actId="1076"/>
          <ac:cxnSpMkLst>
            <pc:docMk/>
            <pc:sldMk cId="436332931" sldId="526"/>
            <ac:cxnSpMk id="15" creationId="{84F4978A-8ECC-DA62-1D7C-7E2F0F1FFC62}"/>
          </ac:cxnSpMkLst>
        </pc:cxnChg>
        <pc:cxnChg chg="add mod">
          <ac:chgData name="Stewart Gale" userId="3647ddd2-6040-41ae-a96d-232c23482af8" providerId="ADAL" clId="{C0D355D3-32E8-4E33-9818-ABEB45F36F3E}" dt="2023-08-13T12:17:35.072" v="96" actId="1076"/>
          <ac:cxnSpMkLst>
            <pc:docMk/>
            <pc:sldMk cId="436332931" sldId="526"/>
            <ac:cxnSpMk id="17" creationId="{F69EAF29-9007-2778-E144-03F50367F4EA}"/>
          </ac:cxnSpMkLst>
        </pc:cxnChg>
      </pc:sldChg>
      <pc:sldChg chg="addSp delSp modSp mod delAnim modAnim">
        <pc:chgData name="Stewart Gale" userId="3647ddd2-6040-41ae-a96d-232c23482af8" providerId="ADAL" clId="{C0D355D3-32E8-4E33-9818-ABEB45F36F3E}" dt="2023-08-13T15:16:39.675" v="323"/>
        <pc:sldMkLst>
          <pc:docMk/>
          <pc:sldMk cId="2623107930" sldId="527"/>
        </pc:sldMkLst>
        <pc:spChg chg="mod topLvl">
          <ac:chgData name="Stewart Gale" userId="3647ddd2-6040-41ae-a96d-232c23482af8" providerId="ADAL" clId="{C0D355D3-32E8-4E33-9818-ABEB45F36F3E}" dt="2023-08-13T15:16:10.604" v="318" actId="1076"/>
          <ac:spMkLst>
            <pc:docMk/>
            <pc:sldMk cId="2623107930" sldId="527"/>
            <ac:spMk id="3" creationId="{B39A610C-056B-477C-A2F6-2FE43A86F088}"/>
          </ac:spMkLst>
        </pc:spChg>
        <pc:spChg chg="add mod">
          <ac:chgData name="Stewart Gale" userId="3647ddd2-6040-41ae-a96d-232c23482af8" providerId="ADAL" clId="{C0D355D3-32E8-4E33-9818-ABEB45F36F3E}" dt="2023-08-13T15:16:33.819" v="322" actId="1076"/>
          <ac:spMkLst>
            <pc:docMk/>
            <pc:sldMk cId="2623107930" sldId="527"/>
            <ac:spMk id="5" creationId="{C30A7EDD-8C10-FF7C-4C19-CCB19A2F9A63}"/>
          </ac:spMkLst>
        </pc:spChg>
        <pc:spChg chg="del mod">
          <ac:chgData name="Stewart Gale" userId="3647ddd2-6040-41ae-a96d-232c23482af8" providerId="ADAL" clId="{C0D355D3-32E8-4E33-9818-ABEB45F36F3E}" dt="2023-08-13T15:15:19.592" v="303" actId="478"/>
          <ac:spMkLst>
            <pc:docMk/>
            <pc:sldMk cId="2623107930" sldId="527"/>
            <ac:spMk id="6" creationId="{A786E5FB-8DB3-4BD6-9920-F026092EB063}"/>
          </ac:spMkLst>
        </pc:spChg>
        <pc:spChg chg="del mod">
          <ac:chgData name="Stewart Gale" userId="3647ddd2-6040-41ae-a96d-232c23482af8" providerId="ADAL" clId="{C0D355D3-32E8-4E33-9818-ABEB45F36F3E}" dt="2023-08-13T15:10:43.577" v="269" actId="478"/>
          <ac:spMkLst>
            <pc:docMk/>
            <pc:sldMk cId="2623107930" sldId="527"/>
            <ac:spMk id="11" creationId="{64B13096-EA4C-4E34-8EF1-BB2078ADE741}"/>
          </ac:spMkLst>
        </pc:spChg>
        <pc:spChg chg="del mod">
          <ac:chgData name="Stewart Gale" userId="3647ddd2-6040-41ae-a96d-232c23482af8" providerId="ADAL" clId="{C0D355D3-32E8-4E33-9818-ABEB45F36F3E}" dt="2023-08-13T15:15:15.473" v="302" actId="478"/>
          <ac:spMkLst>
            <pc:docMk/>
            <pc:sldMk cId="2623107930" sldId="527"/>
            <ac:spMk id="13" creationId="{B58837B8-2F7D-4BFD-A0D5-CBC783319FCF}"/>
          </ac:spMkLst>
        </pc:spChg>
        <pc:spChg chg="del mod">
          <ac:chgData name="Stewart Gale" userId="3647ddd2-6040-41ae-a96d-232c23482af8" providerId="ADAL" clId="{C0D355D3-32E8-4E33-9818-ABEB45F36F3E}" dt="2023-08-13T15:15:15.473" v="302" actId="478"/>
          <ac:spMkLst>
            <pc:docMk/>
            <pc:sldMk cId="2623107930" sldId="527"/>
            <ac:spMk id="17" creationId="{29A4B38E-07E9-4883-983F-88D19A7DE969}"/>
          </ac:spMkLst>
        </pc:spChg>
        <pc:spChg chg="del mod">
          <ac:chgData name="Stewart Gale" userId="3647ddd2-6040-41ae-a96d-232c23482af8" providerId="ADAL" clId="{C0D355D3-32E8-4E33-9818-ABEB45F36F3E}" dt="2023-08-13T15:15:15.473" v="302" actId="478"/>
          <ac:spMkLst>
            <pc:docMk/>
            <pc:sldMk cId="2623107930" sldId="527"/>
            <ac:spMk id="18" creationId="{A5ACDF69-BCFD-4EDF-8FAD-ECD8FE3FAB36}"/>
          </ac:spMkLst>
        </pc:spChg>
        <pc:grpChg chg="del mod">
          <ac:chgData name="Stewart Gale" userId="3647ddd2-6040-41ae-a96d-232c23482af8" providerId="ADAL" clId="{C0D355D3-32E8-4E33-9818-ABEB45F36F3E}" dt="2023-08-13T15:09:52.513" v="260" actId="478"/>
          <ac:grpSpMkLst>
            <pc:docMk/>
            <pc:sldMk cId="2623107930" sldId="527"/>
            <ac:grpSpMk id="2" creationId="{90CED1FD-06EF-4DD6-9E62-D72B6AD0A9C8}"/>
          </ac:grpSpMkLst>
        </pc:grpChg>
        <pc:cxnChg chg="del mod topLvl">
          <ac:chgData name="Stewart Gale" userId="3647ddd2-6040-41ae-a96d-232c23482af8" providerId="ADAL" clId="{C0D355D3-32E8-4E33-9818-ABEB45F36F3E}" dt="2023-08-13T15:09:52.513" v="260" actId="478"/>
          <ac:cxnSpMkLst>
            <pc:docMk/>
            <pc:sldMk cId="2623107930" sldId="527"/>
            <ac:cxnSpMk id="4" creationId="{415073EB-3D17-4888-AE93-AB5E00A0F3B5}"/>
          </ac:cxnSpMkLst>
        </pc:cxnChg>
        <pc:cxnChg chg="add mod">
          <ac:chgData name="Stewart Gale" userId="3647ddd2-6040-41ae-a96d-232c23482af8" providerId="ADAL" clId="{C0D355D3-32E8-4E33-9818-ABEB45F36F3E}" dt="2023-08-13T15:16:30.233" v="321" actId="1076"/>
          <ac:cxnSpMkLst>
            <pc:docMk/>
            <pc:sldMk cId="2623107930" sldId="527"/>
            <ac:cxnSpMk id="7" creationId="{D4D018B5-A065-1975-8C4D-B3F5B45F28A7}"/>
          </ac:cxnSpMkLst>
        </pc:cxnChg>
        <pc:cxnChg chg="add mod">
          <ac:chgData name="Stewart Gale" userId="3647ddd2-6040-41ae-a96d-232c23482af8" providerId="ADAL" clId="{C0D355D3-32E8-4E33-9818-ABEB45F36F3E}" dt="2023-08-13T15:16:30.233" v="321" actId="1076"/>
          <ac:cxnSpMkLst>
            <pc:docMk/>
            <pc:sldMk cId="2623107930" sldId="527"/>
            <ac:cxnSpMk id="8" creationId="{43B74558-FE04-B69C-F638-C8F3ACE9B3C3}"/>
          </ac:cxnSpMkLst>
        </pc:cxnChg>
        <pc:cxnChg chg="add mod">
          <ac:chgData name="Stewart Gale" userId="3647ddd2-6040-41ae-a96d-232c23482af8" providerId="ADAL" clId="{C0D355D3-32E8-4E33-9818-ABEB45F36F3E}" dt="2023-08-13T15:16:30.233" v="321" actId="1076"/>
          <ac:cxnSpMkLst>
            <pc:docMk/>
            <pc:sldMk cId="2623107930" sldId="527"/>
            <ac:cxnSpMk id="9" creationId="{E0C59A1B-FC39-E1DF-ABB1-D29220111F07}"/>
          </ac:cxnSpMkLst>
        </pc:cxnChg>
        <pc:cxnChg chg="del mod">
          <ac:chgData name="Stewart Gale" userId="3647ddd2-6040-41ae-a96d-232c23482af8" providerId="ADAL" clId="{C0D355D3-32E8-4E33-9818-ABEB45F36F3E}" dt="2023-08-13T15:15:15.473" v="302" actId="478"/>
          <ac:cxnSpMkLst>
            <pc:docMk/>
            <pc:sldMk cId="2623107930" sldId="527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C0D355D3-32E8-4E33-9818-ABEB45F36F3E}" dt="2023-08-13T15:15:15.473" v="302" actId="478"/>
          <ac:cxnSpMkLst>
            <pc:docMk/>
            <pc:sldMk cId="2623107930" sldId="527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C0D355D3-32E8-4E33-9818-ABEB45F36F3E}" dt="2023-08-13T15:15:15.473" v="302" actId="478"/>
          <ac:cxnSpMkLst>
            <pc:docMk/>
            <pc:sldMk cId="2623107930" sldId="527"/>
            <ac:cxnSpMk id="16" creationId="{00000000-0000-0000-0000-000000000000}"/>
          </ac:cxnSpMkLst>
        </pc:cxnChg>
      </pc:sldChg>
      <pc:sldChg chg="delSp modSp mod">
        <pc:chgData name="Stewart Gale" userId="3647ddd2-6040-41ae-a96d-232c23482af8" providerId="ADAL" clId="{C0D355D3-32E8-4E33-9818-ABEB45F36F3E}" dt="2023-08-14T05:41:50.189" v="486" actId="1036"/>
        <pc:sldMkLst>
          <pc:docMk/>
          <pc:sldMk cId="983489783" sldId="530"/>
        </pc:sldMkLst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983489783" sldId="530"/>
            <ac:spMk id="3" creationId="{1DCD659B-9B0F-4736-B272-47379BEFFD3A}"/>
          </ac:spMkLst>
        </pc:spChg>
        <pc:spChg chg="mod">
          <ac:chgData name="Stewart Gale" userId="3647ddd2-6040-41ae-a96d-232c23482af8" providerId="ADAL" clId="{C0D355D3-32E8-4E33-9818-ABEB45F36F3E}" dt="2023-08-14T05:41:50.189" v="486" actId="1036"/>
          <ac:spMkLst>
            <pc:docMk/>
            <pc:sldMk cId="983489783" sldId="530"/>
            <ac:spMk id="5" creationId="{00000000-0000-0000-0000-000000000000}"/>
          </ac:spMkLst>
        </pc:spChg>
        <pc:grpChg chg="del mod">
          <ac:chgData name="Stewart Gale" userId="3647ddd2-6040-41ae-a96d-232c23482af8" providerId="ADAL" clId="{C0D355D3-32E8-4E33-9818-ABEB45F36F3E}" dt="2023-08-13T12:09:09.356" v="1" actId="478"/>
          <ac:grpSpMkLst>
            <pc:docMk/>
            <pc:sldMk cId="983489783" sldId="53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0D355D3-32E8-4E33-9818-ABEB45F36F3E}" dt="2023-08-13T12:09:07.287" v="0"/>
          <ac:cxnSpMkLst>
            <pc:docMk/>
            <pc:sldMk cId="983489783" sldId="530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C0D355D3-32E8-4E33-9818-ABEB45F36F3E}" dt="2023-08-14T05:25:28.224" v="474" actId="20577"/>
        <pc:sldMkLst>
          <pc:docMk/>
          <pc:sldMk cId="1570046219" sldId="531"/>
        </pc:sldMkLst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1570046219" sldId="531"/>
            <ac:spMk id="3" creationId="{B39A610C-056B-477C-A2F6-2FE43A86F088}"/>
          </ac:spMkLst>
        </pc:spChg>
        <pc:spChg chg="mod">
          <ac:chgData name="Stewart Gale" userId="3647ddd2-6040-41ae-a96d-232c23482af8" providerId="ADAL" clId="{C0D355D3-32E8-4E33-9818-ABEB45F36F3E}" dt="2023-08-14T05:25:28.224" v="474" actId="20577"/>
          <ac:spMkLst>
            <pc:docMk/>
            <pc:sldMk cId="1570046219" sldId="531"/>
            <ac:spMk id="8" creationId="{0C422D95-B350-4B16-BDF5-68D2477D997B}"/>
          </ac:spMkLst>
        </pc:spChg>
        <pc:spChg chg="mod">
          <ac:chgData name="Stewart Gale" userId="3647ddd2-6040-41ae-a96d-232c23482af8" providerId="ADAL" clId="{C0D355D3-32E8-4E33-9818-ABEB45F36F3E}" dt="2023-08-13T15:20:01.575" v="396" actId="1076"/>
          <ac:spMkLst>
            <pc:docMk/>
            <pc:sldMk cId="1570046219" sldId="531"/>
            <ac:spMk id="10" creationId="{082194EA-E524-4BAE-AE1C-32C1D1C0DDB3}"/>
          </ac:spMkLst>
        </pc:spChg>
        <pc:spChg chg="mod">
          <ac:chgData name="Stewart Gale" userId="3647ddd2-6040-41ae-a96d-232c23482af8" providerId="ADAL" clId="{C0D355D3-32E8-4E33-9818-ABEB45F36F3E}" dt="2023-08-13T15:20:51.177" v="411" actId="207"/>
          <ac:spMkLst>
            <pc:docMk/>
            <pc:sldMk cId="1570046219" sldId="531"/>
            <ac:spMk id="11" creationId="{64B13096-EA4C-4E34-8EF1-BB2078ADE741}"/>
          </ac:spMkLst>
        </pc:spChg>
        <pc:spChg chg="mod">
          <ac:chgData name="Stewart Gale" userId="3647ddd2-6040-41ae-a96d-232c23482af8" providerId="ADAL" clId="{C0D355D3-32E8-4E33-9818-ABEB45F36F3E}" dt="2023-08-14T05:23:06.506" v="419" actId="1076"/>
          <ac:spMkLst>
            <pc:docMk/>
            <pc:sldMk cId="1570046219" sldId="531"/>
            <ac:spMk id="12" creationId="{AB1EF664-B37F-433B-BDC8-1A098E276D13}"/>
          </ac:spMkLst>
        </pc:spChg>
        <pc:spChg chg="mod">
          <ac:chgData name="Stewart Gale" userId="3647ddd2-6040-41ae-a96d-232c23482af8" providerId="ADAL" clId="{C0D355D3-32E8-4E33-9818-ABEB45F36F3E}" dt="2023-08-14T05:23:11.611" v="420" actId="1076"/>
          <ac:spMkLst>
            <pc:docMk/>
            <pc:sldMk cId="1570046219" sldId="531"/>
            <ac:spMk id="13" creationId="{DBDE9C49-B9EE-4D53-B899-2422EA90B5BF}"/>
          </ac:spMkLst>
        </pc:spChg>
        <pc:grpChg chg="del mod">
          <ac:chgData name="Stewart Gale" userId="3647ddd2-6040-41ae-a96d-232c23482af8" providerId="ADAL" clId="{C0D355D3-32E8-4E33-9818-ABEB45F36F3E}" dt="2023-08-13T15:19:44.694" v="390" actId="478"/>
          <ac:grpSpMkLst>
            <pc:docMk/>
            <pc:sldMk cId="1570046219" sldId="531"/>
            <ac:grpSpMk id="2" creationId="{90CED1FD-06EF-4DD6-9E62-D72B6AD0A9C8}"/>
          </ac:grpSpMkLst>
        </pc:grpChg>
        <pc:cxnChg chg="mod">
          <ac:chgData name="Stewart Gale" userId="3647ddd2-6040-41ae-a96d-232c23482af8" providerId="ADAL" clId="{C0D355D3-32E8-4E33-9818-ABEB45F36F3E}" dt="2023-08-13T12:09:07.287" v="0"/>
          <ac:cxnSpMkLst>
            <pc:docMk/>
            <pc:sldMk cId="1570046219" sldId="531"/>
            <ac:cxnSpMk id="4" creationId="{415073EB-3D17-4888-AE93-AB5E00A0F3B5}"/>
          </ac:cxnSpMkLst>
        </pc:cxnChg>
      </pc:sldChg>
      <pc:sldChg chg="addSp delSp modSp mod delAnim modAnim">
        <pc:chgData name="Stewart Gale" userId="3647ddd2-6040-41ae-a96d-232c23482af8" providerId="ADAL" clId="{C0D355D3-32E8-4E33-9818-ABEB45F36F3E}" dt="2023-08-14T05:41:32.806" v="479" actId="113"/>
        <pc:sldMkLst>
          <pc:docMk/>
          <pc:sldMk cId="3245461906" sldId="532"/>
        </pc:sldMkLst>
        <pc:spChg chg="add del mod topLvl">
          <ac:chgData name="Stewart Gale" userId="3647ddd2-6040-41ae-a96d-232c23482af8" providerId="ADAL" clId="{C0D355D3-32E8-4E33-9818-ABEB45F36F3E}" dt="2023-08-14T05:41:32.806" v="479" actId="113"/>
          <ac:spMkLst>
            <pc:docMk/>
            <pc:sldMk cId="3245461906" sldId="532"/>
            <ac:spMk id="3" creationId="{9D0A63E3-68E4-488B-8F1E-E9E246E9758E}"/>
          </ac:spMkLst>
        </pc:spChg>
        <pc:spChg chg="del mod">
          <ac:chgData name="Stewart Gale" userId="3647ddd2-6040-41ae-a96d-232c23482af8" providerId="ADAL" clId="{C0D355D3-32E8-4E33-9818-ABEB45F36F3E}" dt="2023-08-13T12:18:15.317" v="105" actId="478"/>
          <ac:spMkLst>
            <pc:docMk/>
            <pc:sldMk cId="3245461906" sldId="532"/>
            <ac:spMk id="6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3:21.132" v="180" actId="1076"/>
          <ac:spMkLst>
            <pc:docMk/>
            <pc:sldMk cId="3245461906" sldId="532"/>
            <ac:spMk id="7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3:05.629" v="176" actId="403"/>
          <ac:spMkLst>
            <pc:docMk/>
            <pc:sldMk cId="3245461906" sldId="532"/>
            <ac:spMk id="8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4:05.411" v="192" actId="1076"/>
          <ac:spMkLst>
            <pc:docMk/>
            <pc:sldMk cId="3245461906" sldId="532"/>
            <ac:spMk id="12" creationId="{3A7B31D0-45D5-4479-BB2E-AF6D7FE0DBA7}"/>
          </ac:spMkLst>
        </pc:spChg>
        <pc:spChg chg="del mod">
          <ac:chgData name="Stewart Gale" userId="3647ddd2-6040-41ae-a96d-232c23482af8" providerId="ADAL" clId="{C0D355D3-32E8-4E33-9818-ABEB45F36F3E}" dt="2023-08-13T12:18:15.317" v="105" actId="478"/>
          <ac:spMkLst>
            <pc:docMk/>
            <pc:sldMk cId="3245461906" sldId="532"/>
            <ac:spMk id="14" creationId="{BE07BA4C-9491-44A2-AC9D-C00A335A8118}"/>
          </ac:spMkLst>
        </pc:spChg>
        <pc:spChg chg="mod">
          <ac:chgData name="Stewart Gale" userId="3647ddd2-6040-41ae-a96d-232c23482af8" providerId="ADAL" clId="{C0D355D3-32E8-4E33-9818-ABEB45F36F3E}" dt="2023-08-13T15:03:39.156" v="184" actId="1076"/>
          <ac:spMkLst>
            <pc:docMk/>
            <pc:sldMk cId="3245461906" sldId="532"/>
            <ac:spMk id="19" creationId="{00000000-0000-0000-0000-000000000000}"/>
          </ac:spMkLst>
        </pc:spChg>
        <pc:spChg chg="del mod">
          <ac:chgData name="Stewart Gale" userId="3647ddd2-6040-41ae-a96d-232c23482af8" providerId="ADAL" clId="{C0D355D3-32E8-4E33-9818-ABEB45F36F3E}" dt="2023-08-13T15:00:08.146" v="145" actId="478"/>
          <ac:spMkLst>
            <pc:docMk/>
            <pc:sldMk cId="3245461906" sldId="532"/>
            <ac:spMk id="20" creationId="{00000000-0000-0000-0000-000000000000}"/>
          </ac:spMkLst>
        </pc:spChg>
        <pc:spChg chg="del mod">
          <ac:chgData name="Stewart Gale" userId="3647ddd2-6040-41ae-a96d-232c23482af8" providerId="ADAL" clId="{C0D355D3-32E8-4E33-9818-ABEB45F36F3E}" dt="2023-08-13T12:18:15.317" v="105" actId="478"/>
          <ac:spMkLst>
            <pc:docMk/>
            <pc:sldMk cId="3245461906" sldId="532"/>
            <ac:spMk id="21" creationId="{00000000-0000-0000-0000-000000000000}"/>
          </ac:spMkLst>
        </pc:spChg>
        <pc:grpChg chg="add del mod">
          <ac:chgData name="Stewart Gale" userId="3647ddd2-6040-41ae-a96d-232c23482af8" providerId="ADAL" clId="{C0D355D3-32E8-4E33-9818-ABEB45F36F3E}" dt="2023-08-13T12:18:02.022" v="103" actId="478"/>
          <ac:grpSpMkLst>
            <pc:docMk/>
            <pc:sldMk cId="3245461906" sldId="532"/>
            <ac:grpSpMk id="2" creationId="{F52B10EC-098B-4B0A-8CE2-8725D98FB92F}"/>
          </ac:grpSpMkLst>
        </pc:grpChg>
        <pc:cxnChg chg="del mod topLvl">
          <ac:chgData name="Stewart Gale" userId="3647ddd2-6040-41ae-a96d-232c23482af8" providerId="ADAL" clId="{C0D355D3-32E8-4E33-9818-ABEB45F36F3E}" dt="2023-08-13T12:18:02.022" v="103" actId="478"/>
          <ac:cxnSpMkLst>
            <pc:docMk/>
            <pc:sldMk cId="3245461906" sldId="532"/>
            <ac:cxnSpMk id="4" creationId="{81A815F7-A766-4197-BA86-668612315643}"/>
          </ac:cxnSpMkLst>
        </pc:cxnChg>
      </pc:sldChg>
      <pc:sldChg chg="modSp del">
        <pc:chgData name="Stewart Gale" userId="3647ddd2-6040-41ae-a96d-232c23482af8" providerId="ADAL" clId="{C0D355D3-32E8-4E33-9818-ABEB45F36F3E}" dt="2023-08-13T15:08:28.849" v="236" actId="47"/>
        <pc:sldMkLst>
          <pc:docMk/>
          <pc:sldMk cId="350392530" sldId="539"/>
        </pc:sldMkLst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3" creationId="{9D0A63E3-68E4-488B-8F1E-E9E246E9758E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6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7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11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12" creationId="{EB7FD177-532A-4DD0-AD27-1F69084D88ED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13" creationId="{80DE6DE0-1469-421A-87A6-4A3EEB78C501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20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k cId="350392530" sldId="539"/>
            <ac:spMk id="21" creationId="{00000000-0000-0000-0000-000000000000}"/>
          </ac:spMkLst>
        </pc:spChg>
        <pc:grpChg chg="mod">
          <ac:chgData name="Stewart Gale" userId="3647ddd2-6040-41ae-a96d-232c23482af8" providerId="ADAL" clId="{C0D355D3-32E8-4E33-9818-ABEB45F36F3E}" dt="2023-08-13T12:09:07.287" v="0"/>
          <ac:grpSpMkLst>
            <pc:docMk/>
            <pc:sldMk cId="350392530" sldId="539"/>
            <ac:grpSpMk id="2" creationId="{F52B10EC-098B-4B0A-8CE2-8725D98FB92F}"/>
          </ac:grpSpMkLst>
        </pc:grpChg>
        <pc:cxnChg chg="mod">
          <ac:chgData name="Stewart Gale" userId="3647ddd2-6040-41ae-a96d-232c23482af8" providerId="ADAL" clId="{C0D355D3-32E8-4E33-9818-ABEB45F36F3E}" dt="2023-08-13T12:09:07.287" v="0"/>
          <ac:cxnSpMkLst>
            <pc:docMk/>
            <pc:sldMk cId="350392530" sldId="539"/>
            <ac:cxnSpMk id="4" creationId="{81A815F7-A766-4197-BA86-668612315643}"/>
          </ac:cxnSpMkLst>
        </pc:cxnChg>
      </pc:sldChg>
      <pc:sldChg chg="add del">
        <pc:chgData name="Stewart Gale" userId="3647ddd2-6040-41ae-a96d-232c23482af8" providerId="ADAL" clId="{C0D355D3-32E8-4E33-9818-ABEB45F36F3E}" dt="2023-08-13T15:08:08.379" v="235" actId="47"/>
        <pc:sldMkLst>
          <pc:docMk/>
          <pc:sldMk cId="3568980671" sldId="540"/>
        </pc:sldMkLst>
      </pc:sldChg>
      <pc:sldChg chg="delSp add del mod">
        <pc:chgData name="Stewart Gale" userId="3647ddd2-6040-41ae-a96d-232c23482af8" providerId="ADAL" clId="{C0D355D3-32E8-4E33-9818-ABEB45F36F3E}" dt="2023-08-13T15:08:05.793" v="234" actId="47"/>
        <pc:sldMkLst>
          <pc:docMk/>
          <pc:sldMk cId="3002477585" sldId="541"/>
        </pc:sldMkLst>
        <pc:spChg chg="del">
          <ac:chgData name="Stewart Gale" userId="3647ddd2-6040-41ae-a96d-232c23482af8" providerId="ADAL" clId="{C0D355D3-32E8-4E33-9818-ABEB45F36F3E}" dt="2023-08-13T15:05:21.539" v="204" actId="21"/>
          <ac:spMkLst>
            <pc:docMk/>
            <pc:sldMk cId="3002477585" sldId="541"/>
            <ac:spMk id="20" creationId="{00000000-0000-0000-0000-000000000000}"/>
          </ac:spMkLst>
        </pc:spChg>
      </pc:sldChg>
      <pc:sldChg chg="addSp modSp add mod">
        <pc:chgData name="Stewart Gale" userId="3647ddd2-6040-41ae-a96d-232c23482af8" providerId="ADAL" clId="{C0D355D3-32E8-4E33-9818-ABEB45F36F3E}" dt="2023-08-14T05:41:26.950" v="478" actId="113"/>
        <pc:sldMkLst>
          <pc:docMk/>
          <pc:sldMk cId="976234701" sldId="542"/>
        </pc:sldMkLst>
        <pc:spChg chg="add mod">
          <ac:chgData name="Stewart Gale" userId="3647ddd2-6040-41ae-a96d-232c23482af8" providerId="ADAL" clId="{C0D355D3-32E8-4E33-9818-ABEB45F36F3E}" dt="2023-08-13T15:05:49.087" v="210" actId="1076"/>
          <ac:spMkLst>
            <pc:docMk/>
            <pc:sldMk cId="976234701" sldId="542"/>
            <ac:spMk id="2" creationId="{E67EBF9C-EA16-CE1B-129D-D463A5B7D1F2}"/>
          </ac:spMkLst>
        </pc:spChg>
        <pc:spChg chg="mod">
          <ac:chgData name="Stewart Gale" userId="3647ddd2-6040-41ae-a96d-232c23482af8" providerId="ADAL" clId="{C0D355D3-32E8-4E33-9818-ABEB45F36F3E}" dt="2023-08-14T05:41:26.950" v="478" actId="113"/>
          <ac:spMkLst>
            <pc:docMk/>
            <pc:sldMk cId="976234701" sldId="542"/>
            <ac:spMk id="3" creationId="{9D0A63E3-68E4-488B-8F1E-E9E246E9758E}"/>
          </ac:spMkLst>
        </pc:spChg>
        <pc:spChg chg="mod">
          <ac:chgData name="Stewart Gale" userId="3647ddd2-6040-41ae-a96d-232c23482af8" providerId="ADAL" clId="{C0D355D3-32E8-4E33-9818-ABEB45F36F3E}" dt="2023-08-13T15:05:16.093" v="203" actId="1076"/>
          <ac:spMkLst>
            <pc:docMk/>
            <pc:sldMk cId="976234701" sldId="542"/>
            <ac:spMk id="7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7:48.646" v="233" actId="1037"/>
          <ac:spMkLst>
            <pc:docMk/>
            <pc:sldMk cId="976234701" sldId="542"/>
            <ac:spMk id="8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7:48.646" v="233" actId="1037"/>
          <ac:spMkLst>
            <pc:docMk/>
            <pc:sldMk cId="976234701" sldId="542"/>
            <ac:spMk id="12" creationId="{3A7B31D0-45D5-4479-BB2E-AF6D7FE0DBA7}"/>
          </ac:spMkLst>
        </pc:spChg>
        <pc:spChg chg="mod">
          <ac:chgData name="Stewart Gale" userId="3647ddd2-6040-41ae-a96d-232c23482af8" providerId="ADAL" clId="{C0D355D3-32E8-4E33-9818-ABEB45F36F3E}" dt="2023-08-13T15:06:02.039" v="212" actId="207"/>
          <ac:spMkLst>
            <pc:docMk/>
            <pc:sldMk cId="976234701" sldId="542"/>
            <ac:spMk id="19" creationId="{00000000-0000-0000-0000-000000000000}"/>
          </ac:spMkLst>
        </pc:spChg>
      </pc:sldChg>
      <pc:sldChg chg="modSp add mod">
        <pc:chgData name="Stewart Gale" userId="3647ddd2-6040-41ae-a96d-232c23482af8" providerId="ADAL" clId="{C0D355D3-32E8-4E33-9818-ABEB45F36F3E}" dt="2023-08-14T05:41:36.401" v="480" actId="113"/>
        <pc:sldMkLst>
          <pc:docMk/>
          <pc:sldMk cId="3387331669" sldId="543"/>
        </pc:sldMkLst>
        <pc:spChg chg="mod">
          <ac:chgData name="Stewart Gale" userId="3647ddd2-6040-41ae-a96d-232c23482af8" providerId="ADAL" clId="{C0D355D3-32E8-4E33-9818-ABEB45F36F3E}" dt="2023-08-14T05:41:36.401" v="480" actId="113"/>
          <ac:spMkLst>
            <pc:docMk/>
            <pc:sldMk cId="3387331669" sldId="543"/>
            <ac:spMk id="3" creationId="{9D0A63E3-68E4-488B-8F1E-E9E246E9758E}"/>
          </ac:spMkLst>
        </pc:spChg>
        <pc:spChg chg="mod">
          <ac:chgData name="Stewart Gale" userId="3647ddd2-6040-41ae-a96d-232c23482af8" providerId="ADAL" clId="{C0D355D3-32E8-4E33-9818-ABEB45F36F3E}" dt="2023-08-13T15:08:53.404" v="250" actId="20577"/>
          <ac:spMkLst>
            <pc:docMk/>
            <pc:sldMk cId="3387331669" sldId="543"/>
            <ac:spMk id="8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5:09:16.980" v="259" actId="20577"/>
          <ac:spMkLst>
            <pc:docMk/>
            <pc:sldMk cId="3387331669" sldId="543"/>
            <ac:spMk id="12" creationId="{3A7B31D0-45D5-4479-BB2E-AF6D7FE0DBA7}"/>
          </ac:spMkLst>
        </pc:spChg>
        <pc:spChg chg="mod">
          <ac:chgData name="Stewart Gale" userId="3647ddd2-6040-41ae-a96d-232c23482af8" providerId="ADAL" clId="{C0D355D3-32E8-4E33-9818-ABEB45F36F3E}" dt="2023-08-13T15:09:02.462" v="251" actId="207"/>
          <ac:spMkLst>
            <pc:docMk/>
            <pc:sldMk cId="3387331669" sldId="543"/>
            <ac:spMk id="19" creationId="{00000000-0000-0000-0000-000000000000}"/>
          </ac:spMkLst>
        </pc:spChg>
      </pc:sldChg>
      <pc:sldChg chg="add del">
        <pc:chgData name="Stewart Gale" userId="3647ddd2-6040-41ae-a96d-232c23482af8" providerId="ADAL" clId="{C0D355D3-32E8-4E33-9818-ABEB45F36F3E}" dt="2023-08-13T15:19:40.260" v="388" actId="47"/>
        <pc:sldMkLst>
          <pc:docMk/>
          <pc:sldMk cId="246958844" sldId="544"/>
        </pc:sldMkLst>
      </pc:sldChg>
      <pc:sldChg chg="addSp delSp modSp add mod delAnim modAnim">
        <pc:chgData name="Stewart Gale" userId="3647ddd2-6040-41ae-a96d-232c23482af8" providerId="ADAL" clId="{C0D355D3-32E8-4E33-9818-ABEB45F36F3E}" dt="2024-04-15T05:03:02.093" v="489" actId="207"/>
        <pc:sldMkLst>
          <pc:docMk/>
          <pc:sldMk cId="1396138620" sldId="545"/>
        </pc:sldMkLst>
        <pc:spChg chg="add del mod">
          <ac:chgData name="Stewart Gale" userId="3647ddd2-6040-41ae-a96d-232c23482af8" providerId="ADAL" clId="{C0D355D3-32E8-4E33-9818-ABEB45F36F3E}" dt="2023-08-13T15:17:13.860" v="329" actId="478"/>
          <ac:spMkLst>
            <pc:docMk/>
            <pc:sldMk cId="1396138620" sldId="545"/>
            <ac:spMk id="2" creationId="{DDC95EFA-AC16-A9F8-63F1-5AF4B7F406D0}"/>
          </ac:spMkLst>
        </pc:spChg>
        <pc:spChg chg="add mod">
          <ac:chgData name="Stewart Gale" userId="3647ddd2-6040-41ae-a96d-232c23482af8" providerId="ADAL" clId="{C0D355D3-32E8-4E33-9818-ABEB45F36F3E}" dt="2024-04-15T05:03:02.093" v="489" actId="207"/>
          <ac:spMkLst>
            <pc:docMk/>
            <pc:sldMk cId="1396138620" sldId="545"/>
            <ac:spMk id="4" creationId="{7C8AFA8B-7182-CA14-CE1B-6643DEE6F1B1}"/>
          </ac:spMkLst>
        </pc:spChg>
        <pc:spChg chg="mod">
          <ac:chgData name="Stewart Gale" userId="3647ddd2-6040-41ae-a96d-232c23482af8" providerId="ADAL" clId="{C0D355D3-32E8-4E33-9818-ABEB45F36F3E}" dt="2023-08-13T15:19:26.109" v="387" actId="20577"/>
          <ac:spMkLst>
            <pc:docMk/>
            <pc:sldMk cId="1396138620" sldId="545"/>
            <ac:spMk id="13" creationId="{B58837B8-2F7D-4BFD-A0D5-CBC783319FCF}"/>
          </ac:spMkLst>
        </pc:spChg>
        <pc:spChg chg="mod">
          <ac:chgData name="Stewart Gale" userId="3647ddd2-6040-41ae-a96d-232c23482af8" providerId="ADAL" clId="{C0D355D3-32E8-4E33-9818-ABEB45F36F3E}" dt="2023-08-13T15:18:57.268" v="384" actId="1076"/>
          <ac:spMkLst>
            <pc:docMk/>
            <pc:sldMk cId="1396138620" sldId="545"/>
            <ac:spMk id="17" creationId="{29A4B38E-07E9-4883-983F-88D19A7DE969}"/>
          </ac:spMkLst>
        </pc:spChg>
        <pc:spChg chg="mod">
          <ac:chgData name="Stewart Gale" userId="3647ddd2-6040-41ae-a96d-232c23482af8" providerId="ADAL" clId="{C0D355D3-32E8-4E33-9818-ABEB45F36F3E}" dt="2023-08-13T15:18:57.268" v="384" actId="1076"/>
          <ac:spMkLst>
            <pc:docMk/>
            <pc:sldMk cId="1396138620" sldId="545"/>
            <ac:spMk id="18" creationId="{A5ACDF69-BCFD-4EDF-8FAD-ECD8FE3FAB36}"/>
          </ac:spMkLst>
        </pc:spChg>
        <pc:cxnChg chg="del">
          <ac:chgData name="Stewart Gale" userId="3647ddd2-6040-41ae-a96d-232c23482af8" providerId="ADAL" clId="{C0D355D3-32E8-4E33-9818-ABEB45F36F3E}" dt="2023-08-13T15:16:57.882" v="325" actId="478"/>
          <ac:cxnSpMkLst>
            <pc:docMk/>
            <pc:sldMk cId="1396138620" sldId="545"/>
            <ac:cxnSpMk id="14" creationId="{00000000-0000-0000-0000-000000000000}"/>
          </ac:cxnSpMkLst>
        </pc:cxnChg>
        <pc:cxnChg chg="del">
          <ac:chgData name="Stewart Gale" userId="3647ddd2-6040-41ae-a96d-232c23482af8" providerId="ADAL" clId="{C0D355D3-32E8-4E33-9818-ABEB45F36F3E}" dt="2023-08-13T15:16:55.838" v="324" actId="478"/>
          <ac:cxnSpMkLst>
            <pc:docMk/>
            <pc:sldMk cId="1396138620" sldId="545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C0D355D3-32E8-4E33-9818-ABEB45F36F3E}" dt="2023-08-13T15:16:55.838" v="324" actId="478"/>
          <ac:cxnSpMkLst>
            <pc:docMk/>
            <pc:sldMk cId="1396138620" sldId="545"/>
            <ac:cxnSpMk id="16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C0D355D3-32E8-4E33-9818-ABEB45F36F3E}" dt="2023-08-13T12:09:07.28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0D355D3-32E8-4E33-9818-ABEB45F36F3E}" dt="2023-08-13T12:09:07.28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0D355D3-32E8-4E33-9818-ABEB45F36F3E}" dt="2023-08-13T12:09:07.28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0D355D3-32E8-4E33-9818-ABEB45F36F3E}" dt="2023-08-13T12:09:07.28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343A-D510-4516-9E14-0D772B8A3790}" type="datetimeFigureOut">
              <a:rPr lang="en-GB" smtClean="0"/>
              <a:t>15/04/2024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95899-FA65-494C-AF5A-AA329B9E5A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996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43472" y="67553"/>
            <a:ext cx="9142856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Vectors </a:t>
            </a:r>
          </a:p>
          <a:p>
            <a:pPr algn="ctr"/>
            <a:r>
              <a:rPr lang="en-GB" sz="9600" dirty="0"/>
              <a:t>3D Vectors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2 of 6)</a:t>
            </a:r>
          </a:p>
        </p:txBody>
      </p:sp>
    </p:spTree>
    <p:extLst>
      <p:ext uri="{BB962C8B-B14F-4D97-AF65-F5344CB8AC3E}">
        <p14:creationId xmlns:p14="http://schemas.microsoft.com/office/powerpoint/2010/main" val="98348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D0A63E3-68E4-488B-8F1E-E9E246E9758E}"/>
              </a:ext>
            </a:extLst>
          </p:cNvPr>
          <p:cNvSpPr txBox="1"/>
          <p:nvPr/>
        </p:nvSpPr>
        <p:spPr>
          <a:xfrm>
            <a:off x="4295800" y="303744"/>
            <a:ext cx="3096344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/>
              <a:t>3D Vectors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312024" y="1412776"/>
                <a:ext cx="522550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3D Vectors uses</a:t>
                </a:r>
              </a:p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and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compents</m:t>
                    </m:r>
                    <m:r>
                      <a:rPr lang="en-GB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412776"/>
                <a:ext cx="5225502" cy="1323439"/>
              </a:xfrm>
              <a:prstGeom prst="rect">
                <a:avLst/>
              </a:prstGeom>
              <a:blipFill>
                <a:blip r:embed="rId2"/>
                <a:stretch>
                  <a:fillRect t="-8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8328248" y="4466664"/>
                <a:ext cx="1852958" cy="1683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GB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GB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e>
                                  <m:e>
                                    <m:r>
                                      <a:rPr lang="en-GB" sz="4000" i="1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4466664"/>
                <a:ext cx="1852958" cy="16833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432" y="1226304"/>
            <a:ext cx="4248472" cy="42276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9BC0A8-0C61-7FE6-54B0-C2C006EAEE99}"/>
                  </a:ext>
                </a:extLst>
              </p:cNvPr>
              <p:cNvSpPr txBox="1"/>
              <p:nvPr/>
            </p:nvSpPr>
            <p:spPr>
              <a:xfrm>
                <a:off x="7574328" y="3275251"/>
                <a:ext cx="29759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8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𝑖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𝑗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+3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𝑘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9BC0A8-0C61-7FE6-54B0-C2C006EAE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4328" y="3275251"/>
                <a:ext cx="29759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3295EEDF-176F-F356-602D-DE128985CA58}"/>
              </a:ext>
            </a:extLst>
          </p:cNvPr>
          <p:cNvSpPr/>
          <p:nvPr/>
        </p:nvSpPr>
        <p:spPr>
          <a:xfrm>
            <a:off x="4754688" y="4322648"/>
            <a:ext cx="261191" cy="22643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540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E2B8D3-32CA-C14F-3E55-2B551C08188B}"/>
              </a:ext>
            </a:extLst>
          </p:cNvPr>
          <p:cNvCxnSpPr>
            <a:cxnSpLocks/>
          </p:cNvCxnSpPr>
          <p:nvPr/>
        </p:nvCxnSpPr>
        <p:spPr>
          <a:xfrm>
            <a:off x="1631504" y="4322648"/>
            <a:ext cx="2160240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4F4978A-8ECC-DA62-1D7C-7E2F0F1FFC62}"/>
              </a:ext>
            </a:extLst>
          </p:cNvPr>
          <p:cNvCxnSpPr>
            <a:cxnSpLocks/>
          </p:cNvCxnSpPr>
          <p:nvPr/>
        </p:nvCxnSpPr>
        <p:spPr>
          <a:xfrm>
            <a:off x="3747661" y="4741339"/>
            <a:ext cx="0" cy="89533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9EAF29-9007-2778-E144-03F50367F4EA}"/>
              </a:ext>
            </a:extLst>
          </p:cNvPr>
          <p:cNvCxnSpPr>
            <a:cxnSpLocks/>
          </p:cNvCxnSpPr>
          <p:nvPr/>
        </p:nvCxnSpPr>
        <p:spPr>
          <a:xfrm flipV="1">
            <a:off x="3774503" y="4466664"/>
            <a:ext cx="1025353" cy="110513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33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D0A63E3-68E4-488B-8F1E-E9E246E9758E}"/>
              </a:ext>
            </a:extLst>
          </p:cNvPr>
          <p:cNvSpPr txBox="1"/>
          <p:nvPr/>
        </p:nvSpPr>
        <p:spPr>
          <a:xfrm>
            <a:off x="2891644" y="464722"/>
            <a:ext cx="640871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3D Vectors Calculations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032722" y="1622102"/>
                <a:ext cx="3791470" cy="2240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722" y="1622102"/>
                <a:ext cx="3791470" cy="22401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351584" y="4847067"/>
                <a:ext cx="1520721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5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4847067"/>
                <a:ext cx="1520721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79776" y="4188650"/>
                <a:ext cx="3295261" cy="2240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188650"/>
                <a:ext cx="3295261" cy="22401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/>
              <p:nvPr/>
            </p:nvSpPr>
            <p:spPr>
              <a:xfrm>
                <a:off x="7248128" y="3970224"/>
                <a:ext cx="2160240" cy="247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−6</m:t>
                                        </m:r>
                                      </m:e>
                                      <m:e>
                                        <m:r>
                                          <a:rPr lang="en-GB" sz="4800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9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970224"/>
                <a:ext cx="2160240" cy="2470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546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D0A63E3-68E4-488B-8F1E-E9E246E9758E}"/>
              </a:ext>
            </a:extLst>
          </p:cNvPr>
          <p:cNvSpPr txBox="1"/>
          <p:nvPr/>
        </p:nvSpPr>
        <p:spPr>
          <a:xfrm>
            <a:off x="2891644" y="464722"/>
            <a:ext cx="640871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3D Vectors Calculations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35936" y="1512889"/>
                <a:ext cx="3791470" cy="2240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936" y="1512889"/>
                <a:ext cx="3791470" cy="22401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296418" y="4847067"/>
                <a:ext cx="27363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418" y="4847067"/>
                <a:ext cx="273630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63752" y="4168804"/>
                <a:ext cx="5077287" cy="22798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GB" sz="5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GB" sz="5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e>
                                  <m:e>
                                    <m:r>
                                      <a:rPr lang="en-GB" sz="5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−4</m:t>
                                        </m:r>
                                      </m:e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−5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4168804"/>
                <a:ext cx="5077287" cy="22798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/>
              <p:nvPr/>
            </p:nvSpPr>
            <p:spPr>
              <a:xfrm>
                <a:off x="8691528" y="4073553"/>
                <a:ext cx="2160240" cy="247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GB" sz="48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𝟔</m:t>
                                        </m:r>
                                      </m:e>
                                      <m:e>
                                        <m:r>
                                          <a:rPr lang="en-GB" sz="4800" b="1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GB" sz="4800" b="1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528" y="4073553"/>
                <a:ext cx="2160240" cy="2470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67EBF9C-EA16-CE1B-129D-D463A5B7D1F2}"/>
                  </a:ext>
                </a:extLst>
              </p:cNvPr>
              <p:cNvSpPr/>
              <p:nvPr/>
            </p:nvSpPr>
            <p:spPr>
              <a:xfrm>
                <a:off x="5727406" y="1383343"/>
                <a:ext cx="3816424" cy="2470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−4</m:t>
                                        </m:r>
                                      </m:e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−5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67EBF9C-EA16-CE1B-129D-D463A5B7D1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406" y="1383343"/>
                <a:ext cx="3816424" cy="24703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623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9D0A63E3-68E4-488B-8F1E-E9E246E9758E}"/>
              </a:ext>
            </a:extLst>
          </p:cNvPr>
          <p:cNvSpPr txBox="1"/>
          <p:nvPr/>
        </p:nvSpPr>
        <p:spPr>
          <a:xfrm>
            <a:off x="2891644" y="464722"/>
            <a:ext cx="640871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3D Vectors Calculations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935936" y="1512889"/>
                <a:ext cx="3791470" cy="22401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5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  <m:e>
                                  <m:r>
                                    <a:rPr lang="en-GB" sz="5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GB" sz="5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936" y="1512889"/>
                <a:ext cx="3791470" cy="22401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1127448" y="4847067"/>
                <a:ext cx="290527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5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dirty="0"/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847067"/>
                <a:ext cx="290527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863752" y="4168804"/>
                <a:ext cx="5077287" cy="22798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5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5400" b="0" i="1" smtClean="0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GB" sz="5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GB" sz="5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GB" sz="5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GB" sz="5400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e>
                                </m:eqArr>
                              </m:e>
                            </m:mr>
                          </m:m>
                        </m:e>
                      </m: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−4</m:t>
                                        </m:r>
                                      </m:e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−5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4168804"/>
                <a:ext cx="5077287" cy="22798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/>
              <p:nvPr/>
            </p:nvSpPr>
            <p:spPr>
              <a:xfrm>
                <a:off x="8691528" y="4073553"/>
                <a:ext cx="2160240" cy="247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𝟏𝟕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b="1" i="1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GB" sz="4800" b="1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𝟖</m:t>
                                        </m:r>
                                      </m:e>
                                      <m:e>
                                        <m:r>
                                          <a:rPr lang="en-GB" sz="4800" b="1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𝟏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A7B31D0-45D5-4479-BB2E-AF6D7FE0D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528" y="4073553"/>
                <a:ext cx="2160240" cy="2470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67EBF9C-EA16-CE1B-129D-D463A5B7D1F2}"/>
                  </a:ext>
                </a:extLst>
              </p:cNvPr>
              <p:cNvSpPr/>
              <p:nvPr/>
            </p:nvSpPr>
            <p:spPr>
              <a:xfrm>
                <a:off x="5727406" y="1383343"/>
                <a:ext cx="3816424" cy="2470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8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48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</m:mr>
                                <m:mr>
                                  <m:e>
                                    <m:eqArr>
                                      <m:eqArrPr>
                                        <m:ctrlP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−4</m:t>
                                        </m:r>
                                      </m:e>
                                      <m:e>
                                        <m:r>
                                          <a:rPr lang="en-GB" sz="4800" i="1">
                                            <a:solidFill>
                                              <a:srgbClr val="0000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−5</m:t>
                                        </m:r>
                                      </m:e>
                                    </m:eqArr>
                                  </m:e>
                                </m:mr>
                              </m:m>
                            </m:e>
                          </m:eqArr>
                        </m:e>
                      </m:d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67EBF9C-EA16-CE1B-129D-D463A5B7D1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406" y="1383343"/>
                <a:ext cx="3816424" cy="247035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33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39A610C-056B-477C-A2F6-2FE43A86F088}"/>
              </a:ext>
            </a:extLst>
          </p:cNvPr>
          <p:cNvSpPr txBox="1"/>
          <p:nvPr/>
        </p:nvSpPr>
        <p:spPr>
          <a:xfrm>
            <a:off x="2495600" y="548680"/>
            <a:ext cx="748883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Vectors and Parallel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0A7EDD-8C10-FF7C-4C19-CCB19A2F9A63}"/>
              </a:ext>
            </a:extLst>
          </p:cNvPr>
          <p:cNvSpPr txBox="1"/>
          <p:nvPr/>
        </p:nvSpPr>
        <p:spPr>
          <a:xfrm>
            <a:off x="1199456" y="1846960"/>
            <a:ext cx="102971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Two vectors are parallel if </a:t>
            </a:r>
          </a:p>
          <a:p>
            <a:pPr algn="ctr"/>
            <a:r>
              <a:rPr lang="en-GB" sz="6600" dirty="0"/>
              <a:t>one is a multiple of the other.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4D018B5-A065-1975-8C4D-B3F5B45F28A7}"/>
              </a:ext>
            </a:extLst>
          </p:cNvPr>
          <p:cNvCxnSpPr/>
          <p:nvPr/>
        </p:nvCxnSpPr>
        <p:spPr>
          <a:xfrm flipV="1">
            <a:off x="6696984" y="5245582"/>
            <a:ext cx="1368152" cy="11521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3B74558-FE04-B69C-F638-C8F3ACE9B3C3}"/>
              </a:ext>
            </a:extLst>
          </p:cNvPr>
          <p:cNvCxnSpPr/>
          <p:nvPr/>
        </p:nvCxnSpPr>
        <p:spPr>
          <a:xfrm flipV="1">
            <a:off x="2982201" y="5069975"/>
            <a:ext cx="1368152" cy="11521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C59A1B-FC39-E1DF-ABB1-D29220111F07}"/>
              </a:ext>
            </a:extLst>
          </p:cNvPr>
          <p:cNvCxnSpPr/>
          <p:nvPr/>
        </p:nvCxnSpPr>
        <p:spPr>
          <a:xfrm flipV="1">
            <a:off x="8040216" y="4112498"/>
            <a:ext cx="1368152" cy="115212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10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39A610C-056B-477C-A2F6-2FE43A86F088}"/>
              </a:ext>
            </a:extLst>
          </p:cNvPr>
          <p:cNvSpPr txBox="1"/>
          <p:nvPr/>
        </p:nvSpPr>
        <p:spPr>
          <a:xfrm>
            <a:off x="3215680" y="436255"/>
            <a:ext cx="5760640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Vectors and Parallel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8837B8-2F7D-4BFD-A0D5-CBC783319FCF}"/>
                  </a:ext>
                </a:extLst>
              </p:cNvPr>
              <p:cNvSpPr txBox="1"/>
              <p:nvPr/>
            </p:nvSpPr>
            <p:spPr>
              <a:xfrm>
                <a:off x="1559496" y="2477294"/>
                <a:ext cx="417646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  <a:endParaRPr lang="en-GB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8837B8-2F7D-4BFD-A0D5-CBC783319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477294"/>
                <a:ext cx="4176464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A4B38E-07E9-4883-983F-88D19A7DE969}"/>
                  </a:ext>
                </a:extLst>
              </p:cNvPr>
              <p:cNvSpPr txBox="1"/>
              <p:nvPr/>
            </p:nvSpPr>
            <p:spPr>
              <a:xfrm>
                <a:off x="6096000" y="2481486"/>
                <a:ext cx="417646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=6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  <a:endParaRPr lang="en-GB" sz="6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A4B38E-07E9-4883-983F-88D19A7DE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481486"/>
                <a:ext cx="417646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86E5FB-8DB3-4BD6-9920-F026092EB063}"/>
                  </a:ext>
                </a:extLst>
              </p:cNvPr>
              <p:cNvSpPr txBox="1"/>
              <p:nvPr/>
            </p:nvSpPr>
            <p:spPr>
              <a:xfrm>
                <a:off x="695400" y="1362541"/>
                <a:ext cx="111612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dirty="0"/>
                  <a:t>Show that vectors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US" sz="5400" dirty="0"/>
                  <a:t> and </a:t>
                </a:r>
                <a14:m>
                  <m:oMath xmlns:m="http://schemas.openxmlformats.org/officeDocument/2006/math">
                    <m:r>
                      <a:rPr lang="en-US" sz="5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sz="5400" dirty="0"/>
                  <a:t> are parallel.</a:t>
                </a:r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86E5FB-8DB3-4BD6-9920-F026092EB0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362541"/>
                <a:ext cx="11161240" cy="923330"/>
              </a:xfrm>
              <a:prstGeom prst="rect">
                <a:avLst/>
              </a:prstGeom>
              <a:blipFill>
                <a:blip r:embed="rId4"/>
                <a:stretch>
                  <a:fillRect l="-2130" t="-17881" r="-2130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ACDF69-BCFD-4EDF-8FAD-ECD8FE3FAB36}"/>
                  </a:ext>
                </a:extLst>
              </p:cNvPr>
              <p:cNvSpPr txBox="1"/>
              <p:nvPr/>
            </p:nvSpPr>
            <p:spPr>
              <a:xfrm>
                <a:off x="6168008" y="3852997"/>
                <a:ext cx="511256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6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=2(</m:t>
                    </m:r>
                    <m:r>
                      <a:rPr lang="en-US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60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</a:t>
                </a:r>
                <a:endParaRPr lang="en-GB" sz="6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ACDF69-BCFD-4EDF-8FAD-ECD8FE3FA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3852997"/>
                <a:ext cx="5112568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8AFA8B-7182-CA14-CE1B-6643DEE6F1B1}"/>
                  </a:ext>
                </a:extLst>
              </p:cNvPr>
              <p:cNvSpPr txBox="1"/>
              <p:nvPr/>
            </p:nvSpPr>
            <p:spPr>
              <a:xfrm>
                <a:off x="1199456" y="5157192"/>
                <a:ext cx="1008112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6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6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hence they are parallel </a:t>
                </a:r>
                <a:endParaRPr lang="en-GB" sz="60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8AFA8B-7182-CA14-CE1B-6643DEE6F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5157192"/>
                <a:ext cx="10081120" cy="1015663"/>
              </a:xfrm>
              <a:prstGeom prst="rect">
                <a:avLst/>
              </a:prstGeom>
              <a:blipFill>
                <a:blip r:embed="rId6"/>
                <a:stretch>
                  <a:fillRect t="-18563" r="-3932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613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2194EA-E524-4BAE-AE1C-32C1D1C0DDB3}"/>
                  </a:ext>
                </a:extLst>
              </p:cNvPr>
              <p:cNvSpPr txBox="1"/>
              <p:nvPr/>
            </p:nvSpPr>
            <p:spPr>
              <a:xfrm>
                <a:off x="1271464" y="320043"/>
                <a:ext cx="9937104" cy="25600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0 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show that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/>
                  <a:t>is parallel to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82194EA-E524-4BAE-AE1C-32C1D1C0D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20043"/>
                <a:ext cx="9937104" cy="2560060"/>
              </a:xfrm>
              <a:prstGeom prst="rect">
                <a:avLst/>
              </a:prstGeom>
              <a:blipFill>
                <a:blip r:embed="rId2"/>
                <a:stretch>
                  <a:fillRect b="-645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B13096-EA4C-4E34-8EF1-BB2078ADE741}"/>
                  </a:ext>
                </a:extLst>
              </p:cNvPr>
              <p:cNvSpPr txBox="1"/>
              <p:nvPr/>
            </p:nvSpPr>
            <p:spPr>
              <a:xfrm>
                <a:off x="1919536" y="3232946"/>
                <a:ext cx="36724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5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5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B13096-EA4C-4E34-8EF1-BB2078ADE7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232946"/>
                <a:ext cx="367240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422D95-B350-4B16-BDF5-68D2477D997B}"/>
                  </a:ext>
                </a:extLst>
              </p:cNvPr>
              <p:cNvSpPr txBox="1"/>
              <p:nvPr/>
            </p:nvSpPr>
            <p:spPr>
              <a:xfrm>
                <a:off x="407368" y="5661248"/>
                <a:ext cx="1130525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GB" sz="44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4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</a:t>
                </a:r>
                <a:r>
                  <a:rPr lang="en-GB" sz="4400" dirty="0"/>
                  <a:t>is a multiple of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44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  <a:latin typeface="Calibri"/>
                  </a:rPr>
                  <a:t>hence parallel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C422D95-B350-4B16-BDF5-68D2477D9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661248"/>
                <a:ext cx="11305256" cy="769441"/>
              </a:xfrm>
              <a:prstGeom prst="rect">
                <a:avLst/>
              </a:prstGeom>
              <a:blipFill>
                <a:blip r:embed="rId4"/>
                <a:stretch>
                  <a:fillRect t="-16667" r="-91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1EF664-B37F-433B-BDC8-1A098E276D13}"/>
                  </a:ext>
                </a:extLst>
              </p:cNvPr>
              <p:cNvSpPr txBox="1"/>
              <p:nvPr/>
            </p:nvSpPr>
            <p:spPr>
              <a:xfrm>
                <a:off x="5591944" y="3232946"/>
                <a:ext cx="48245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+0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+10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54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1EF664-B37F-433B-BDC8-1A098E276D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232946"/>
                <a:ext cx="4824536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DE9C49-B9EE-4D53-B899-2422EA90B5BF}"/>
                  </a:ext>
                </a:extLst>
              </p:cNvPr>
              <p:cNvSpPr txBox="1"/>
              <p:nvPr/>
            </p:nvSpPr>
            <p:spPr>
              <a:xfrm>
                <a:off x="515380" y="4520073"/>
                <a:ext cx="1101722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+0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+10</m:t>
                    </m:r>
                    <m:r>
                      <a:rPr lang="en-GB" sz="5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5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2(</m:t>
                    </m:r>
                    <m:r>
                      <a:rPr lang="en-US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+0</m:t>
                    </m:r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54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:endParaRPr lang="en-GB" sz="5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DE9C49-B9EE-4D53-B899-2422EA90B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4520073"/>
                <a:ext cx="11017224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04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62989</TotalTime>
  <Words>222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1309</cp:revision>
  <cp:lastPrinted>2019-02-14T04:01:11Z</cp:lastPrinted>
  <dcterms:created xsi:type="dcterms:W3CDTF">2013-02-28T07:36:55Z</dcterms:created>
  <dcterms:modified xsi:type="dcterms:W3CDTF">2024-04-15T05:03:04Z</dcterms:modified>
</cp:coreProperties>
</file>