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delSld">
      <pc:chgData name="Stewart Gale" userId="3647ddd2-6040-41ae-a96d-232c23482af8" providerId="ADAL" clId="{ADDBF2C4-AD8D-4E1D-8386-BD3D3561C83C}" dt="2025-10-08T04:24:25.390" v="1" actId="47"/>
      <pc:docMkLst>
        <pc:docMk/>
      </pc:docMkLst>
      <pc:sldChg chg="del">
        <pc:chgData name="Stewart Gale" userId="3647ddd2-6040-41ae-a96d-232c23482af8" providerId="ADAL" clId="{ADDBF2C4-AD8D-4E1D-8386-BD3D3561C83C}" dt="2025-10-08T04:24:23.847" v="0" actId="47"/>
        <pc:sldMkLst>
          <pc:docMk/>
          <pc:sldMk cId="3751722596" sldId="256"/>
        </pc:sldMkLst>
      </pc:sldChg>
      <pc:sldChg chg="del">
        <pc:chgData name="Stewart Gale" userId="3647ddd2-6040-41ae-a96d-232c23482af8" providerId="ADAL" clId="{ADDBF2C4-AD8D-4E1D-8386-BD3D3561C83C}" dt="2025-10-08T04:24:25.390" v="1" actId="47"/>
        <pc:sldMkLst>
          <pc:docMk/>
          <pc:sldMk cId="1146458910" sldId="264"/>
        </pc:sldMkLst>
      </pc:sldChg>
    </pc:docChg>
  </pc:docChgLst>
  <pc:docChgLst>
    <pc:chgData name="Stewart Gale" userId="3647ddd2-6040-41ae-a96d-232c23482af8" providerId="ADAL" clId="{96E84AE3-1762-457B-A974-A28AB0E17F7A}"/>
    <pc:docChg chg="undo custSel addSld modSld sldOrd">
      <pc:chgData name="Stewart Gale" userId="3647ddd2-6040-41ae-a96d-232c23482af8" providerId="ADAL" clId="{96E84AE3-1762-457B-A974-A28AB0E17F7A}" dt="2022-01-14T04:14:21.428" v="32" actId="403"/>
      <pc:docMkLst>
        <pc:docMk/>
      </pc:docMkLst>
      <pc:sldChg chg="delSp modSp mod">
        <pc:chgData name="Stewart Gale" userId="3647ddd2-6040-41ae-a96d-232c23482af8" providerId="ADAL" clId="{96E84AE3-1762-457B-A974-A28AB0E17F7A}" dt="2022-01-14T04:14:21.428" v="32" actId="403"/>
        <pc:sldMkLst>
          <pc:docMk/>
          <pc:sldMk cId="629985714" sldId="263"/>
        </pc:sldMkLst>
      </pc:sldChg>
      <pc:sldChg chg="delSp modSp add mod ord">
        <pc:chgData name="Stewart Gale" userId="3647ddd2-6040-41ae-a96d-232c23482af8" providerId="ADAL" clId="{96E84AE3-1762-457B-A974-A28AB0E17F7A}" dt="2022-01-14T04:13:49.979" v="18" actId="1076"/>
        <pc:sldMkLst>
          <pc:docMk/>
          <pc:sldMk cId="2099867512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3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39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0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734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57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79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11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89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3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13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29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03BF9-43E2-4030-B064-18B81241F83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5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0613" y="1727993"/>
            <a:ext cx="113211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Simplify </a:t>
            </a:r>
          </a:p>
          <a:p>
            <a:pPr algn="ctr"/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lgebraic 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ractions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9867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594997" y="117592"/>
                <a:ext cx="2284472" cy="3041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8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8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997" y="117592"/>
                <a:ext cx="2284472" cy="30410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426921" y="1110343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265658" y="3691593"/>
                <a:ext cx="2101666" cy="28149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9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9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GB" sz="9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GB" sz="115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658" y="3691593"/>
                <a:ext cx="2101666" cy="2814938"/>
              </a:xfrm>
              <a:prstGeom prst="rect">
                <a:avLst/>
              </a:prstGeom>
              <a:blipFill>
                <a:blip r:embed="rId3"/>
                <a:stretch>
                  <a:fillRect l="-30725" b="-8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52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64566" y="182906"/>
                <a:ext cx="2909643" cy="3041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8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8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8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6" y="182906"/>
                <a:ext cx="2909643" cy="30410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345278" y="1268185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461601" y="3849436"/>
                <a:ext cx="2234907" cy="2452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9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sz="115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601" y="3849436"/>
                <a:ext cx="2234907" cy="2452466"/>
              </a:xfrm>
              <a:prstGeom prst="rect">
                <a:avLst/>
              </a:prstGeom>
              <a:blipFill>
                <a:blip r:embed="rId3"/>
                <a:stretch>
                  <a:fillRect l="-28883" b="-99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07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15580" y="255503"/>
                <a:ext cx="3534814" cy="3041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580" y="255503"/>
                <a:ext cx="3534814" cy="30410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345278" y="1268185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477930" y="4143350"/>
                <a:ext cx="2840842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115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115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lang="en-GB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930" y="4143350"/>
                <a:ext cx="2840842" cy="1862048"/>
              </a:xfrm>
              <a:prstGeom prst="rect">
                <a:avLst/>
              </a:prstGeom>
              <a:blipFill>
                <a:blip r:embed="rId3"/>
                <a:stretch>
                  <a:fillRect l="-22747" t="-4918" b="-3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218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2836263"/>
                  </p:ext>
                </p:extLst>
              </p:nvPr>
            </p:nvGraphicFramePr>
            <p:xfrm>
              <a:off x="1423307" y="446314"/>
              <a:ext cx="8986157" cy="58129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124450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3861707">
                      <a:extLst>
                        <a:ext uri="{9D8B030D-6E8A-4147-A177-3AD203B41FA5}">
                          <a16:colId xmlns:a16="http://schemas.microsoft.com/office/drawing/2014/main" val="1147175951"/>
                        </a:ext>
                      </a:extLst>
                    </a:gridCol>
                  </a:tblGrid>
                  <a:tr h="29016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Normal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6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6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66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91129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Algebraic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6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6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66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2836263"/>
                  </p:ext>
                </p:extLst>
              </p:nvPr>
            </p:nvGraphicFramePr>
            <p:xfrm>
              <a:off x="1423307" y="446314"/>
              <a:ext cx="8986157" cy="58129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124450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3861707">
                      <a:extLst>
                        <a:ext uri="{9D8B030D-6E8A-4147-A177-3AD203B41FA5}">
                          <a16:colId xmlns:a16="http://schemas.microsoft.com/office/drawing/2014/main" val="1147175951"/>
                        </a:ext>
                      </a:extLst>
                    </a:gridCol>
                  </a:tblGrid>
                  <a:tr h="29016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Normal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2808" t="-210" r="-315" b="-10084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91129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Algebraic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6000" b="1" kern="0" dirty="0">
                              <a:solidFill>
                                <a:schemeClr val="tx1"/>
                              </a:solidFill>
                            </a:rPr>
                            <a:t>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2808" t="-99791" r="-315" b="-4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2998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9051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Simplify each fraction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4565008"/>
                  </p:ext>
                </p:extLst>
              </p:nvPr>
            </p:nvGraphicFramePr>
            <p:xfrm>
              <a:off x="1741714" y="1770134"/>
              <a:ext cx="8670474" cy="46197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90158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1081467192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2017584219"/>
                        </a:ext>
                      </a:extLst>
                    </a:gridCol>
                  </a:tblGrid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>
                              <a:solidFill>
                                <a:schemeClr val="tx1"/>
                              </a:solidFill>
                            </a:rPr>
                            <a:t>Normal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6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6000" dirty="0"/>
                        </a:p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>
                              <a:solidFill>
                                <a:schemeClr val="tx1"/>
                              </a:solidFill>
                            </a:rPr>
                            <a:t>Algebraic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2 </m:t>
                                    </m:r>
                                  </m:num>
                                  <m:den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4565008"/>
                  </p:ext>
                </p:extLst>
              </p:nvPr>
            </p:nvGraphicFramePr>
            <p:xfrm>
              <a:off x="1741714" y="1770134"/>
              <a:ext cx="8670474" cy="46197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90158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1081467192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2017584219"/>
                        </a:ext>
                      </a:extLst>
                    </a:gridCol>
                  </a:tblGrid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 smtClean="0">
                              <a:solidFill>
                                <a:schemeClr val="tx1"/>
                              </a:solidFill>
                            </a:rPr>
                            <a:t>Normal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22" t="-263" r="-100633" b="-10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6000" dirty="0" smtClean="0"/>
                        </a:p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 smtClean="0">
                              <a:solidFill>
                                <a:schemeClr val="tx1"/>
                              </a:solidFill>
                            </a:rPr>
                            <a:t>Algebraic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22" t="-100528" r="-100633" b="-5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81446" y="1998441"/>
                <a:ext cx="785792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1446" y="1998441"/>
                <a:ext cx="785792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409898" y="4303034"/>
                <a:ext cx="1217834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9898" y="4303034"/>
                <a:ext cx="1217834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99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9051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Simplify each fraction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7602055"/>
                  </p:ext>
                </p:extLst>
              </p:nvPr>
            </p:nvGraphicFramePr>
            <p:xfrm>
              <a:off x="1670956" y="1742920"/>
              <a:ext cx="8670474" cy="46197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90158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1081467192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2017584219"/>
                        </a:ext>
                      </a:extLst>
                    </a:gridCol>
                  </a:tblGrid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>
                              <a:solidFill>
                                <a:schemeClr val="tx1"/>
                              </a:solidFill>
                            </a:rPr>
                            <a:t>Normal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sz="6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6000" dirty="0"/>
                        </a:p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>
                              <a:solidFill>
                                <a:schemeClr val="tx1"/>
                              </a:solidFill>
                            </a:rPr>
                            <a:t>Algebraic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7602055"/>
                  </p:ext>
                </p:extLst>
              </p:nvPr>
            </p:nvGraphicFramePr>
            <p:xfrm>
              <a:off x="1670956" y="1742920"/>
              <a:ext cx="8670474" cy="46197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90158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1081467192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2017584219"/>
                        </a:ext>
                      </a:extLst>
                    </a:gridCol>
                  </a:tblGrid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 smtClean="0">
                              <a:solidFill>
                                <a:schemeClr val="tx1"/>
                              </a:solidFill>
                            </a:rPr>
                            <a:t>Normal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000" t="-263" r="-100211" b="-10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6000" dirty="0" smtClean="0"/>
                        </a:p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 smtClean="0">
                              <a:solidFill>
                                <a:schemeClr val="tx1"/>
                              </a:solidFill>
                            </a:rPr>
                            <a:t>Algebraic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000" t="-100528" r="-100211" b="-5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10688" y="1971227"/>
                <a:ext cx="785792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688" y="1971227"/>
                <a:ext cx="785792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562297" y="4275820"/>
                <a:ext cx="785793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297" y="4275820"/>
                <a:ext cx="785793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80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9051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Simplify each fraction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/>
              <p:cNvGraphicFramePr>
                <a:graphicFrameLocks noGrp="1"/>
              </p:cNvGraphicFramePr>
              <p:nvPr/>
            </p:nvGraphicFramePr>
            <p:xfrm>
              <a:off x="1670956" y="1742920"/>
              <a:ext cx="8670474" cy="46197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90158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1081467192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2017584219"/>
                        </a:ext>
                      </a:extLst>
                    </a:gridCol>
                  </a:tblGrid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>
                              <a:solidFill>
                                <a:schemeClr val="tx1"/>
                              </a:solidFill>
                            </a:rPr>
                            <a:t>Normal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6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6000" dirty="0"/>
                        </a:p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>
                              <a:solidFill>
                                <a:schemeClr val="tx1"/>
                              </a:solidFill>
                            </a:rPr>
                            <a:t>Algebraic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2 </m:t>
                                    </m:r>
                                  </m:num>
                                  <m:den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en-GB" sz="6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/>
              <p:cNvGraphicFramePr>
                <a:graphicFrameLocks noGrp="1"/>
              </p:cNvGraphicFramePr>
              <p:nvPr/>
            </p:nvGraphicFramePr>
            <p:xfrm>
              <a:off x="1670956" y="1742920"/>
              <a:ext cx="8670474" cy="46197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90158">
                      <a:extLst>
                        <a:ext uri="{9D8B030D-6E8A-4147-A177-3AD203B41FA5}">
                          <a16:colId xmlns:a16="http://schemas.microsoft.com/office/drawing/2014/main" val="1276779193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1081467192"/>
                        </a:ext>
                      </a:extLst>
                    </a:gridCol>
                    <a:gridCol w="2890158">
                      <a:extLst>
                        <a:ext uri="{9D8B030D-6E8A-4147-A177-3AD203B41FA5}">
                          <a16:colId xmlns:a16="http://schemas.microsoft.com/office/drawing/2014/main" val="2017584219"/>
                        </a:ext>
                      </a:extLst>
                    </a:gridCol>
                  </a:tblGrid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 smtClean="0">
                              <a:solidFill>
                                <a:schemeClr val="tx1"/>
                              </a:solidFill>
                            </a:rPr>
                            <a:t>Normal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000" t="-263" r="-100211" b="-10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6000" dirty="0" smtClean="0"/>
                        </a:p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0792450"/>
                      </a:ext>
                    </a:extLst>
                  </a:tr>
                  <a:tr h="23098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400" b="1" kern="0" dirty="0" smtClean="0">
                              <a:solidFill>
                                <a:schemeClr val="tx1"/>
                              </a:solidFill>
                            </a:rPr>
                            <a:t>Algebraic Fractions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000" t="-100528" r="-100211" b="-5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6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207475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10688" y="1971227"/>
                <a:ext cx="785792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688" y="1971227"/>
                <a:ext cx="785792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339140" y="4275820"/>
                <a:ext cx="1217834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140" y="4275820"/>
                <a:ext cx="1217834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464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416078" y="1648552"/>
                <a:ext cx="3184653" cy="2663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𝑏𝑏</m:t>
                          </m:r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078" y="1648552"/>
                <a:ext cx="3184653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47543" y="4929731"/>
                <a:ext cx="2484976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9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43" y="4929731"/>
                <a:ext cx="2484976" cy="1569660"/>
              </a:xfrm>
              <a:prstGeom prst="rect">
                <a:avLst/>
              </a:prstGeom>
              <a:blipFill>
                <a:blip r:embed="rId3"/>
                <a:stretch>
                  <a:fillRect l="-23284" t="-12451" b="-37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754281" y="281012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123215" y="674914"/>
            <a:ext cx="5443" cy="53829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807472" y="4929731"/>
                <a:ext cx="2484976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9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7472" y="4929731"/>
                <a:ext cx="2484976" cy="1569660"/>
              </a:xfrm>
              <a:prstGeom prst="rect">
                <a:avLst/>
              </a:prstGeom>
              <a:blipFill>
                <a:blip r:embed="rId4"/>
                <a:stretch>
                  <a:fillRect l="-23587" t="-12451" b="-37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7714210" y="281012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482832" y="1345196"/>
                <a:ext cx="3134255" cy="3056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9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9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9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9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9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832" y="1345196"/>
                <a:ext cx="3134255" cy="30567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28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05686" y="1296675"/>
                <a:ext cx="2888548" cy="2663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686" y="1296675"/>
                <a:ext cx="2888548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141458" y="4391705"/>
                <a:ext cx="1547218" cy="22262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458" y="4391705"/>
                <a:ext cx="1547218" cy="2226250"/>
              </a:xfrm>
              <a:prstGeom prst="rect">
                <a:avLst/>
              </a:prstGeom>
              <a:blipFill>
                <a:blip r:embed="rId3"/>
                <a:stretch>
                  <a:fillRect l="-37402" r="-1969" b="-12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754281" y="281012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123215" y="674914"/>
            <a:ext cx="5443" cy="53829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714210" y="281012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621937" y="1296675"/>
                <a:ext cx="2936188" cy="2663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8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8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8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937" y="1296675"/>
                <a:ext cx="2936188" cy="26634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128601" y="4457020"/>
                <a:ext cx="1547218" cy="22262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601" y="4457020"/>
                <a:ext cx="1547218" cy="2226250"/>
              </a:xfrm>
              <a:prstGeom prst="rect">
                <a:avLst/>
              </a:prstGeom>
              <a:blipFill>
                <a:blip r:embed="rId5"/>
                <a:stretch>
                  <a:fillRect l="-37402" r="-1969" b="-126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19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08731" y="558463"/>
                <a:ext cx="2888547" cy="2809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8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731" y="558463"/>
                <a:ext cx="2888547" cy="28096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140655" y="1551214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755516" y="3963737"/>
                <a:ext cx="2097049" cy="22262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9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96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9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516" y="3963737"/>
                <a:ext cx="2097049" cy="2226250"/>
              </a:xfrm>
              <a:prstGeom prst="rect">
                <a:avLst/>
              </a:prstGeom>
              <a:blipFill>
                <a:blip r:embed="rId3"/>
                <a:stretch>
                  <a:fillRect l="-27616" b="-106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329987" y="4045554"/>
                <a:ext cx="2084225" cy="2062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9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987" y="4045554"/>
                <a:ext cx="2084225" cy="2062616"/>
              </a:xfrm>
              <a:prstGeom prst="rect">
                <a:avLst/>
              </a:prstGeom>
              <a:blipFill>
                <a:blip r:embed="rId4"/>
                <a:stretch>
                  <a:fillRect l="-27778" t="-592" b="-13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89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08731" y="558463"/>
                <a:ext cx="1700017" cy="241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731" y="558463"/>
                <a:ext cx="1700017" cy="2411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140655" y="1551214"/>
            <a:ext cx="26715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prstClr val="black"/>
                </a:solidFill>
              </a:rPr>
              <a:t>Simplify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949973" y="3658936"/>
                <a:ext cx="1721946" cy="2640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15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973" y="3658936"/>
                <a:ext cx="1721946" cy="2640146"/>
              </a:xfrm>
              <a:prstGeom prst="rect">
                <a:avLst/>
              </a:prstGeom>
              <a:blipFill>
                <a:blip r:embed="rId3"/>
                <a:stretch>
                  <a:fillRect l="-37234" b="-9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058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82</Words>
  <Application>Microsoft Office PowerPoint</Application>
  <PresentationFormat>Widescreen</PresentationFormat>
  <Paragraphs>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2016-01-29T10:12:39Z</dcterms:created>
  <dcterms:modified xsi:type="dcterms:W3CDTF">2025-10-08T04:24:29Z</dcterms:modified>
</cp:coreProperties>
</file>