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67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4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14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38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48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4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84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11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75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1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1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25B9F-E34C-4BF5-BD9E-FCE4EF6EC59F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183FE-CEC5-497E-8075-7DA6733114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26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1646" y="3988092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31769" y="5534561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90" y="177231"/>
            <a:ext cx="5919729" cy="36806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9079"/>
          <a:stretch/>
        </p:blipFill>
        <p:spPr>
          <a:xfrm>
            <a:off x="6189408" y="177231"/>
            <a:ext cx="5742930" cy="36806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706668" y="867294"/>
            <a:ext cx="886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Class A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81112" y="867294"/>
            <a:ext cx="886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Class 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90082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4618" y="2017222"/>
            <a:ext cx="94709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553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0561" y="4725154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6" name="Rectangle 5"/>
          <p:cNvSpPr/>
          <p:nvPr/>
        </p:nvSpPr>
        <p:spPr>
          <a:xfrm>
            <a:off x="831275" y="1756756"/>
            <a:ext cx="2615736" cy="465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71" y="149521"/>
            <a:ext cx="5803519" cy="36800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5171" y="133004"/>
            <a:ext cx="5802284" cy="367771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9079"/>
          <a:stretch/>
        </p:blipFill>
        <p:spPr>
          <a:xfrm>
            <a:off x="6189408" y="177231"/>
            <a:ext cx="5742930" cy="36806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2113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836" t="48199" r="61990" b="36670"/>
          <a:stretch/>
        </p:blipFill>
        <p:spPr>
          <a:xfrm>
            <a:off x="648392" y="4289367"/>
            <a:ext cx="5763492" cy="23093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60088" y="168636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4468" y="3455448"/>
            <a:ext cx="3957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Student gave a true statement.</a:t>
            </a:r>
            <a:endParaRPr lang="en-GB" sz="4400" dirty="0"/>
          </a:p>
        </p:txBody>
      </p:sp>
      <p:sp>
        <p:nvSpPr>
          <p:cNvPr id="8" name="Rectangle 7"/>
          <p:cNvSpPr/>
          <p:nvPr/>
        </p:nvSpPr>
        <p:spPr>
          <a:xfrm>
            <a:off x="875610" y="2061556"/>
            <a:ext cx="3447008" cy="581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89" y="143980"/>
            <a:ext cx="6667250" cy="41453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35927" y="773083"/>
            <a:ext cx="886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Class A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10371" y="773083"/>
            <a:ext cx="886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Class 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7685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0075" t="48445" r="34631" b="36424"/>
          <a:stretch/>
        </p:blipFill>
        <p:spPr>
          <a:xfrm>
            <a:off x="687184" y="4362806"/>
            <a:ext cx="5575069" cy="22233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922" y="3466531"/>
            <a:ext cx="36305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have ignored the stem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9079"/>
          <a:stretch/>
        </p:blipFill>
        <p:spPr>
          <a:xfrm>
            <a:off x="276288" y="160605"/>
            <a:ext cx="6556774" cy="42022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457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55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2019-11-14T08:00:30Z</dcterms:created>
  <dcterms:modified xsi:type="dcterms:W3CDTF">2019-11-24T05:16:06Z</dcterms:modified>
</cp:coreProperties>
</file>