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541" r:id="rId2"/>
    <p:sldId id="544" r:id="rId3"/>
    <p:sldId id="551" r:id="rId4"/>
    <p:sldId id="513" r:id="rId5"/>
    <p:sldId id="552" r:id="rId6"/>
    <p:sldId id="542" r:id="rId7"/>
    <p:sldId id="553" r:id="rId8"/>
    <p:sldId id="554" r:id="rId9"/>
    <p:sldId id="555" r:id="rId10"/>
    <p:sldId id="556" r:id="rId11"/>
    <p:sldId id="511" r:id="rId12"/>
    <p:sldId id="510" r:id="rId13"/>
    <p:sldId id="557" r:id="rId14"/>
    <p:sldId id="545" r:id="rId15"/>
    <p:sldId id="543" r:id="rId16"/>
    <p:sldId id="546" r:id="rId17"/>
    <p:sldId id="547" r:id="rId18"/>
    <p:sldId id="548" r:id="rId19"/>
    <p:sldId id="538" r:id="rId20"/>
    <p:sldId id="549" r:id="rId21"/>
    <p:sldId id="518" r:id="rId22"/>
    <p:sldId id="550" r:id="rId23"/>
    <p:sldId id="539" r:id="rId24"/>
    <p:sldId id="536" r:id="rId25"/>
    <p:sldId id="537" r:id="rId26"/>
    <p:sldId id="516" r:id="rId2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8AA"/>
    <a:srgbClr val="EDF7E1"/>
    <a:srgbClr val="B7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288C2D-18FC-479B-9E73-92EF5DEADC11}" v="752" dt="2024-02-22T04:32:10.8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90" autoAdjust="0"/>
    <p:restoredTop sz="94679" autoAdjust="0"/>
  </p:normalViewPr>
  <p:slideViewPr>
    <p:cSldViewPr>
      <p:cViewPr varScale="1">
        <p:scale>
          <a:sx n="88" d="100"/>
          <a:sy n="88" d="100"/>
        </p:scale>
        <p:origin x="129" y="6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F288C2D-18FC-479B-9E73-92EF5DEADC11}"/>
    <pc:docChg chg="undo redo custSel addSld delSld modSld sldOrd modMainMaster modNotesMaster">
      <pc:chgData name="Stewart Gale" userId="3647ddd2-6040-41ae-a96d-232c23482af8" providerId="ADAL" clId="{6F288C2D-18FC-479B-9E73-92EF5DEADC11}" dt="2024-02-22T04:32:16.234" v="3634" actId="14100"/>
      <pc:docMkLst>
        <pc:docMk/>
      </pc:docMkLst>
      <pc:sldChg chg="delSp modSp mod">
        <pc:chgData name="Stewart Gale" userId="3647ddd2-6040-41ae-a96d-232c23482af8" providerId="ADAL" clId="{6F288C2D-18FC-479B-9E73-92EF5DEADC11}" dt="2024-01-24T11:42:19.719" v="2087" actId="1076"/>
        <pc:sldMkLst>
          <pc:docMk/>
          <pc:sldMk cId="45277578" sldId="510"/>
        </pc:sldMkLst>
        <pc:spChg chg="mod topLvl">
          <ac:chgData name="Stewart Gale" userId="3647ddd2-6040-41ae-a96d-232c23482af8" providerId="ADAL" clId="{6F288C2D-18FC-479B-9E73-92EF5DEADC11}" dt="2023-09-23T04:31:21.066" v="203" actId="1076"/>
          <ac:spMkLst>
            <pc:docMk/>
            <pc:sldMk cId="45277578" sldId="510"/>
            <ac:spMk id="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33:20.554" v="217" actId="207"/>
          <ac:spMkLst>
            <pc:docMk/>
            <pc:sldMk cId="45277578" sldId="510"/>
            <ac:spMk id="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33:50.949" v="222" actId="113"/>
          <ac:spMkLst>
            <pc:docMk/>
            <pc:sldMk cId="45277578" sldId="510"/>
            <ac:spMk id="1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33:07.674" v="214" actId="207"/>
          <ac:spMkLst>
            <pc:docMk/>
            <pc:sldMk cId="45277578" sldId="510"/>
            <ac:spMk id="1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33:09.807" v="215" actId="207"/>
          <ac:spMkLst>
            <pc:docMk/>
            <pc:sldMk cId="45277578" sldId="510"/>
            <ac:spMk id="2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33:11.826" v="216" actId="207"/>
          <ac:spMkLst>
            <pc:docMk/>
            <pc:sldMk cId="45277578" sldId="510"/>
            <ac:spMk id="2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32:28.747" v="210" actId="207"/>
          <ac:spMkLst>
            <pc:docMk/>
            <pc:sldMk cId="45277578" sldId="510"/>
            <ac:spMk id="2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42:19.719" v="2087" actId="1076"/>
          <ac:spMkLst>
            <pc:docMk/>
            <pc:sldMk cId="45277578" sldId="510"/>
            <ac:spMk id="3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33:25.185" v="219" actId="207"/>
          <ac:spMkLst>
            <pc:docMk/>
            <pc:sldMk cId="45277578" sldId="510"/>
            <ac:spMk id="39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3T04:30:15.456" v="191" actId="478"/>
          <ac:grpSpMkLst>
            <pc:docMk/>
            <pc:sldMk cId="45277578" sldId="510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6F288C2D-18FC-479B-9E73-92EF5DEADC11}" dt="2023-09-23T04:30:15.456" v="191" actId="478"/>
          <ac:cxnSpMkLst>
            <pc:docMk/>
            <pc:sldMk cId="45277578" sldId="510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F288C2D-18FC-479B-9E73-92EF5DEADC11}" dt="2024-01-24T10:47:56.950" v="1956"/>
        <pc:sldMkLst>
          <pc:docMk/>
          <pc:sldMk cId="1378718365" sldId="511"/>
        </pc:sld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378718365" sldId="511"/>
            <ac:spMk id="3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4-01-24T10:47:28.656" v="1951" actId="1076"/>
          <ac:spMkLst>
            <pc:docMk/>
            <pc:sldMk cId="1378718365" sldId="511"/>
            <ac:spMk id="3" creationId="{FDCCEAEB-AEBE-8AA1-CD5E-064B8D746A45}"/>
          </ac:spMkLst>
        </pc:spChg>
        <pc:spChg chg="add mod">
          <ac:chgData name="Stewart Gale" userId="3647ddd2-6040-41ae-a96d-232c23482af8" providerId="ADAL" clId="{6F288C2D-18FC-479B-9E73-92EF5DEADC11}" dt="2024-01-24T10:47:28.656" v="1951" actId="1076"/>
          <ac:spMkLst>
            <pc:docMk/>
            <pc:sldMk cId="1378718365" sldId="511"/>
            <ac:spMk id="5" creationId="{6669EF2D-261B-1C18-6E6F-3FE4813BE07C}"/>
          </ac:spMkLst>
        </pc:spChg>
        <pc:spChg chg="del mod">
          <ac:chgData name="Stewart Gale" userId="3647ddd2-6040-41ae-a96d-232c23482af8" providerId="ADAL" clId="{6F288C2D-18FC-479B-9E73-92EF5DEADC11}" dt="2024-01-24T10:38:40.932" v="1764" actId="21"/>
          <ac:spMkLst>
            <pc:docMk/>
            <pc:sldMk cId="1378718365" sldId="511"/>
            <ac:spMk id="6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4-01-24T10:47:28.656" v="1951" actId="1076"/>
          <ac:spMkLst>
            <pc:docMk/>
            <pc:sldMk cId="1378718365" sldId="511"/>
            <ac:spMk id="12" creationId="{0800F490-D159-DFA5-4884-153A503328D0}"/>
          </ac:spMkLst>
        </pc:spChg>
        <pc:spChg chg="add mod">
          <ac:chgData name="Stewart Gale" userId="3647ddd2-6040-41ae-a96d-232c23482af8" providerId="ADAL" clId="{6F288C2D-18FC-479B-9E73-92EF5DEADC11}" dt="2024-01-24T10:47:51.403" v="1954" actId="1076"/>
          <ac:spMkLst>
            <pc:docMk/>
            <pc:sldMk cId="1378718365" sldId="511"/>
            <ac:spMk id="14" creationId="{D0626C3E-2345-A1C0-6893-8E7907F6EF6E}"/>
          </ac:spMkLst>
        </pc:spChg>
        <pc:spChg chg="add mod">
          <ac:chgData name="Stewart Gale" userId="3647ddd2-6040-41ae-a96d-232c23482af8" providerId="ADAL" clId="{6F288C2D-18FC-479B-9E73-92EF5DEADC11}" dt="2024-01-24T10:47:51.403" v="1954" actId="1076"/>
          <ac:spMkLst>
            <pc:docMk/>
            <pc:sldMk cId="1378718365" sldId="511"/>
            <ac:spMk id="16" creationId="{CA1FE5A1-BCE9-6AB8-0E36-49420F054FF7}"/>
          </ac:spMkLst>
        </pc:spChg>
        <pc:spChg chg="add mod">
          <ac:chgData name="Stewart Gale" userId="3647ddd2-6040-41ae-a96d-232c23482af8" providerId="ADAL" clId="{6F288C2D-18FC-479B-9E73-92EF5DEADC11}" dt="2024-01-24T10:47:51.403" v="1954" actId="1076"/>
          <ac:spMkLst>
            <pc:docMk/>
            <pc:sldMk cId="1378718365" sldId="511"/>
            <ac:spMk id="18" creationId="{B2779262-078B-CB63-920B-43564CA7C53C}"/>
          </ac:spMkLst>
        </pc:spChg>
        <pc:spChg chg="add mod">
          <ac:chgData name="Stewart Gale" userId="3647ddd2-6040-41ae-a96d-232c23482af8" providerId="ADAL" clId="{6F288C2D-18FC-479B-9E73-92EF5DEADC11}" dt="2024-01-24T10:47:51.403" v="1954" actId="1076"/>
          <ac:spMkLst>
            <pc:docMk/>
            <pc:sldMk cId="1378718365" sldId="511"/>
            <ac:spMk id="20" creationId="{1725EA5F-4279-636A-B0C8-0DBDDB6C965C}"/>
          </ac:spMkLst>
        </pc:spChg>
        <pc:grpChg chg="del mod">
          <ac:chgData name="Stewart Gale" userId="3647ddd2-6040-41ae-a96d-232c23482af8" providerId="ADAL" clId="{6F288C2D-18FC-479B-9E73-92EF5DEADC11}" dt="2023-09-22T10:39:27.262" v="176" actId="478"/>
          <ac:grpSpMkLst>
            <pc:docMk/>
            <pc:sldMk cId="1378718365" sldId="511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6F288C2D-18FC-479B-9E73-92EF5DEADC11}" dt="2024-01-24T10:47:28.656" v="1951" actId="1076"/>
          <ac:graphicFrameMkLst>
            <pc:docMk/>
            <pc:sldMk cId="1378718365" sldId="511"/>
            <ac:graphicFrameMk id="8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F288C2D-18FC-479B-9E73-92EF5DEADC11}" dt="2024-01-24T10:47:28.656" v="1951" actId="1076"/>
          <ac:graphicFrameMkLst>
            <pc:docMk/>
            <pc:sldMk cId="1378718365" sldId="511"/>
            <ac:graphicFrameMk id="9" creationId="{00000000-0000-0000-0000-000000000000}"/>
          </ac:graphicFrameMkLst>
        </pc:graphicFrameChg>
        <pc:graphicFrameChg chg="del mod">
          <ac:chgData name="Stewart Gale" userId="3647ddd2-6040-41ae-a96d-232c23482af8" providerId="ADAL" clId="{6F288C2D-18FC-479B-9E73-92EF5DEADC11}" dt="2024-01-24T10:42:31.236" v="1847" actId="478"/>
          <ac:graphicFrameMkLst>
            <pc:docMk/>
            <pc:sldMk cId="1378718365" sldId="511"/>
            <ac:graphicFrameMk id="10" creationId="{00000000-0000-0000-0000-000000000000}"/>
          </ac:graphicFrameMkLst>
        </pc:graphicFrameChg>
        <pc:graphicFrameChg chg="del mod">
          <ac:chgData name="Stewart Gale" userId="3647ddd2-6040-41ae-a96d-232c23482af8" providerId="ADAL" clId="{6F288C2D-18FC-479B-9E73-92EF5DEADC11}" dt="2024-01-24T10:46:05.195" v="1926" actId="478"/>
          <ac:graphicFrameMkLst>
            <pc:docMk/>
            <pc:sldMk cId="1378718365" sldId="511"/>
            <ac:graphicFrameMk id="11" creationId="{00000000-0000-0000-0000-000000000000}"/>
          </ac:graphicFrameMkLst>
        </pc:graphicFrame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1378718365" sldId="51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F288C2D-18FC-479B-9E73-92EF5DEADC11}" dt="2024-01-24T09:56:44.767" v="1217" actId="1076"/>
        <pc:sldMkLst>
          <pc:docMk/>
          <pc:sldMk cId="3398370472" sldId="513"/>
        </pc:sld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3398370472" sldId="513"/>
            <ac:spMk id="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8:24.583" v="158" actId="1076"/>
          <ac:spMkLst>
            <pc:docMk/>
            <pc:sldMk cId="3398370472" sldId="513"/>
            <ac:spMk id="60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2T10:36:22.170" v="40" actId="478"/>
          <ac:grpSpMkLst>
            <pc:docMk/>
            <pc:sldMk cId="3398370472" sldId="51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6F288C2D-18FC-479B-9E73-92EF5DEADC11}" dt="2024-01-24T09:56:44.767" v="1217" actId="1076"/>
          <ac:picMkLst>
            <pc:docMk/>
            <pc:sldMk cId="3398370472" sldId="513"/>
            <ac:picMk id="61" creationId="{00000000-0000-0000-0000-000000000000}"/>
          </ac:picMkLst>
        </pc:pic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3398370472" sldId="51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F288C2D-18FC-479B-9E73-92EF5DEADC11}" dt="2024-02-22T04:32:16.234" v="3634" actId="14100"/>
        <pc:sldMkLst>
          <pc:docMk/>
          <pc:sldMk cId="1276755664" sldId="516"/>
        </pc:sldMkLst>
        <pc:spChg chg="add mod">
          <ac:chgData name="Stewart Gale" userId="3647ddd2-6040-41ae-a96d-232c23482af8" providerId="ADAL" clId="{6F288C2D-18FC-479B-9E73-92EF5DEADC11}" dt="2024-01-25T05:40:03.537" v="3566" actId="1076"/>
          <ac:spMkLst>
            <pc:docMk/>
            <pc:sldMk cId="1276755664" sldId="516"/>
            <ac:spMk id="2" creationId="{E6731E14-06A7-2EAD-83F3-11BEE22D8B22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276755664" sldId="516"/>
            <ac:spMk id="3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4-02-22T04:31:43.811" v="3617" actId="20577"/>
          <ac:spMkLst>
            <pc:docMk/>
            <pc:sldMk cId="1276755664" sldId="516"/>
            <ac:spMk id="3" creationId="{1524BBFF-A198-4C22-4255-0CF2C9649863}"/>
          </ac:spMkLst>
        </pc:spChg>
        <pc:spChg chg="add mod">
          <ac:chgData name="Stewart Gale" userId="3647ddd2-6040-41ae-a96d-232c23482af8" providerId="ADAL" clId="{6F288C2D-18FC-479B-9E73-92EF5DEADC11}" dt="2024-01-25T05:40:03.537" v="3566" actId="1076"/>
          <ac:spMkLst>
            <pc:docMk/>
            <pc:sldMk cId="1276755664" sldId="516"/>
            <ac:spMk id="4" creationId="{C3012507-D5B4-E274-E796-CB1F0CA54D5F}"/>
          </ac:spMkLst>
        </pc:spChg>
        <pc:spChg chg="mod">
          <ac:chgData name="Stewart Gale" userId="3647ddd2-6040-41ae-a96d-232c23482af8" providerId="ADAL" clId="{6F288C2D-18FC-479B-9E73-92EF5DEADC11}" dt="2024-02-22T04:26:37.415" v="3584" actId="20577"/>
          <ac:spMkLst>
            <pc:docMk/>
            <pc:sldMk cId="1276755664" sldId="516"/>
            <ac:spMk id="5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4-01-25T05:36:39.692" v="3359" actId="767"/>
          <ac:spMkLst>
            <pc:docMk/>
            <pc:sldMk cId="1276755664" sldId="516"/>
            <ac:spMk id="11" creationId="{3379CC2D-7880-9BA6-2307-497BDED8FAD3}"/>
          </ac:spMkLst>
        </pc:spChg>
        <pc:spChg chg="add mod">
          <ac:chgData name="Stewart Gale" userId="3647ddd2-6040-41ae-a96d-232c23482af8" providerId="ADAL" clId="{6F288C2D-18FC-479B-9E73-92EF5DEADC11}" dt="2024-02-22T04:32:13.753" v="3633" actId="14100"/>
          <ac:spMkLst>
            <pc:docMk/>
            <pc:sldMk cId="1276755664" sldId="516"/>
            <ac:spMk id="12" creationId="{D00F6A7F-F675-DC4D-F6B4-13C2E40E0B62}"/>
          </ac:spMkLst>
        </pc:spChg>
        <pc:spChg chg="add mod">
          <ac:chgData name="Stewart Gale" userId="3647ddd2-6040-41ae-a96d-232c23482af8" providerId="ADAL" clId="{6F288C2D-18FC-479B-9E73-92EF5DEADC11}" dt="2024-02-22T04:32:16.234" v="3634" actId="14100"/>
          <ac:spMkLst>
            <pc:docMk/>
            <pc:sldMk cId="1276755664" sldId="516"/>
            <ac:spMk id="13" creationId="{ED9748DF-1E82-697B-16C9-344BEEA5D6BD}"/>
          </ac:spMkLst>
        </pc:spChg>
        <pc:spChg chg="add mod">
          <ac:chgData name="Stewart Gale" userId="3647ddd2-6040-41ae-a96d-232c23482af8" providerId="ADAL" clId="{6F288C2D-18FC-479B-9E73-92EF5DEADC11}" dt="2024-02-22T04:31:11.897" v="3591" actId="14100"/>
          <ac:spMkLst>
            <pc:docMk/>
            <pc:sldMk cId="1276755664" sldId="516"/>
            <ac:spMk id="14" creationId="{5B8B5CEB-B99C-442F-2B4E-854B03D069ED}"/>
          </ac:spMkLst>
        </pc:spChg>
        <pc:spChg chg="add mod">
          <ac:chgData name="Stewart Gale" userId="3647ddd2-6040-41ae-a96d-232c23482af8" providerId="ADAL" clId="{6F288C2D-18FC-479B-9E73-92EF5DEADC11}" dt="2024-02-22T04:31:14.021" v="3593" actId="14100"/>
          <ac:spMkLst>
            <pc:docMk/>
            <pc:sldMk cId="1276755664" sldId="516"/>
            <ac:spMk id="15" creationId="{4CF94D11-BFFA-3370-B1F8-F53AD9CB6393}"/>
          </ac:spMkLst>
        </pc:spChg>
        <pc:grpChg chg="del mod">
          <ac:chgData name="Stewart Gale" userId="3647ddd2-6040-41ae-a96d-232c23482af8" providerId="ADAL" clId="{6F288C2D-18FC-479B-9E73-92EF5DEADC11}" dt="2023-09-23T05:09:04.855" v="967" actId="478"/>
          <ac:grpSpMkLst>
            <pc:docMk/>
            <pc:sldMk cId="1276755664" sldId="516"/>
            <ac:grpSpMk id="2" creationId="{00000000-0000-0000-0000-000000000000}"/>
          </ac:grpSpMkLst>
        </pc:grpChg>
        <pc:picChg chg="add del mod modCrop">
          <ac:chgData name="Stewart Gale" userId="3647ddd2-6040-41ae-a96d-232c23482af8" providerId="ADAL" clId="{6F288C2D-18FC-479B-9E73-92EF5DEADC11}" dt="2024-01-25T05:35:27.639" v="3272" actId="478"/>
          <ac:picMkLst>
            <pc:docMk/>
            <pc:sldMk cId="1276755664" sldId="516"/>
            <ac:picMk id="6" creationId="{4BCF5590-19F9-CFD5-1946-01DD26936FEB}"/>
          </ac:picMkLst>
        </pc:picChg>
        <pc:picChg chg="del mod modCrop">
          <ac:chgData name="Stewart Gale" userId="3647ddd2-6040-41ae-a96d-232c23482af8" providerId="ADAL" clId="{6F288C2D-18FC-479B-9E73-92EF5DEADC11}" dt="2024-01-25T05:33:00.174" v="3191" actId="478"/>
          <ac:picMkLst>
            <pc:docMk/>
            <pc:sldMk cId="1276755664" sldId="516"/>
            <ac:picMk id="7" creationId="{00000000-0000-0000-0000-000000000000}"/>
          </ac:picMkLst>
        </pc:picChg>
        <pc:picChg chg="add del mod modCrop">
          <ac:chgData name="Stewart Gale" userId="3647ddd2-6040-41ae-a96d-232c23482af8" providerId="ADAL" clId="{6F288C2D-18FC-479B-9E73-92EF5DEADC11}" dt="2024-01-25T05:36:15.117" v="3351" actId="478"/>
          <ac:picMkLst>
            <pc:docMk/>
            <pc:sldMk cId="1276755664" sldId="516"/>
            <ac:picMk id="8" creationId="{620A042F-B2AF-125D-ACF3-B0A894E8023E}"/>
          </ac:picMkLst>
        </pc:picChg>
        <pc:picChg chg="add del mod modCrop">
          <ac:chgData name="Stewart Gale" userId="3647ddd2-6040-41ae-a96d-232c23482af8" providerId="ADAL" clId="{6F288C2D-18FC-479B-9E73-92EF5DEADC11}" dt="2024-01-25T05:39:26.203" v="3545" actId="478"/>
          <ac:picMkLst>
            <pc:docMk/>
            <pc:sldMk cId="1276755664" sldId="516"/>
            <ac:picMk id="9" creationId="{BDC2AF35-F344-41F0-C603-26CA3A0BFACA}"/>
          </ac:picMkLst>
        </pc:picChg>
        <pc:picChg chg="add del mod modCrop">
          <ac:chgData name="Stewart Gale" userId="3647ddd2-6040-41ae-a96d-232c23482af8" providerId="ADAL" clId="{6F288C2D-18FC-479B-9E73-92EF5DEADC11}" dt="2024-01-25T05:39:26.203" v="3545" actId="478"/>
          <ac:picMkLst>
            <pc:docMk/>
            <pc:sldMk cId="1276755664" sldId="516"/>
            <ac:picMk id="10" creationId="{B31BE1D7-6C21-39CC-A40F-441C22D86D4C}"/>
          </ac:picMkLst>
        </pc:pic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1276755664" sldId="516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F288C2D-18FC-479B-9E73-92EF5DEADC11}" dt="2024-01-24T11:54:56.436" v="2345" actId="1076"/>
        <pc:sldMkLst>
          <pc:docMk/>
          <pc:sldMk cId="1056981726" sldId="518"/>
        </pc:sld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056981726" sldId="518"/>
            <ac:spMk id="3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3-09-23T04:57:46.894" v="708" actId="1076"/>
          <ac:spMkLst>
            <pc:docMk/>
            <pc:sldMk cId="1056981726" sldId="518"/>
            <ac:spMk id="5" creationId="{272D294D-C203-1F15-E2FF-CD68913AF492}"/>
          </ac:spMkLst>
        </pc:spChg>
        <pc:spChg chg="del mod">
          <ac:chgData name="Stewart Gale" userId="3647ddd2-6040-41ae-a96d-232c23482af8" providerId="ADAL" clId="{6F288C2D-18FC-479B-9E73-92EF5DEADC11}" dt="2023-09-23T04:59:00.356" v="710" actId="478"/>
          <ac:spMkLst>
            <pc:docMk/>
            <pc:sldMk cId="1056981726" sldId="518"/>
            <ac:spMk id="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11" creationId="{00000000-0000-0000-0000-000000000000}"/>
          </ac:spMkLst>
        </pc:spChg>
        <pc:spChg chg="del mod">
          <ac:chgData name="Stewart Gale" userId="3647ddd2-6040-41ae-a96d-232c23482af8" providerId="ADAL" clId="{6F288C2D-18FC-479B-9E73-92EF5DEADC11}" dt="2023-09-23T04:57:34.497" v="706" actId="478"/>
          <ac:spMkLst>
            <pc:docMk/>
            <pc:sldMk cId="1056981726" sldId="518"/>
            <ac:spMk id="1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1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2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2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2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2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2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2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2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3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4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5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6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7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7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7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7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51.661" v="2344" actId="14100"/>
          <ac:spMkLst>
            <pc:docMk/>
            <pc:sldMk cId="1056981726" sldId="518"/>
            <ac:spMk id="7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8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8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8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9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9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4:25.521" v="2335" actId="404"/>
          <ac:spMkLst>
            <pc:docMk/>
            <pc:sldMk cId="1056981726" sldId="518"/>
            <ac:spMk id="92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3T04:57:30.728" v="705" actId="478"/>
          <ac:grpSpMkLst>
            <pc:docMk/>
            <pc:sldMk cId="1056981726" sldId="51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6F288C2D-18FC-479B-9E73-92EF5DEADC11}" dt="2024-01-24T11:54:56.436" v="2345" actId="1076"/>
          <ac:grpSpMkLst>
            <pc:docMk/>
            <pc:sldMk cId="1056981726" sldId="518"/>
            <ac:grpSpMk id="2" creationId="{57622976-6C1E-923C-09DC-96787F92694B}"/>
          </ac:grpSpMkLst>
        </pc:grp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1056981726" sldId="518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F288C2D-18FC-479B-9E73-92EF5DEADC11}" dt="2024-01-25T05:25:44.189" v="2823"/>
        <pc:sldMkLst>
          <pc:docMk/>
          <pc:sldMk cId="257677708" sldId="536"/>
        </pc:sldMkLst>
        <pc:spChg chg="add mod">
          <ac:chgData name="Stewart Gale" userId="3647ddd2-6040-41ae-a96d-232c23482af8" providerId="ADAL" clId="{6F288C2D-18FC-479B-9E73-92EF5DEADC11}" dt="2024-01-25T05:24:11.390" v="2806" actId="1076"/>
          <ac:spMkLst>
            <pc:docMk/>
            <pc:sldMk cId="257677708" sldId="536"/>
            <ac:spMk id="2" creationId="{8DAD38B3-C99D-AB8E-5FEA-957F226CBB98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257677708" sldId="536"/>
            <ac:spMk id="3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4-01-25T05:24:39.391" v="2818" actId="1076"/>
          <ac:spMkLst>
            <pc:docMk/>
            <pc:sldMk cId="257677708" sldId="536"/>
            <ac:spMk id="3" creationId="{972A8569-902A-C720-23E1-B3B7E6E74233}"/>
          </ac:spMkLst>
        </pc:spChg>
        <pc:spChg chg="add del mod">
          <ac:chgData name="Stewart Gale" userId="3647ddd2-6040-41ae-a96d-232c23482af8" providerId="ADAL" clId="{6F288C2D-18FC-479B-9E73-92EF5DEADC11}" dt="2024-01-25T05:24:35.342" v="2817" actId="478"/>
          <ac:spMkLst>
            <pc:docMk/>
            <pc:sldMk cId="257677708" sldId="536"/>
            <ac:spMk id="4" creationId="{19D719C3-6905-6C71-091D-23ACEE7D138B}"/>
          </ac:spMkLst>
        </pc:spChg>
        <pc:spChg chg="mod">
          <ac:chgData name="Stewart Gale" userId="3647ddd2-6040-41ae-a96d-232c23482af8" providerId="ADAL" clId="{6F288C2D-18FC-479B-9E73-92EF5DEADC11}" dt="2024-01-25T05:25:38.091" v="2821" actId="1076"/>
          <ac:spMkLst>
            <pc:docMk/>
            <pc:sldMk cId="257677708" sldId="536"/>
            <ac:spMk id="12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3T05:05:48.144" v="915" actId="478"/>
          <ac:grpSpMkLst>
            <pc:docMk/>
            <pc:sldMk cId="257677708" sldId="536"/>
            <ac:grpSpMk id="2" creationId="{00000000-0000-0000-0000-000000000000}"/>
          </ac:grpSpMkLst>
        </pc:grpChg>
        <pc:picChg chg="add del mod modCrop">
          <ac:chgData name="Stewart Gale" userId="3647ddd2-6040-41ae-a96d-232c23482af8" providerId="ADAL" clId="{6F288C2D-18FC-479B-9E73-92EF5DEADC11}" dt="2024-01-25T05:22:35.510" v="2635" actId="478"/>
          <ac:picMkLst>
            <pc:docMk/>
            <pc:sldMk cId="257677708" sldId="536"/>
            <ac:picMk id="5" creationId="{4AED90E3-7FAD-B1F7-F5E2-1935A9BA75E1}"/>
          </ac:picMkLst>
        </pc:picChg>
        <pc:picChg chg="add del mod modCrop">
          <ac:chgData name="Stewart Gale" userId="3647ddd2-6040-41ae-a96d-232c23482af8" providerId="ADAL" clId="{6F288C2D-18FC-479B-9E73-92EF5DEADC11}" dt="2024-01-25T05:23:57.804" v="2801" actId="478"/>
          <ac:picMkLst>
            <pc:docMk/>
            <pc:sldMk cId="257677708" sldId="536"/>
            <ac:picMk id="6" creationId="{3DC30167-7FDE-8B12-7B22-BBC9D217E8D5}"/>
          </ac:picMkLst>
        </pc:picChg>
        <pc:picChg chg="del mod modCrop">
          <ac:chgData name="Stewart Gale" userId="3647ddd2-6040-41ae-a96d-232c23482af8" providerId="ADAL" clId="{6F288C2D-18FC-479B-9E73-92EF5DEADC11}" dt="2024-01-25T05:21:36.842" v="2517" actId="478"/>
          <ac:picMkLst>
            <pc:docMk/>
            <pc:sldMk cId="257677708" sldId="536"/>
            <ac:picMk id="23" creationId="{00000000-0000-0000-0000-000000000000}"/>
          </ac:picMkLst>
        </pc:pic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257677708" sldId="536"/>
            <ac:cxnSpMk id="4" creationId="{00000000-0000-0000-0000-000000000000}"/>
          </ac:cxnSpMkLst>
        </pc:cxnChg>
      </pc:sldChg>
      <pc:sldChg chg="addSp delSp modSp mod addAnim delAnim modAnim">
        <pc:chgData name="Stewart Gale" userId="3647ddd2-6040-41ae-a96d-232c23482af8" providerId="ADAL" clId="{6F288C2D-18FC-479B-9E73-92EF5DEADC11}" dt="2024-01-25T05:31:20.372" v="3138"/>
        <pc:sldMkLst>
          <pc:docMk/>
          <pc:sldMk cId="997574498" sldId="537"/>
        </pc:sldMkLst>
        <pc:spChg chg="add mod">
          <ac:chgData name="Stewart Gale" userId="3647ddd2-6040-41ae-a96d-232c23482af8" providerId="ADAL" clId="{6F288C2D-18FC-479B-9E73-92EF5DEADC11}" dt="2024-01-25T05:30:56.408" v="3135" actId="1036"/>
          <ac:spMkLst>
            <pc:docMk/>
            <pc:sldMk cId="997574498" sldId="537"/>
            <ac:spMk id="2" creationId="{03930DAE-9DFD-4844-1227-6DD625FDC8D7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997574498" sldId="537"/>
            <ac:spMk id="3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4-01-25T05:30:56.408" v="3135" actId="1036"/>
          <ac:spMkLst>
            <pc:docMk/>
            <pc:sldMk cId="997574498" sldId="537"/>
            <ac:spMk id="3" creationId="{264130D0-6B2C-9770-2205-346E3E041BD7}"/>
          </ac:spMkLst>
        </pc:spChg>
        <pc:spChg chg="add mod">
          <ac:chgData name="Stewart Gale" userId="3647ddd2-6040-41ae-a96d-232c23482af8" providerId="ADAL" clId="{6F288C2D-18FC-479B-9E73-92EF5DEADC11}" dt="2024-01-25T05:30:56.408" v="3135" actId="1036"/>
          <ac:spMkLst>
            <pc:docMk/>
            <pc:sldMk cId="997574498" sldId="537"/>
            <ac:spMk id="4" creationId="{47E5562A-6822-B40A-B0CD-EE1B7C4B4B57}"/>
          </ac:spMkLst>
        </pc:spChg>
        <pc:spChg chg="mod">
          <ac:chgData name="Stewart Gale" userId="3647ddd2-6040-41ae-a96d-232c23482af8" providerId="ADAL" clId="{6F288C2D-18FC-479B-9E73-92EF5DEADC11}" dt="2024-01-25T05:30:56.408" v="3135" actId="1036"/>
          <ac:spMkLst>
            <pc:docMk/>
            <pc:sldMk cId="997574498" sldId="537"/>
            <ac:spMk id="16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3T05:07:21.618" v="947" actId="478"/>
          <ac:grpSpMkLst>
            <pc:docMk/>
            <pc:sldMk cId="997574498" sldId="537"/>
            <ac:grpSpMk id="2" creationId="{00000000-0000-0000-0000-000000000000}"/>
          </ac:grpSpMkLst>
        </pc:grpChg>
        <pc:picChg chg="add del mod modCrop">
          <ac:chgData name="Stewart Gale" userId="3647ddd2-6040-41ae-a96d-232c23482af8" providerId="ADAL" clId="{6F288C2D-18FC-479B-9E73-92EF5DEADC11}" dt="2024-01-25T05:30:44.969" v="3127" actId="478"/>
          <ac:picMkLst>
            <pc:docMk/>
            <pc:sldMk cId="997574498" sldId="537"/>
            <ac:picMk id="5" creationId="{093A2A95-4DCD-88E1-8780-A5F410DFD09D}"/>
          </ac:picMkLst>
        </pc:picChg>
        <pc:picChg chg="add del mod modCrop">
          <ac:chgData name="Stewart Gale" userId="3647ddd2-6040-41ae-a96d-232c23482af8" providerId="ADAL" clId="{6F288C2D-18FC-479B-9E73-92EF5DEADC11}" dt="2024-01-25T05:28:28.061" v="2988" actId="478"/>
          <ac:picMkLst>
            <pc:docMk/>
            <pc:sldMk cId="997574498" sldId="537"/>
            <ac:picMk id="11" creationId="{00000000-0000-0000-0000-000000000000}"/>
          </ac:picMkLst>
        </pc:pic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997574498" sldId="53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F288C2D-18FC-479B-9E73-92EF5DEADC11}" dt="2023-09-23T05:05:07.952" v="912" actId="113"/>
        <pc:sldMkLst>
          <pc:docMk/>
          <pc:sldMk cId="1677094862" sldId="538"/>
        </pc:sld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677094862" sldId="538"/>
            <ac:spMk id="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677094862" sldId="538"/>
            <ac:spMk id="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677094862" sldId="538"/>
            <ac:spMk id="14" creationId="{00000000-0000-0000-0000-000000000000}"/>
          </ac:spMkLst>
        </pc:spChg>
        <pc:spChg chg="del mod">
          <ac:chgData name="Stewart Gale" userId="3647ddd2-6040-41ae-a96d-232c23482af8" providerId="ADAL" clId="{6F288C2D-18FC-479B-9E73-92EF5DEADC11}" dt="2023-09-23T04:51:46.007" v="610" actId="478"/>
          <ac:spMkLst>
            <pc:docMk/>
            <pc:sldMk cId="1677094862" sldId="538"/>
            <ac:spMk id="1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677094862" sldId="538"/>
            <ac:spMk id="1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677094862" sldId="538"/>
            <ac:spMk id="21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3T04:51:44.141" v="608" actId="478"/>
          <ac:grpSpMkLst>
            <pc:docMk/>
            <pc:sldMk cId="1677094862" sldId="538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6F288C2D-18FC-479B-9E73-92EF5DEADC11}" dt="2023-09-23T04:51:44.602" v="609" actId="478"/>
          <ac:grpSpMkLst>
            <pc:docMk/>
            <pc:sldMk cId="1677094862" sldId="538"/>
            <ac:grpSpMk id="8" creationId="{00000000-0000-0000-0000-000000000000}"/>
          </ac:grpSpMkLst>
        </pc:grpChg>
        <pc:graphicFrameChg chg="mod modGraphic">
          <ac:chgData name="Stewart Gale" userId="3647ddd2-6040-41ae-a96d-232c23482af8" providerId="ADAL" clId="{6F288C2D-18FC-479B-9E73-92EF5DEADC11}" dt="2023-09-23T04:52:56.898" v="633" actId="1076"/>
          <ac:graphicFrameMkLst>
            <pc:docMk/>
            <pc:sldMk cId="1677094862" sldId="538"/>
            <ac:graphicFrameMk id="9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F288C2D-18FC-479B-9E73-92EF5DEADC11}" dt="2023-09-23T05:05:07.952" v="912" actId="113"/>
          <ac:graphicFrameMkLst>
            <pc:docMk/>
            <pc:sldMk cId="1677094862" sldId="538"/>
            <ac:graphicFrameMk id="18" creationId="{00000000-0000-0000-0000-000000000000}"/>
          </ac:graphicFrameMkLst>
        </pc:graphicFrameChg>
        <pc:picChg chg="mod">
          <ac:chgData name="Stewart Gale" userId="3647ddd2-6040-41ae-a96d-232c23482af8" providerId="ADAL" clId="{6F288C2D-18FC-479B-9E73-92EF5DEADC11}" dt="2023-09-22T10:34:59.774" v="0"/>
          <ac:picMkLst>
            <pc:docMk/>
            <pc:sldMk cId="1677094862" sldId="538"/>
            <ac:picMk id="5" creationId="{00000000-0000-0000-0000-000000000000}"/>
          </ac:picMkLst>
        </pc:pic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1677094862" sldId="53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F288C2D-18FC-479B-9E73-92EF5DEADC11}" dt="2023-09-23T05:05:30.366" v="914" actId="14100"/>
        <pc:sldMkLst>
          <pc:docMk/>
          <pc:sldMk cId="2106389380" sldId="539"/>
        </pc:sld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2106389380" sldId="539"/>
            <ac:spMk id="3" creationId="{00000000-0000-0000-0000-000000000000}"/>
          </ac:spMkLst>
        </pc:spChg>
        <pc:spChg chg="del mod">
          <ac:chgData name="Stewart Gale" userId="3647ddd2-6040-41ae-a96d-232c23482af8" providerId="ADAL" clId="{6F288C2D-18FC-479B-9E73-92EF5DEADC11}" dt="2023-09-23T05:03:58.221" v="888" actId="478"/>
          <ac:spMkLst>
            <pc:docMk/>
            <pc:sldMk cId="2106389380" sldId="539"/>
            <ac:spMk id="9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3T05:01:11.078" v="782" actId="478"/>
          <ac:grpSpMkLst>
            <pc:docMk/>
            <pc:sldMk cId="2106389380" sldId="539"/>
            <ac:grpSpMk id="2" creationId="{00000000-0000-0000-0000-000000000000}"/>
          </ac:grpSpMkLst>
        </pc:grpChg>
        <pc:graphicFrameChg chg="mod modGraphic">
          <ac:chgData name="Stewart Gale" userId="3647ddd2-6040-41ae-a96d-232c23482af8" providerId="ADAL" clId="{6F288C2D-18FC-479B-9E73-92EF5DEADC11}" dt="2023-09-23T05:05:30.366" v="914" actId="14100"/>
          <ac:graphicFrameMkLst>
            <pc:docMk/>
            <pc:sldMk cId="2106389380" sldId="539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F288C2D-18FC-479B-9E73-92EF5DEADC11}" dt="2023-09-23T05:05:25.880" v="913" actId="207"/>
          <ac:graphicFrameMkLst>
            <pc:docMk/>
            <pc:sldMk cId="2106389380" sldId="539"/>
            <ac:graphicFrameMk id="10" creationId="{00000000-0000-0000-0000-000000000000}"/>
          </ac:graphicFrameMkLst>
        </pc:graphicFrame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2106389380" sldId="53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F288C2D-18FC-479B-9E73-92EF5DEADC11}" dt="2023-09-22T10:35:50.862" v="25" actId="1035"/>
        <pc:sldMkLst>
          <pc:docMk/>
          <pc:sldMk cId="2363208721" sldId="541"/>
        </pc:sld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2363208721" sldId="541"/>
            <ac:spMk id="3" creationId="{1DCD659B-9B0F-4736-B272-47379BEFFD3A}"/>
          </ac:spMkLst>
        </pc:spChg>
        <pc:spChg chg="mod">
          <ac:chgData name="Stewart Gale" userId="3647ddd2-6040-41ae-a96d-232c23482af8" providerId="ADAL" clId="{6F288C2D-18FC-479B-9E73-92EF5DEADC11}" dt="2023-09-22T10:35:50.862" v="25" actId="1035"/>
          <ac:spMkLst>
            <pc:docMk/>
            <pc:sldMk cId="2363208721" sldId="541"/>
            <ac:spMk id="5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2T10:35:01.094" v="1" actId="478"/>
          <ac:grpSpMkLst>
            <pc:docMk/>
            <pc:sldMk cId="2363208721" sldId="54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2363208721" sldId="541"/>
            <ac:cxnSpMk id="4" creationId="{694170A7-F542-433D-AE47-C7A950C348C9}"/>
          </ac:cxnSpMkLst>
        </pc:cxnChg>
      </pc:sldChg>
      <pc:sldChg chg="addSp delSp modSp mod ord">
        <pc:chgData name="Stewart Gale" userId="3647ddd2-6040-41ae-a96d-232c23482af8" providerId="ADAL" clId="{6F288C2D-18FC-479B-9E73-92EF5DEADC11}" dt="2024-01-24T10:40:05.163" v="1790" actId="732"/>
        <pc:sldMkLst>
          <pc:docMk/>
          <pc:sldMk cId="989503369" sldId="542"/>
        </pc:sldMkLst>
        <pc:spChg chg="add mod">
          <ac:chgData name="Stewart Gale" userId="3647ddd2-6040-41ae-a96d-232c23482af8" providerId="ADAL" clId="{6F288C2D-18FC-479B-9E73-92EF5DEADC11}" dt="2024-01-24T10:34:39.496" v="1577" actId="164"/>
          <ac:spMkLst>
            <pc:docMk/>
            <pc:sldMk cId="989503369" sldId="542"/>
            <ac:spMk id="2" creationId="{D94C3D02-077C-266A-7C03-AF735F97CFD7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989503369" sldId="542"/>
            <ac:spMk id="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0:37:31.704" v="1743" actId="1076"/>
          <ac:spMkLst>
            <pc:docMk/>
            <pc:sldMk cId="989503369" sldId="542"/>
            <ac:spMk id="12" creationId="{00000000-0000-0000-0000-000000000000}"/>
          </ac:spMkLst>
        </pc:spChg>
        <pc:spChg chg="del mod">
          <ac:chgData name="Stewart Gale" userId="3647ddd2-6040-41ae-a96d-232c23482af8" providerId="ADAL" clId="{6F288C2D-18FC-479B-9E73-92EF5DEADC11}" dt="2024-01-24T10:34:45.710" v="1579" actId="478"/>
          <ac:spMkLst>
            <pc:docMk/>
            <pc:sldMk cId="989503369" sldId="542"/>
            <ac:spMk id="60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2T10:38:29.477" v="159" actId="478"/>
          <ac:grpSpMkLst>
            <pc:docMk/>
            <pc:sldMk cId="989503369" sldId="542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6F288C2D-18FC-479B-9E73-92EF5DEADC11}" dt="2024-01-24T10:35:42.075" v="1597" actId="478"/>
          <ac:grpSpMkLst>
            <pc:docMk/>
            <pc:sldMk cId="989503369" sldId="542"/>
            <ac:grpSpMk id="3" creationId="{B225A81C-1B42-7B8F-E14F-3DD2642FF74A}"/>
          </ac:grpSpMkLst>
        </pc:grpChg>
        <pc:picChg chg="add mod modCrop">
          <ac:chgData name="Stewart Gale" userId="3647ddd2-6040-41ae-a96d-232c23482af8" providerId="ADAL" clId="{6F288C2D-18FC-479B-9E73-92EF5DEADC11}" dt="2024-01-24T10:37:27.992" v="1742" actId="1076"/>
          <ac:picMkLst>
            <pc:docMk/>
            <pc:sldMk cId="989503369" sldId="542"/>
            <ac:picMk id="4" creationId="{7878C2E9-B65F-1407-B69A-B49BCF7386E9}"/>
          </ac:picMkLst>
        </pc:picChg>
        <pc:picChg chg="add mod modCrop">
          <ac:chgData name="Stewart Gale" userId="3647ddd2-6040-41ae-a96d-232c23482af8" providerId="ADAL" clId="{6F288C2D-18FC-479B-9E73-92EF5DEADC11}" dt="2024-01-24T10:40:05.163" v="1790" actId="732"/>
          <ac:picMkLst>
            <pc:docMk/>
            <pc:sldMk cId="989503369" sldId="542"/>
            <ac:picMk id="7" creationId="{7E9B3EDA-BEB1-8EAF-B1AF-2812B228A816}"/>
          </ac:picMkLst>
        </pc:picChg>
        <pc:picChg chg="mod modCrop">
          <ac:chgData name="Stewart Gale" userId="3647ddd2-6040-41ae-a96d-232c23482af8" providerId="ADAL" clId="{6F288C2D-18FC-479B-9E73-92EF5DEADC11}" dt="2024-01-24T10:34:39.496" v="1577" actId="164"/>
          <ac:picMkLst>
            <pc:docMk/>
            <pc:sldMk cId="989503369" sldId="542"/>
            <ac:picMk id="61" creationId="{00000000-0000-0000-0000-000000000000}"/>
          </ac:picMkLst>
        </pc:pic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989503369" sldId="542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6F288C2D-18FC-479B-9E73-92EF5DEADC11}" dt="2024-01-24T10:34:45.710" v="1579" actId="478"/>
          <ac:cxnSpMkLst>
            <pc:docMk/>
            <pc:sldMk cId="989503369" sldId="542"/>
            <ac:cxnSpMk id="6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6F288C2D-18FC-479B-9E73-92EF5DEADC11}" dt="2023-09-23T04:41:56.320" v="468" actId="1076"/>
        <pc:sldMkLst>
          <pc:docMk/>
          <pc:sldMk cId="1806552734" sldId="543"/>
        </pc:sld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k cId="1806552734" sldId="543"/>
            <ac:spMk id="3" creationId="{00000000-0000-0000-0000-000000000000}"/>
          </ac:spMkLst>
        </pc:spChg>
        <pc:spChg chg="add mod">
          <ac:chgData name="Stewart Gale" userId="3647ddd2-6040-41ae-a96d-232c23482af8" providerId="ADAL" clId="{6F288C2D-18FC-479B-9E73-92EF5DEADC11}" dt="2023-09-23T04:38:16.490" v="428" actId="1076"/>
          <ac:spMkLst>
            <pc:docMk/>
            <pc:sldMk cId="1806552734" sldId="543"/>
            <ac:spMk id="6" creationId="{D4FBFE1D-B778-BC85-FA71-4AA14F6FD263}"/>
          </ac:spMkLst>
        </pc:spChg>
        <pc:spChg chg="mod">
          <ac:chgData name="Stewart Gale" userId="3647ddd2-6040-41ae-a96d-232c23482af8" providerId="ADAL" clId="{6F288C2D-18FC-479B-9E73-92EF5DEADC11}" dt="2023-09-23T04:41:37.288" v="463" actId="1076"/>
          <ac:spMkLst>
            <pc:docMk/>
            <pc:sldMk cId="1806552734" sldId="543"/>
            <ac:spMk id="1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3T04:41:30.737" v="461" actId="1076"/>
          <ac:spMkLst>
            <pc:docMk/>
            <pc:sldMk cId="1806552734" sldId="543"/>
            <ac:spMk id="19" creationId="{00000000-0000-0000-0000-000000000000}"/>
          </ac:spMkLst>
        </pc:spChg>
        <pc:grpChg chg="del mod">
          <ac:chgData name="Stewart Gale" userId="3647ddd2-6040-41ae-a96d-232c23482af8" providerId="ADAL" clId="{6F288C2D-18FC-479B-9E73-92EF5DEADC11}" dt="2023-09-23T04:37:12.698" v="411" actId="478"/>
          <ac:grpSpMkLst>
            <pc:docMk/>
            <pc:sldMk cId="1806552734" sldId="543"/>
            <ac:grpSpMk id="2" creationId="{00000000-0000-0000-0000-000000000000}"/>
          </ac:grpSpMkLst>
        </pc:grpChg>
        <pc:graphicFrameChg chg="del mod">
          <ac:chgData name="Stewart Gale" userId="3647ddd2-6040-41ae-a96d-232c23482af8" providerId="ADAL" clId="{6F288C2D-18FC-479B-9E73-92EF5DEADC11}" dt="2023-09-23T04:37:46.143" v="416" actId="478"/>
          <ac:graphicFrameMkLst>
            <pc:docMk/>
            <pc:sldMk cId="1806552734" sldId="543"/>
            <ac:graphicFrameMk id="5" creationId="{00000000-0000-0000-0000-000000000000}"/>
          </ac:graphicFrameMkLst>
        </pc:graphicFrameChg>
        <pc:graphicFrameChg chg="del mod">
          <ac:chgData name="Stewart Gale" userId="3647ddd2-6040-41ae-a96d-232c23482af8" providerId="ADAL" clId="{6F288C2D-18FC-479B-9E73-92EF5DEADC11}" dt="2023-09-23T04:37:46.143" v="416" actId="478"/>
          <ac:graphicFrameMkLst>
            <pc:docMk/>
            <pc:sldMk cId="1806552734" sldId="543"/>
            <ac:graphicFrameMk id="12" creationId="{00000000-0000-0000-0000-000000000000}"/>
          </ac:graphicFrameMkLst>
        </pc:graphicFrameChg>
        <pc:picChg chg="del mod">
          <ac:chgData name="Stewart Gale" userId="3647ddd2-6040-41ae-a96d-232c23482af8" providerId="ADAL" clId="{6F288C2D-18FC-479B-9E73-92EF5DEADC11}" dt="2023-09-23T04:37:22.387" v="413" actId="478"/>
          <ac:picMkLst>
            <pc:docMk/>
            <pc:sldMk cId="1806552734" sldId="543"/>
            <ac:picMk id="18" creationId="{00000000-0000-0000-0000-000000000000}"/>
          </ac:picMkLst>
        </pc:picChg>
        <pc:picChg chg="mod">
          <ac:chgData name="Stewart Gale" userId="3647ddd2-6040-41ae-a96d-232c23482af8" providerId="ADAL" clId="{6F288C2D-18FC-479B-9E73-92EF5DEADC11}" dt="2023-09-23T04:41:30.737" v="461" actId="1076"/>
          <ac:picMkLst>
            <pc:docMk/>
            <pc:sldMk cId="1806552734" sldId="543"/>
            <ac:picMk id="20" creationId="{00000000-0000-0000-0000-000000000000}"/>
          </ac:picMkLst>
        </pc:picChg>
        <pc:picChg chg="add del mod">
          <ac:chgData name="Stewart Gale" userId="3647ddd2-6040-41ae-a96d-232c23482af8" providerId="ADAL" clId="{6F288C2D-18FC-479B-9E73-92EF5DEADC11}" dt="2023-09-23T04:40:33.054" v="452" actId="478"/>
          <ac:picMkLst>
            <pc:docMk/>
            <pc:sldMk cId="1806552734" sldId="543"/>
            <ac:picMk id="1026" creationId="{62D3791C-B9E0-7083-8835-9052E45D038F}"/>
          </ac:picMkLst>
        </pc:picChg>
        <pc:picChg chg="add mod">
          <ac:chgData name="Stewart Gale" userId="3647ddd2-6040-41ae-a96d-232c23482af8" providerId="ADAL" clId="{6F288C2D-18FC-479B-9E73-92EF5DEADC11}" dt="2023-09-23T04:41:56.320" v="468" actId="1076"/>
          <ac:picMkLst>
            <pc:docMk/>
            <pc:sldMk cId="1806552734" sldId="543"/>
            <ac:picMk id="1028" creationId="{C823D778-CCEE-2D3A-6953-E92D75F339F8}"/>
          </ac:picMkLst>
        </pc:picChg>
        <pc:cxnChg chg="mod">
          <ac:chgData name="Stewart Gale" userId="3647ddd2-6040-41ae-a96d-232c23482af8" providerId="ADAL" clId="{6F288C2D-18FC-479B-9E73-92EF5DEADC11}" dt="2023-09-22T10:34:59.774" v="0"/>
          <ac:cxnSpMkLst>
            <pc:docMk/>
            <pc:sldMk cId="1806552734" sldId="543"/>
            <ac:cxnSpMk id="4" creationId="{00000000-0000-0000-0000-000000000000}"/>
          </ac:cxnSpMkLst>
        </pc:cxnChg>
      </pc:sldChg>
      <pc:sldChg chg="addSp delSp modSp new mod modAnim">
        <pc:chgData name="Stewart Gale" userId="3647ddd2-6040-41ae-a96d-232c23482af8" providerId="ADAL" clId="{6F288C2D-18FC-479B-9E73-92EF5DEADC11}" dt="2024-01-24T10:48:55.779" v="1984" actId="1076"/>
        <pc:sldMkLst>
          <pc:docMk/>
          <pc:sldMk cId="2529693165" sldId="544"/>
        </pc:sldMkLst>
        <pc:spChg chg="mod topLvl">
          <ac:chgData name="Stewart Gale" userId="3647ddd2-6040-41ae-a96d-232c23482af8" providerId="ADAL" clId="{6F288C2D-18FC-479B-9E73-92EF5DEADC11}" dt="2024-01-24T09:53:51.700" v="1159" actId="1076"/>
          <ac:spMkLst>
            <pc:docMk/>
            <pc:sldMk cId="2529693165" sldId="544"/>
            <ac:spMk id="3" creationId="{796829B5-D699-306D-6398-3CEC963056CF}"/>
          </ac:spMkLst>
        </pc:spChg>
        <pc:spChg chg="add mod">
          <ac:chgData name="Stewart Gale" userId="3647ddd2-6040-41ae-a96d-232c23482af8" providerId="ADAL" clId="{6F288C2D-18FC-479B-9E73-92EF5DEADC11}" dt="2024-01-24T10:48:53.488" v="1983" actId="1076"/>
          <ac:spMkLst>
            <pc:docMk/>
            <pc:sldMk cId="2529693165" sldId="544"/>
            <ac:spMk id="5" creationId="{5E378526-194F-E836-28D9-10112C343D5F}"/>
          </ac:spMkLst>
        </pc:spChg>
        <pc:spChg chg="add mod">
          <ac:chgData name="Stewart Gale" userId="3647ddd2-6040-41ae-a96d-232c23482af8" providerId="ADAL" clId="{6F288C2D-18FC-479B-9E73-92EF5DEADC11}" dt="2024-01-24T10:48:55.779" v="1984" actId="1076"/>
          <ac:spMkLst>
            <pc:docMk/>
            <pc:sldMk cId="2529693165" sldId="544"/>
            <ac:spMk id="6" creationId="{70507CD5-8FA5-C17F-D853-4C4994B2A5DC}"/>
          </ac:spMkLst>
        </pc:spChg>
        <pc:grpChg chg="add del mod">
          <ac:chgData name="Stewart Gale" userId="3647ddd2-6040-41ae-a96d-232c23482af8" providerId="ADAL" clId="{6F288C2D-18FC-479B-9E73-92EF5DEADC11}" dt="2023-09-22T10:36:08.252" v="28" actId="478"/>
          <ac:grpSpMkLst>
            <pc:docMk/>
            <pc:sldMk cId="2529693165" sldId="544"/>
            <ac:grpSpMk id="2" creationId="{DA3F097D-D1CF-AC73-CCD0-6DB18C253AE2}"/>
          </ac:grpSpMkLst>
        </pc:grpChg>
        <pc:cxnChg chg="del mod topLvl">
          <ac:chgData name="Stewart Gale" userId="3647ddd2-6040-41ae-a96d-232c23482af8" providerId="ADAL" clId="{6F288C2D-18FC-479B-9E73-92EF5DEADC11}" dt="2023-09-22T10:36:08.252" v="28" actId="478"/>
          <ac:cxnSpMkLst>
            <pc:docMk/>
            <pc:sldMk cId="2529693165" sldId="544"/>
            <ac:cxnSpMk id="4" creationId="{F139ECBD-F9D1-3C32-4026-E73367F19B5E}"/>
          </ac:cxnSpMkLst>
        </pc:cxnChg>
      </pc:sldChg>
      <pc:sldChg chg="addSp modSp new mod">
        <pc:chgData name="Stewart Gale" userId="3647ddd2-6040-41ae-a96d-232c23482af8" providerId="ADAL" clId="{6F288C2D-18FC-479B-9E73-92EF5DEADC11}" dt="2023-09-23T04:37:06.598" v="410" actId="1076"/>
        <pc:sldMkLst>
          <pc:docMk/>
          <pc:sldMk cId="1766340880" sldId="545"/>
        </pc:sldMkLst>
        <pc:spChg chg="add mod">
          <ac:chgData name="Stewart Gale" userId="3647ddd2-6040-41ae-a96d-232c23482af8" providerId="ADAL" clId="{6F288C2D-18FC-479B-9E73-92EF5DEADC11}" dt="2023-09-23T04:37:06.598" v="410" actId="1076"/>
          <ac:spMkLst>
            <pc:docMk/>
            <pc:sldMk cId="1766340880" sldId="545"/>
            <ac:spMk id="2" creationId="{32797AA0-F25C-70CC-0477-2F44D7DF96D5}"/>
          </ac:spMkLst>
        </pc:spChg>
        <pc:spChg chg="add mod">
          <ac:chgData name="Stewart Gale" userId="3647ddd2-6040-41ae-a96d-232c23482af8" providerId="ADAL" clId="{6F288C2D-18FC-479B-9E73-92EF5DEADC11}" dt="2023-09-23T04:37:04.101" v="409" actId="1076"/>
          <ac:spMkLst>
            <pc:docMk/>
            <pc:sldMk cId="1766340880" sldId="545"/>
            <ac:spMk id="3" creationId="{C5C71D14-DC3B-2E58-9028-302EEE91F122}"/>
          </ac:spMkLst>
        </pc:spChg>
      </pc:sldChg>
      <pc:sldChg chg="delSp modSp add mod">
        <pc:chgData name="Stewart Gale" userId="3647ddd2-6040-41ae-a96d-232c23482af8" providerId="ADAL" clId="{6F288C2D-18FC-479B-9E73-92EF5DEADC11}" dt="2023-09-23T04:45:05.294" v="493"/>
        <pc:sldMkLst>
          <pc:docMk/>
          <pc:sldMk cId="1117259994" sldId="546"/>
        </pc:sldMkLst>
        <pc:spChg chg="del mod">
          <ac:chgData name="Stewart Gale" userId="3647ddd2-6040-41ae-a96d-232c23482af8" providerId="ADAL" clId="{6F288C2D-18FC-479B-9E73-92EF5DEADC11}" dt="2023-09-23T04:42:04.334" v="470" actId="478"/>
          <ac:spMkLst>
            <pc:docMk/>
            <pc:sldMk cId="1117259994" sldId="546"/>
            <ac:spMk id="15" creationId="{00000000-0000-0000-0000-000000000000}"/>
          </ac:spMkLst>
        </pc:spChg>
        <pc:spChg chg="del">
          <ac:chgData name="Stewart Gale" userId="3647ddd2-6040-41ae-a96d-232c23482af8" providerId="ADAL" clId="{6F288C2D-18FC-479B-9E73-92EF5DEADC11}" dt="2023-09-23T04:42:04.334" v="470" actId="478"/>
          <ac:spMkLst>
            <pc:docMk/>
            <pc:sldMk cId="1117259994" sldId="546"/>
            <ac:spMk id="19" creationId="{00000000-0000-0000-0000-000000000000}"/>
          </ac:spMkLst>
        </pc:spChg>
        <pc:graphicFrameChg chg="mod modGraphic">
          <ac:chgData name="Stewart Gale" userId="3647ddd2-6040-41ae-a96d-232c23482af8" providerId="ADAL" clId="{6F288C2D-18FC-479B-9E73-92EF5DEADC11}" dt="2023-09-23T04:45:05.294" v="493"/>
          <ac:graphicFrameMkLst>
            <pc:docMk/>
            <pc:sldMk cId="1117259994" sldId="546"/>
            <ac:graphicFrameMk id="5" creationId="{00000000-0000-0000-0000-000000000000}"/>
          </ac:graphicFrameMkLst>
        </pc:graphicFrameChg>
        <pc:graphicFrameChg chg="mod modGraphic">
          <ac:chgData name="Stewart Gale" userId="3647ddd2-6040-41ae-a96d-232c23482af8" providerId="ADAL" clId="{6F288C2D-18FC-479B-9E73-92EF5DEADC11}" dt="2023-09-23T04:43:12.335" v="485" actId="207"/>
          <ac:graphicFrameMkLst>
            <pc:docMk/>
            <pc:sldMk cId="1117259994" sldId="546"/>
            <ac:graphicFrameMk id="12" creationId="{00000000-0000-0000-0000-000000000000}"/>
          </ac:graphicFrameMkLst>
        </pc:graphicFrameChg>
        <pc:picChg chg="del">
          <ac:chgData name="Stewart Gale" userId="3647ddd2-6040-41ae-a96d-232c23482af8" providerId="ADAL" clId="{6F288C2D-18FC-479B-9E73-92EF5DEADC11}" dt="2023-09-23T04:42:04.334" v="470" actId="478"/>
          <ac:picMkLst>
            <pc:docMk/>
            <pc:sldMk cId="1117259994" sldId="546"/>
            <ac:picMk id="20" creationId="{00000000-0000-0000-0000-000000000000}"/>
          </ac:picMkLst>
        </pc:picChg>
      </pc:sldChg>
      <pc:sldChg chg="addSp modSp new mod">
        <pc:chgData name="Stewart Gale" userId="3647ddd2-6040-41ae-a96d-232c23482af8" providerId="ADAL" clId="{6F288C2D-18FC-479B-9E73-92EF5DEADC11}" dt="2024-01-25T03:26:14.793" v="2428" actId="403"/>
        <pc:sldMkLst>
          <pc:docMk/>
          <pc:sldMk cId="1098408033" sldId="547"/>
        </pc:sldMkLst>
        <pc:spChg chg="add mod">
          <ac:chgData name="Stewart Gale" userId="3647ddd2-6040-41ae-a96d-232c23482af8" providerId="ADAL" clId="{6F288C2D-18FC-479B-9E73-92EF5DEADC11}" dt="2023-09-23T04:45:52.325" v="504" actId="1076"/>
          <ac:spMkLst>
            <pc:docMk/>
            <pc:sldMk cId="1098408033" sldId="547"/>
            <ac:spMk id="2" creationId="{869FF7F1-1126-4722-BB6B-7D0121C6BDA5}"/>
          </ac:spMkLst>
        </pc:spChg>
        <pc:spChg chg="add mod">
          <ac:chgData name="Stewart Gale" userId="3647ddd2-6040-41ae-a96d-232c23482af8" providerId="ADAL" clId="{6F288C2D-18FC-479B-9E73-92EF5DEADC11}" dt="2024-01-25T03:26:14.793" v="2428" actId="403"/>
          <ac:spMkLst>
            <pc:docMk/>
            <pc:sldMk cId="1098408033" sldId="547"/>
            <ac:spMk id="3" creationId="{DCCEC940-6581-2BBE-5325-C4199053E0F5}"/>
          </ac:spMkLst>
        </pc:spChg>
      </pc:sldChg>
      <pc:sldChg chg="addSp delSp modSp add mod modAnim">
        <pc:chgData name="Stewart Gale" userId="3647ddd2-6040-41ae-a96d-232c23482af8" providerId="ADAL" clId="{6F288C2D-18FC-479B-9E73-92EF5DEADC11}" dt="2023-09-23T04:51:29.638" v="607"/>
        <pc:sldMkLst>
          <pc:docMk/>
          <pc:sldMk cId="2852395380" sldId="548"/>
        </pc:sldMkLst>
        <pc:spChg chg="mod">
          <ac:chgData name="Stewart Gale" userId="3647ddd2-6040-41ae-a96d-232c23482af8" providerId="ADAL" clId="{6F288C2D-18FC-479B-9E73-92EF5DEADC11}" dt="2023-09-23T04:49:16.885" v="529" actId="1076"/>
          <ac:spMkLst>
            <pc:docMk/>
            <pc:sldMk cId="2852395380" sldId="548"/>
            <ac:spMk id="2" creationId="{869FF7F1-1126-4722-BB6B-7D0121C6BDA5}"/>
          </ac:spMkLst>
        </pc:spChg>
        <pc:spChg chg="del">
          <ac:chgData name="Stewart Gale" userId="3647ddd2-6040-41ae-a96d-232c23482af8" providerId="ADAL" clId="{6F288C2D-18FC-479B-9E73-92EF5DEADC11}" dt="2023-09-23T04:47:59.235" v="520" actId="478"/>
          <ac:spMkLst>
            <pc:docMk/>
            <pc:sldMk cId="2852395380" sldId="548"/>
            <ac:spMk id="3" creationId="{DCCEC940-6581-2BBE-5325-C4199053E0F5}"/>
          </ac:spMkLst>
        </pc:spChg>
        <pc:spChg chg="mod topLvl">
          <ac:chgData name="Stewart Gale" userId="3647ddd2-6040-41ae-a96d-232c23482af8" providerId="ADAL" clId="{6F288C2D-18FC-479B-9E73-92EF5DEADC11}" dt="2023-09-23T04:51:01.194" v="604" actId="1076"/>
          <ac:spMkLst>
            <pc:docMk/>
            <pc:sldMk cId="2852395380" sldId="548"/>
            <ac:spMk id="6" creationId="{F390103F-9D53-2251-695E-B95E725249C1}"/>
          </ac:spMkLst>
        </pc:spChg>
        <pc:spChg chg="mod topLvl">
          <ac:chgData name="Stewart Gale" userId="3647ddd2-6040-41ae-a96d-232c23482af8" providerId="ADAL" clId="{6F288C2D-18FC-479B-9E73-92EF5DEADC11}" dt="2023-09-23T04:51:01.194" v="604" actId="1076"/>
          <ac:spMkLst>
            <pc:docMk/>
            <pc:sldMk cId="2852395380" sldId="548"/>
            <ac:spMk id="7" creationId="{07D92B14-3990-810F-DCCC-E84D9EADD2F0}"/>
          </ac:spMkLst>
        </pc:spChg>
        <pc:spChg chg="mod topLvl">
          <ac:chgData name="Stewart Gale" userId="3647ddd2-6040-41ae-a96d-232c23482af8" providerId="ADAL" clId="{6F288C2D-18FC-479B-9E73-92EF5DEADC11}" dt="2023-09-23T04:51:04.840" v="605" actId="1038"/>
          <ac:spMkLst>
            <pc:docMk/>
            <pc:sldMk cId="2852395380" sldId="548"/>
            <ac:spMk id="8" creationId="{2B6F17B5-6FDC-A186-3097-E46E3823F899}"/>
          </ac:spMkLst>
        </pc:spChg>
        <pc:spChg chg="mod topLvl">
          <ac:chgData name="Stewart Gale" userId="3647ddd2-6040-41ae-a96d-232c23482af8" providerId="ADAL" clId="{6F288C2D-18FC-479B-9E73-92EF5DEADC11}" dt="2023-09-23T04:51:04.840" v="605" actId="1038"/>
          <ac:spMkLst>
            <pc:docMk/>
            <pc:sldMk cId="2852395380" sldId="548"/>
            <ac:spMk id="9" creationId="{B8B68846-B6F9-9B20-2D2F-E14E644FAB2A}"/>
          </ac:spMkLst>
        </pc:spChg>
        <pc:spChg chg="add mod">
          <ac:chgData name="Stewart Gale" userId="3647ddd2-6040-41ae-a96d-232c23482af8" providerId="ADAL" clId="{6F288C2D-18FC-479B-9E73-92EF5DEADC11}" dt="2023-09-23T04:50:30.347" v="598" actId="1076"/>
          <ac:spMkLst>
            <pc:docMk/>
            <pc:sldMk cId="2852395380" sldId="548"/>
            <ac:spMk id="10" creationId="{74335E6C-EB02-8FFD-9692-26853492FB57}"/>
          </ac:spMkLst>
        </pc:spChg>
        <pc:grpChg chg="add del mod">
          <ac:chgData name="Stewart Gale" userId="3647ddd2-6040-41ae-a96d-232c23482af8" providerId="ADAL" clId="{6F288C2D-18FC-479B-9E73-92EF5DEADC11}" dt="2023-09-23T04:49:02.080" v="527" actId="165"/>
          <ac:grpSpMkLst>
            <pc:docMk/>
            <pc:sldMk cId="2852395380" sldId="548"/>
            <ac:grpSpMk id="4" creationId="{B59D1DFE-7D53-E2FD-5F59-F8673CF45C4D}"/>
          </ac:grpSpMkLst>
        </pc:grpChg>
        <pc:picChg chg="mod topLvl">
          <ac:chgData name="Stewart Gale" userId="3647ddd2-6040-41ae-a96d-232c23482af8" providerId="ADAL" clId="{6F288C2D-18FC-479B-9E73-92EF5DEADC11}" dt="2023-09-23T04:50:45.595" v="601" actId="1076"/>
          <ac:picMkLst>
            <pc:docMk/>
            <pc:sldMk cId="2852395380" sldId="548"/>
            <ac:picMk id="5" creationId="{E35EA1B0-2415-DE84-2D08-B1091C1A2683}"/>
          </ac:picMkLst>
        </pc:picChg>
      </pc:sldChg>
      <pc:sldChg chg="addSp delSp modSp new mod">
        <pc:chgData name="Stewart Gale" userId="3647ddd2-6040-41ae-a96d-232c23482af8" providerId="ADAL" clId="{6F288C2D-18FC-479B-9E73-92EF5DEADC11}" dt="2024-01-24T11:53:42.714" v="2328" actId="1076"/>
        <pc:sldMkLst>
          <pc:docMk/>
          <pc:sldMk cId="2161171979" sldId="549"/>
        </pc:sldMkLst>
        <pc:spChg chg="add mod">
          <ac:chgData name="Stewart Gale" userId="3647ddd2-6040-41ae-a96d-232c23482af8" providerId="ADAL" clId="{6F288C2D-18FC-479B-9E73-92EF5DEADC11}" dt="2024-01-24T11:53:42.714" v="2328" actId="1076"/>
          <ac:spMkLst>
            <pc:docMk/>
            <pc:sldMk cId="2161171979" sldId="549"/>
            <ac:spMk id="2" creationId="{758FEEC2-B1BB-BB7C-3594-7B4BED9CE751}"/>
          </ac:spMkLst>
        </pc:spChg>
        <pc:spChg chg="del mod topLvl">
          <ac:chgData name="Stewart Gale" userId="3647ddd2-6040-41ae-a96d-232c23482af8" providerId="ADAL" clId="{6F288C2D-18FC-479B-9E73-92EF5DEADC11}" dt="2023-09-23T04:53:30.766" v="647" actId="478"/>
          <ac:spMkLst>
            <pc:docMk/>
            <pc:sldMk cId="2161171979" sldId="549"/>
            <ac:spMk id="3" creationId="{A517BAE2-1EF7-AC03-F794-8BDD40068D1B}"/>
          </ac:spMkLst>
        </pc:spChg>
        <pc:spChg chg="add mod">
          <ac:chgData name="Stewart Gale" userId="3647ddd2-6040-41ae-a96d-232c23482af8" providerId="ADAL" clId="{6F288C2D-18FC-479B-9E73-92EF5DEADC11}" dt="2023-09-23T04:56:55.607" v="704" actId="1076"/>
          <ac:spMkLst>
            <pc:docMk/>
            <pc:sldMk cId="2161171979" sldId="549"/>
            <ac:spMk id="5" creationId="{5B86721D-1011-A615-BDC8-D81B267E1CE6}"/>
          </ac:spMkLst>
        </pc:spChg>
        <pc:spChg chg="add mod">
          <ac:chgData name="Stewart Gale" userId="3647ddd2-6040-41ae-a96d-232c23482af8" providerId="ADAL" clId="{6F288C2D-18FC-479B-9E73-92EF5DEADC11}" dt="2024-01-24T11:52:56.451" v="2246" actId="1076"/>
          <ac:spMkLst>
            <pc:docMk/>
            <pc:sldMk cId="2161171979" sldId="549"/>
            <ac:spMk id="6" creationId="{056FB567-A3CF-E0FB-E2C8-17D9422AA509}"/>
          </ac:spMkLst>
        </pc:spChg>
        <pc:spChg chg="add del mod">
          <ac:chgData name="Stewart Gale" userId="3647ddd2-6040-41ae-a96d-232c23482af8" providerId="ADAL" clId="{6F288C2D-18FC-479B-9E73-92EF5DEADC11}" dt="2024-01-24T11:52:22.704" v="2231" actId="478"/>
          <ac:spMkLst>
            <pc:docMk/>
            <pc:sldMk cId="2161171979" sldId="549"/>
            <ac:spMk id="8" creationId="{D26BE173-6F4D-73FC-8A86-4E33F14DAAFF}"/>
          </ac:spMkLst>
        </pc:spChg>
        <pc:grpChg chg="add del mod">
          <ac:chgData name="Stewart Gale" userId="3647ddd2-6040-41ae-a96d-232c23482af8" providerId="ADAL" clId="{6F288C2D-18FC-479B-9E73-92EF5DEADC11}" dt="2023-09-23T04:53:14.815" v="637" actId="478"/>
          <ac:grpSpMkLst>
            <pc:docMk/>
            <pc:sldMk cId="2161171979" sldId="549"/>
            <ac:grpSpMk id="2" creationId="{D1A758AA-2334-34FE-7950-F56D0FF0B2D6}"/>
          </ac:grpSpMkLst>
        </pc:grpChg>
        <pc:cxnChg chg="del mod topLvl">
          <ac:chgData name="Stewart Gale" userId="3647ddd2-6040-41ae-a96d-232c23482af8" providerId="ADAL" clId="{6F288C2D-18FC-479B-9E73-92EF5DEADC11}" dt="2023-09-23T04:53:14.815" v="637" actId="478"/>
          <ac:cxnSpMkLst>
            <pc:docMk/>
            <pc:sldMk cId="2161171979" sldId="549"/>
            <ac:cxnSpMk id="4" creationId="{324A194A-9C2F-8CF8-DDAD-967FDF9D410A}"/>
          </ac:cxnSpMkLst>
        </pc:cxnChg>
      </pc:sldChg>
      <pc:sldChg chg="addSp delSp modSp add mod">
        <pc:chgData name="Stewart Gale" userId="3647ddd2-6040-41ae-a96d-232c23482af8" providerId="ADAL" clId="{6F288C2D-18FC-479B-9E73-92EF5DEADC11}" dt="2024-01-24T11:55:48.355" v="2351" actId="1076"/>
        <pc:sldMkLst>
          <pc:docMk/>
          <pc:sldMk cId="4147414017" sldId="550"/>
        </pc:sldMkLst>
        <pc:spChg chg="add 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" creationId="{B5FBAA8B-D10B-8A18-FCE9-46FFBB1F8765}"/>
          </ac:spMkLst>
        </pc:spChg>
        <pc:spChg chg="del mod">
          <ac:chgData name="Stewart Gale" userId="3647ddd2-6040-41ae-a96d-232c23482af8" providerId="ADAL" clId="{6F288C2D-18FC-479B-9E73-92EF5DEADC11}" dt="2024-01-24T11:55:20.885" v="2348" actId="478"/>
          <ac:spMkLst>
            <pc:docMk/>
            <pc:sldMk cId="4147414017" sldId="550"/>
            <ac:spMk id="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1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1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2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3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4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5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6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7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7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7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7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76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87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88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89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90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91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1:55:48.355" v="2351" actId="1076"/>
          <ac:spMkLst>
            <pc:docMk/>
            <pc:sldMk cId="4147414017" sldId="550"/>
            <ac:spMk id="92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6F288C2D-18FC-479B-9E73-92EF5DEADC11}" dt="2024-01-25T03:22:06.154" v="2353"/>
        <pc:sldMkLst>
          <pc:docMk/>
          <pc:sldMk cId="618603104" sldId="551"/>
        </pc:sldMkLst>
        <pc:spChg chg="add mod">
          <ac:chgData name="Stewart Gale" userId="3647ddd2-6040-41ae-a96d-232c23482af8" providerId="ADAL" clId="{6F288C2D-18FC-479B-9E73-92EF5DEADC11}" dt="2024-01-24T10:49:16.204" v="2010" actId="20577"/>
          <ac:spMkLst>
            <pc:docMk/>
            <pc:sldMk cId="618603104" sldId="551"/>
            <ac:spMk id="2" creationId="{25F13337-DB2C-8801-12D4-5F6E08496246}"/>
          </ac:spMkLst>
        </pc:spChg>
        <pc:spChg chg="mod">
          <ac:chgData name="Stewart Gale" userId="3647ddd2-6040-41ae-a96d-232c23482af8" providerId="ADAL" clId="{6F288C2D-18FC-479B-9E73-92EF5DEADC11}" dt="2024-01-24T09:54:11.407" v="1164" actId="1076"/>
          <ac:spMkLst>
            <pc:docMk/>
            <pc:sldMk cId="618603104" sldId="551"/>
            <ac:spMk id="3" creationId="{796829B5-D699-306D-6398-3CEC963056CF}"/>
          </ac:spMkLst>
        </pc:spChg>
        <pc:spChg chg="mod">
          <ac:chgData name="Stewart Gale" userId="3647ddd2-6040-41ae-a96d-232c23482af8" providerId="ADAL" clId="{6F288C2D-18FC-479B-9E73-92EF5DEADC11}" dt="2024-01-25T03:22:03.841" v="2352" actId="1076"/>
          <ac:spMkLst>
            <pc:docMk/>
            <pc:sldMk cId="618603104" sldId="551"/>
            <ac:spMk id="5" creationId="{5E378526-194F-E836-28D9-10112C343D5F}"/>
          </ac:spMkLst>
        </pc:spChg>
        <pc:spChg chg="del">
          <ac:chgData name="Stewart Gale" userId="3647ddd2-6040-41ae-a96d-232c23482af8" providerId="ADAL" clId="{6F288C2D-18FC-479B-9E73-92EF5DEADC11}" dt="2024-01-24T09:54:35.633" v="1169" actId="478"/>
          <ac:spMkLst>
            <pc:docMk/>
            <pc:sldMk cId="618603104" sldId="551"/>
            <ac:spMk id="6" creationId="{70507CD5-8FA5-C17F-D853-4C4994B2A5DC}"/>
          </ac:spMkLst>
        </pc:spChg>
      </pc:sldChg>
      <pc:sldChg chg="addSp delSp modSp add del mod">
        <pc:chgData name="Stewart Gale" userId="3647ddd2-6040-41ae-a96d-232c23482af8" providerId="ADAL" clId="{6F288C2D-18FC-479B-9E73-92EF5DEADC11}" dt="2024-01-24T09:56:54.932" v="1218" actId="47"/>
        <pc:sldMkLst>
          <pc:docMk/>
          <pc:sldMk cId="919489970" sldId="552"/>
        </pc:sldMkLst>
        <pc:spChg chg="del">
          <ac:chgData name="Stewart Gale" userId="3647ddd2-6040-41ae-a96d-232c23482af8" providerId="ADAL" clId="{6F288C2D-18FC-479B-9E73-92EF5DEADC11}" dt="2024-01-24T09:55:51.869" v="1203" actId="478"/>
          <ac:spMkLst>
            <pc:docMk/>
            <pc:sldMk cId="919489970" sldId="552"/>
            <ac:spMk id="60" creationId="{00000000-0000-0000-0000-000000000000}"/>
          </ac:spMkLst>
        </pc:spChg>
        <pc:picChg chg="add del mod modCrop">
          <ac:chgData name="Stewart Gale" userId="3647ddd2-6040-41ae-a96d-232c23482af8" providerId="ADAL" clId="{6F288C2D-18FC-479B-9E73-92EF5DEADC11}" dt="2024-01-24T09:56:37.513" v="1215" actId="478"/>
          <ac:picMkLst>
            <pc:docMk/>
            <pc:sldMk cId="919489970" sldId="552"/>
            <ac:picMk id="2" creationId="{8D70BE37-9D2F-0A4D-CD84-14637CB4D188}"/>
          </ac:picMkLst>
        </pc:picChg>
        <pc:picChg chg="mod">
          <ac:chgData name="Stewart Gale" userId="3647ddd2-6040-41ae-a96d-232c23482af8" providerId="ADAL" clId="{6F288C2D-18FC-479B-9E73-92EF5DEADC11}" dt="2024-01-24T09:56:38.402" v="1216" actId="1076"/>
          <ac:picMkLst>
            <pc:docMk/>
            <pc:sldMk cId="919489970" sldId="552"/>
            <ac:picMk id="61" creationId="{00000000-0000-0000-0000-000000000000}"/>
          </ac:picMkLst>
        </pc:picChg>
      </pc:sldChg>
      <pc:sldChg chg="addSp delSp modSp add mod ord delAnim modAnim">
        <pc:chgData name="Stewart Gale" userId="3647ddd2-6040-41ae-a96d-232c23482af8" providerId="ADAL" clId="{6F288C2D-18FC-479B-9E73-92EF5DEADC11}" dt="2024-01-25T03:24:11.829" v="2394"/>
        <pc:sldMkLst>
          <pc:docMk/>
          <pc:sldMk cId="1243426501" sldId="552"/>
        </pc:sldMkLst>
        <pc:spChg chg="mod">
          <ac:chgData name="Stewart Gale" userId="3647ddd2-6040-41ae-a96d-232c23482af8" providerId="ADAL" clId="{6F288C2D-18FC-479B-9E73-92EF5DEADC11}" dt="2024-01-25T03:23:38.889" v="2374" actId="1076"/>
          <ac:spMkLst>
            <pc:docMk/>
            <pc:sldMk cId="1243426501" sldId="552"/>
            <ac:spMk id="3" creationId="{796829B5-D699-306D-6398-3CEC963056CF}"/>
          </ac:spMkLst>
        </pc:spChg>
        <pc:spChg chg="mod">
          <ac:chgData name="Stewart Gale" userId="3647ddd2-6040-41ae-a96d-232c23482af8" providerId="ADAL" clId="{6F288C2D-18FC-479B-9E73-92EF5DEADC11}" dt="2024-01-24T10:33:24.655" v="1565" actId="1076"/>
          <ac:spMkLst>
            <pc:docMk/>
            <pc:sldMk cId="1243426501" sldId="552"/>
            <ac:spMk id="5" creationId="{5E378526-194F-E836-28D9-10112C343D5F}"/>
          </ac:spMkLst>
        </pc:spChg>
        <pc:spChg chg="del">
          <ac:chgData name="Stewart Gale" userId="3647ddd2-6040-41ae-a96d-232c23482af8" providerId="ADAL" clId="{6F288C2D-18FC-479B-9E73-92EF5DEADC11}" dt="2024-01-24T09:58:08.181" v="1265" actId="478"/>
          <ac:spMkLst>
            <pc:docMk/>
            <pc:sldMk cId="1243426501" sldId="552"/>
            <ac:spMk id="6" creationId="{70507CD5-8FA5-C17F-D853-4C4994B2A5DC}"/>
          </ac:spMkLst>
        </pc:spChg>
        <pc:picChg chg="add del mod modCrop">
          <ac:chgData name="Stewart Gale" userId="3647ddd2-6040-41ae-a96d-232c23482af8" providerId="ADAL" clId="{6F288C2D-18FC-479B-9E73-92EF5DEADC11}" dt="2024-01-24T10:26:58.331" v="1269" actId="478"/>
          <ac:picMkLst>
            <pc:docMk/>
            <pc:sldMk cId="1243426501" sldId="552"/>
            <ac:picMk id="2" creationId="{17A12C8C-A87B-C015-6262-5BC24D325110}"/>
          </ac:picMkLst>
        </pc:picChg>
      </pc:sldChg>
      <pc:sldChg chg="addSp delSp modSp add mod ord modAnim">
        <pc:chgData name="Stewart Gale" userId="3647ddd2-6040-41ae-a96d-232c23482af8" providerId="ADAL" clId="{6F288C2D-18FC-479B-9E73-92EF5DEADC11}" dt="2024-01-25T03:24:30.747" v="2398" actId="1076"/>
        <pc:sldMkLst>
          <pc:docMk/>
          <pc:sldMk cId="1150850779" sldId="553"/>
        </pc:sldMkLst>
        <pc:spChg chg="mod">
          <ac:chgData name="Stewart Gale" userId="3647ddd2-6040-41ae-a96d-232c23482af8" providerId="ADAL" clId="{6F288C2D-18FC-479B-9E73-92EF5DEADC11}" dt="2024-01-25T03:24:30.747" v="2398" actId="1076"/>
          <ac:spMkLst>
            <pc:docMk/>
            <pc:sldMk cId="1150850779" sldId="553"/>
            <ac:spMk id="3" creationId="{796829B5-D699-306D-6398-3CEC963056CF}"/>
          </ac:spMkLst>
        </pc:spChg>
        <pc:spChg chg="add del mod">
          <ac:chgData name="Stewart Gale" userId="3647ddd2-6040-41ae-a96d-232c23482af8" providerId="ADAL" clId="{6F288C2D-18FC-479B-9E73-92EF5DEADC11}" dt="2024-01-24T10:30:48.773" v="1470" actId="21"/>
          <ac:spMkLst>
            <pc:docMk/>
            <pc:sldMk cId="1150850779" sldId="553"/>
            <ac:spMk id="4" creationId="{BA98CACC-A537-9913-456D-A8C2EA8F5434}"/>
          </ac:spMkLst>
        </pc:spChg>
        <pc:spChg chg="mod">
          <ac:chgData name="Stewart Gale" userId="3647ddd2-6040-41ae-a96d-232c23482af8" providerId="ADAL" clId="{6F288C2D-18FC-479B-9E73-92EF5DEADC11}" dt="2024-01-24T10:32:55.281" v="1558" actId="1076"/>
          <ac:spMkLst>
            <pc:docMk/>
            <pc:sldMk cId="1150850779" sldId="553"/>
            <ac:spMk id="5" creationId="{5E378526-194F-E836-28D9-10112C343D5F}"/>
          </ac:spMkLst>
        </pc:spChg>
      </pc:sldChg>
      <pc:sldChg chg="addSp delSp modSp add mod ord">
        <pc:chgData name="Stewart Gale" userId="3647ddd2-6040-41ae-a96d-232c23482af8" providerId="ADAL" clId="{6F288C2D-18FC-479B-9E73-92EF5DEADC11}" dt="2024-01-25T03:22:44.616" v="2357" actId="20577"/>
        <pc:sldMkLst>
          <pc:docMk/>
          <pc:sldMk cId="2157760641" sldId="554"/>
        </pc:sldMkLst>
        <pc:spChg chg="add mod">
          <ac:chgData name="Stewart Gale" userId="3647ddd2-6040-41ae-a96d-232c23482af8" providerId="ADAL" clId="{6F288C2D-18FC-479B-9E73-92EF5DEADC11}" dt="2024-01-25T03:22:44.616" v="2357" actId="20577"/>
          <ac:spMkLst>
            <pc:docMk/>
            <pc:sldMk cId="2157760641" sldId="554"/>
            <ac:spMk id="4" creationId="{BA98CACC-A537-9913-456D-A8C2EA8F5434}"/>
          </ac:spMkLst>
        </pc:spChg>
        <pc:spChg chg="del mod">
          <ac:chgData name="Stewart Gale" userId="3647ddd2-6040-41ae-a96d-232c23482af8" providerId="ADAL" clId="{6F288C2D-18FC-479B-9E73-92EF5DEADC11}" dt="2024-01-24T10:30:44.248" v="1469" actId="478"/>
          <ac:spMkLst>
            <pc:docMk/>
            <pc:sldMk cId="2157760641" sldId="554"/>
            <ac:spMk id="1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4-01-24T10:33:07.801" v="1561" actId="1076"/>
          <ac:spMkLst>
            <pc:docMk/>
            <pc:sldMk cId="2157760641" sldId="554"/>
            <ac:spMk id="60" creationId="{00000000-0000-0000-0000-000000000000}"/>
          </ac:spMkLst>
        </pc:spChg>
        <pc:picChg chg="mod">
          <ac:chgData name="Stewart Gale" userId="3647ddd2-6040-41ae-a96d-232c23482af8" providerId="ADAL" clId="{6F288C2D-18FC-479B-9E73-92EF5DEADC11}" dt="2024-01-24T10:30:28.824" v="1465" actId="1076"/>
          <ac:picMkLst>
            <pc:docMk/>
            <pc:sldMk cId="2157760641" sldId="554"/>
            <ac:picMk id="61" creationId="{00000000-0000-0000-0000-000000000000}"/>
          </ac:picMkLst>
        </pc:picChg>
        <pc:cxnChg chg="mod">
          <ac:chgData name="Stewart Gale" userId="3647ddd2-6040-41ae-a96d-232c23482af8" providerId="ADAL" clId="{6F288C2D-18FC-479B-9E73-92EF5DEADC11}" dt="2024-01-24T10:32:05.161" v="1539" actId="14100"/>
          <ac:cxnSpMkLst>
            <pc:docMk/>
            <pc:sldMk cId="2157760641" sldId="554"/>
            <ac:cxnSpMk id="6" creationId="{00000000-0000-0000-0000-000000000000}"/>
          </ac:cxnSpMkLst>
        </pc:cxnChg>
      </pc:sldChg>
      <pc:sldChg chg="add del">
        <pc:chgData name="Stewart Gale" userId="3647ddd2-6040-41ae-a96d-232c23482af8" providerId="ADAL" clId="{6F288C2D-18FC-479B-9E73-92EF5DEADC11}" dt="2024-01-24T10:37:46.406" v="1748" actId="47"/>
        <pc:sldMkLst>
          <pc:docMk/>
          <pc:sldMk cId="147870893" sldId="555"/>
        </pc:sldMkLst>
      </pc:sldChg>
      <pc:sldChg chg="addSp delSp modSp add mod modAnim">
        <pc:chgData name="Stewart Gale" userId="3647ddd2-6040-41ae-a96d-232c23482af8" providerId="ADAL" clId="{6F288C2D-18FC-479B-9E73-92EF5DEADC11}" dt="2024-01-25T03:25:04.443" v="2420"/>
        <pc:sldMkLst>
          <pc:docMk/>
          <pc:sldMk cId="1058614890" sldId="555"/>
        </pc:sldMkLst>
        <pc:spChg chg="mod">
          <ac:chgData name="Stewart Gale" userId="3647ddd2-6040-41ae-a96d-232c23482af8" providerId="ADAL" clId="{6F288C2D-18FC-479B-9E73-92EF5DEADC11}" dt="2024-01-25T03:24:54.674" v="2419" actId="1076"/>
          <ac:spMkLst>
            <pc:docMk/>
            <pc:sldMk cId="1058614890" sldId="555"/>
            <ac:spMk id="3" creationId="{796829B5-D699-306D-6398-3CEC963056CF}"/>
          </ac:spMkLst>
        </pc:spChg>
        <pc:spChg chg="del">
          <ac:chgData name="Stewart Gale" userId="3647ddd2-6040-41ae-a96d-232c23482af8" providerId="ADAL" clId="{6F288C2D-18FC-479B-9E73-92EF5DEADC11}" dt="2024-01-24T10:38:43.869" v="1765" actId="478"/>
          <ac:spMkLst>
            <pc:docMk/>
            <pc:sldMk cId="1058614890" sldId="555"/>
            <ac:spMk id="5" creationId="{5E378526-194F-E836-28D9-10112C343D5F}"/>
          </ac:spMkLst>
        </pc:spChg>
        <pc:spChg chg="add mod">
          <ac:chgData name="Stewart Gale" userId="3647ddd2-6040-41ae-a96d-232c23482af8" providerId="ADAL" clId="{6F288C2D-18FC-479B-9E73-92EF5DEADC11}" dt="2024-01-24T11:36:20.241" v="2012" actId="1076"/>
          <ac:spMkLst>
            <pc:docMk/>
            <pc:sldMk cId="1058614890" sldId="555"/>
            <ac:spMk id="6" creationId="{00000000-0000-0000-0000-000000000000}"/>
          </ac:spMkLst>
        </pc:spChg>
      </pc:sldChg>
      <pc:sldChg chg="addSp modSp new mod">
        <pc:chgData name="Stewart Gale" userId="3647ddd2-6040-41ae-a96d-232c23482af8" providerId="ADAL" clId="{6F288C2D-18FC-479B-9E73-92EF5DEADC11}" dt="2024-01-24T10:41:26.371" v="1819" actId="14100"/>
        <pc:sldMkLst>
          <pc:docMk/>
          <pc:sldMk cId="3456786187" sldId="556"/>
        </pc:sldMkLst>
        <pc:spChg chg="add mod">
          <ac:chgData name="Stewart Gale" userId="3647ddd2-6040-41ae-a96d-232c23482af8" providerId="ADAL" clId="{6F288C2D-18FC-479B-9E73-92EF5DEADC11}" dt="2024-01-24T10:41:03.801" v="1801" actId="1582"/>
          <ac:spMkLst>
            <pc:docMk/>
            <pc:sldMk cId="3456786187" sldId="556"/>
            <ac:spMk id="3" creationId="{CE75B5CC-AD53-A48D-A39D-A5F80AB0981C}"/>
          </ac:spMkLst>
        </pc:spChg>
        <pc:spChg chg="add mod">
          <ac:chgData name="Stewart Gale" userId="3647ddd2-6040-41ae-a96d-232c23482af8" providerId="ADAL" clId="{6F288C2D-18FC-479B-9E73-92EF5DEADC11}" dt="2024-01-24T10:41:26.371" v="1819" actId="14100"/>
          <ac:spMkLst>
            <pc:docMk/>
            <pc:sldMk cId="3456786187" sldId="556"/>
            <ac:spMk id="4" creationId="{6E870D57-A0C3-E5C2-B470-CC4C39EC1490}"/>
          </ac:spMkLst>
        </pc:spChg>
        <pc:picChg chg="add mod">
          <ac:chgData name="Stewart Gale" userId="3647ddd2-6040-41ae-a96d-232c23482af8" providerId="ADAL" clId="{6F288C2D-18FC-479B-9E73-92EF5DEADC11}" dt="2024-01-24T10:40:34.223" v="1797" actId="1076"/>
          <ac:picMkLst>
            <pc:docMk/>
            <pc:sldMk cId="3456786187" sldId="556"/>
            <ac:picMk id="2" creationId="{02A5F360-EE5D-D6CF-09E4-B2CD16A189E9}"/>
          </ac:picMkLst>
        </pc:picChg>
      </pc:sldChg>
      <pc:sldChg chg="addSp delSp modSp new mod modAnim">
        <pc:chgData name="Stewart Gale" userId="3647ddd2-6040-41ae-a96d-232c23482af8" providerId="ADAL" clId="{6F288C2D-18FC-479B-9E73-92EF5DEADC11}" dt="2024-01-25T03:25:38.419" v="2426" actId="1038"/>
        <pc:sldMkLst>
          <pc:docMk/>
          <pc:sldMk cId="1137723089" sldId="557"/>
        </pc:sldMkLst>
        <pc:spChg chg="add mod">
          <ac:chgData name="Stewart Gale" userId="3647ddd2-6040-41ae-a96d-232c23482af8" providerId="ADAL" clId="{6F288C2D-18FC-479B-9E73-92EF5DEADC11}" dt="2024-01-24T11:49:52.895" v="2222" actId="1076"/>
          <ac:spMkLst>
            <pc:docMk/>
            <pc:sldMk cId="1137723089" sldId="557"/>
            <ac:spMk id="3" creationId="{E85C0098-5A4B-153C-C2F6-CF365C78DD7C}"/>
          </ac:spMkLst>
        </pc:spChg>
        <pc:spChg chg="add mod">
          <ac:chgData name="Stewart Gale" userId="3647ddd2-6040-41ae-a96d-232c23482af8" providerId="ADAL" clId="{6F288C2D-18FC-479B-9E73-92EF5DEADC11}" dt="2024-01-24T11:50:03.005" v="2225" actId="14100"/>
          <ac:spMkLst>
            <pc:docMk/>
            <pc:sldMk cId="1137723089" sldId="557"/>
            <ac:spMk id="5" creationId="{5070824A-899A-2651-C2F6-71229E24DF22}"/>
          </ac:spMkLst>
        </pc:spChg>
        <pc:spChg chg="add mod">
          <ac:chgData name="Stewart Gale" userId="3647ddd2-6040-41ae-a96d-232c23482af8" providerId="ADAL" clId="{6F288C2D-18FC-479B-9E73-92EF5DEADC11}" dt="2024-01-24T11:49:57" v="2223" actId="1076"/>
          <ac:spMkLst>
            <pc:docMk/>
            <pc:sldMk cId="1137723089" sldId="557"/>
            <ac:spMk id="7" creationId="{D940CEA5-7595-2809-7227-9FAA4662EF94}"/>
          </ac:spMkLst>
        </pc:spChg>
        <pc:spChg chg="add del mod">
          <ac:chgData name="Stewart Gale" userId="3647ddd2-6040-41ae-a96d-232c23482af8" providerId="ADAL" clId="{6F288C2D-18FC-479B-9E73-92EF5DEADC11}" dt="2024-01-24T11:40:55.842" v="2067" actId="22"/>
          <ac:spMkLst>
            <pc:docMk/>
            <pc:sldMk cId="1137723089" sldId="557"/>
            <ac:spMk id="9" creationId="{8C7B4FD6-1815-B263-CA2B-A99B4775BB24}"/>
          </ac:spMkLst>
        </pc:spChg>
        <pc:spChg chg="add mod">
          <ac:chgData name="Stewart Gale" userId="3647ddd2-6040-41ae-a96d-232c23482af8" providerId="ADAL" clId="{6F288C2D-18FC-479B-9E73-92EF5DEADC11}" dt="2024-01-24T11:49:47.876" v="2219" actId="1076"/>
          <ac:spMkLst>
            <pc:docMk/>
            <pc:sldMk cId="1137723089" sldId="557"/>
            <ac:spMk id="11" creationId="{0CA362B3-F9BA-F5C4-D94A-EA4EA33CBC68}"/>
          </ac:spMkLst>
        </pc:spChg>
        <pc:spChg chg="add mod">
          <ac:chgData name="Stewart Gale" userId="3647ddd2-6040-41ae-a96d-232c23482af8" providerId="ADAL" clId="{6F288C2D-18FC-479B-9E73-92EF5DEADC11}" dt="2024-01-24T11:49:45.393" v="2218" actId="1076"/>
          <ac:spMkLst>
            <pc:docMk/>
            <pc:sldMk cId="1137723089" sldId="557"/>
            <ac:spMk id="13" creationId="{E5B6F10F-3BCA-300B-0F63-28AC8B387D28}"/>
          </ac:spMkLst>
        </pc:spChg>
        <pc:spChg chg="add mod">
          <ac:chgData name="Stewart Gale" userId="3647ddd2-6040-41ae-a96d-232c23482af8" providerId="ADAL" clId="{6F288C2D-18FC-479B-9E73-92EF5DEADC11}" dt="2024-01-25T03:25:38.419" v="2426" actId="1038"/>
          <ac:spMkLst>
            <pc:docMk/>
            <pc:sldMk cId="1137723089" sldId="557"/>
            <ac:spMk id="16" creationId="{210D3BC7-D169-B2D9-0BA6-B8AFD8BF2DC4}"/>
          </ac:spMkLst>
        </pc:spChg>
        <pc:spChg chg="add mod">
          <ac:chgData name="Stewart Gale" userId="3647ddd2-6040-41ae-a96d-232c23482af8" providerId="ADAL" clId="{6F288C2D-18FC-479B-9E73-92EF5DEADC11}" dt="2024-01-24T11:47:58.905" v="2201" actId="1076"/>
          <ac:spMkLst>
            <pc:docMk/>
            <pc:sldMk cId="1137723089" sldId="557"/>
            <ac:spMk id="17" creationId="{243B1A99-1F44-81F0-DBCB-CA6618562E50}"/>
          </ac:spMkLst>
        </pc:spChg>
        <pc:spChg chg="add mod">
          <ac:chgData name="Stewart Gale" userId="3647ddd2-6040-41ae-a96d-232c23482af8" providerId="ADAL" clId="{6F288C2D-18FC-479B-9E73-92EF5DEADC11}" dt="2024-01-24T11:50:20.951" v="2227" actId="122"/>
          <ac:spMkLst>
            <pc:docMk/>
            <pc:sldMk cId="1137723089" sldId="557"/>
            <ac:spMk id="18" creationId="{DD7CBE4C-8F59-7E87-ABE1-022AFA411553}"/>
          </ac:spMkLst>
        </pc:spChg>
        <pc:spChg chg="add mod">
          <ac:chgData name="Stewart Gale" userId="3647ddd2-6040-41ae-a96d-232c23482af8" providerId="ADAL" clId="{6F288C2D-18FC-479B-9E73-92EF5DEADC11}" dt="2024-01-24T11:49:33.073" v="2217" actId="20577"/>
          <ac:spMkLst>
            <pc:docMk/>
            <pc:sldMk cId="1137723089" sldId="557"/>
            <ac:spMk id="19" creationId="{F57C8800-3209-F29A-D479-612101E6D0C5}"/>
          </ac:spMkLst>
        </pc:spChg>
        <pc:spChg chg="add mod">
          <ac:chgData name="Stewart Gale" userId="3647ddd2-6040-41ae-a96d-232c23482af8" providerId="ADAL" clId="{6F288C2D-18FC-479B-9E73-92EF5DEADC11}" dt="2024-01-24T11:48:31.277" v="2209" actId="20577"/>
          <ac:spMkLst>
            <pc:docMk/>
            <pc:sldMk cId="1137723089" sldId="557"/>
            <ac:spMk id="20" creationId="{FE3F8DE2-A646-F77D-CC0A-EC74F44D8B3C}"/>
          </ac:spMkLst>
        </pc:spChg>
        <pc:picChg chg="add mod">
          <ac:chgData name="Stewart Gale" userId="3647ddd2-6040-41ae-a96d-232c23482af8" providerId="ADAL" clId="{6F288C2D-18FC-479B-9E73-92EF5DEADC11}" dt="2024-01-24T11:47:29.109" v="2195" actId="14100"/>
          <ac:picMkLst>
            <pc:docMk/>
            <pc:sldMk cId="1137723089" sldId="557"/>
            <ac:picMk id="14" creationId="{7C59C7BF-7DEE-4DFD-6917-28D3825107B6}"/>
          </ac:picMkLst>
        </pc:picChg>
      </pc:sldChg>
      <pc:sldMasterChg chg="modSp modSldLayout">
        <pc:chgData name="Stewart Gale" userId="3647ddd2-6040-41ae-a96d-232c23482af8" providerId="ADAL" clId="{6F288C2D-18FC-479B-9E73-92EF5DEADC11}" dt="2023-09-22T10:34:59.77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F288C2D-18FC-479B-9E73-92EF5DEADC11}" dt="2023-09-22T10:34:59.77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F288C2D-18FC-479B-9E73-92EF5DEADC11}" dt="2023-09-22T10:34:59.77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288C2D-18FC-479B-9E73-92EF5DEADC11}" dt="2023-09-22T10:34:59.77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288C2D-18FC-479B-9E73-92EF5DEADC11}" dt="2023-09-22T10:34:59.77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288C2D-18FC-479B-9E73-92EF5DEADC11}" dt="2023-09-22T10:34:59.77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288C2D-18FC-479B-9E73-92EF5DEADC11}" dt="2023-09-22T10:34:59.77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288C2D-18FC-479B-9E73-92EF5DEADC11}" dt="2023-09-22T10:34:59.77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F288C2D-18FC-479B-9E73-92EF5DEADC11}" dt="2023-09-22T10:34:59.77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F288C2D-18FC-479B-9E73-92EF5DEADC11}" dt="2023-09-22T10:34:59.77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54C8A-A43E-4C77-8E06-B9187066C701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98B59-8F6D-40C2-8B97-0C19405D43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350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636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198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16632"/>
            <a:ext cx="11377264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Data Collection </a:t>
            </a:r>
          </a:p>
          <a:p>
            <a:pPr algn="ctr"/>
            <a:r>
              <a:rPr lang="en-GB" sz="10500" b="1" dirty="0"/>
              <a:t>Random Sampling</a:t>
            </a:r>
          </a:p>
          <a:p>
            <a:pPr algn="ctr"/>
            <a:endParaRPr lang="en-GB" sz="2400" dirty="0"/>
          </a:p>
          <a:p>
            <a:pPr algn="ctr"/>
            <a:r>
              <a:rPr lang="en-GB" sz="8800" dirty="0"/>
              <a:t>Chapter 1 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2363208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A5F360-EE5D-D6CF-09E4-B2CD16A18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76" y="836712"/>
            <a:ext cx="10332647" cy="49685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E75B5CC-AD53-A48D-A39D-A5F80AB0981C}"/>
              </a:ext>
            </a:extLst>
          </p:cNvPr>
          <p:cNvSpPr/>
          <p:nvPr/>
        </p:nvSpPr>
        <p:spPr>
          <a:xfrm>
            <a:off x="695400" y="692696"/>
            <a:ext cx="10873208" cy="5544616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870D57-A0C3-E5C2-B470-CC4C39EC1490}"/>
              </a:ext>
            </a:extLst>
          </p:cNvPr>
          <p:cNvSpPr txBox="1"/>
          <p:nvPr/>
        </p:nvSpPr>
        <p:spPr>
          <a:xfrm>
            <a:off x="767408" y="93485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Census</a:t>
            </a:r>
          </a:p>
        </p:txBody>
      </p:sp>
    </p:spTree>
    <p:extLst>
      <p:ext uri="{BB962C8B-B14F-4D97-AF65-F5344CB8AC3E}">
        <p14:creationId xmlns:p14="http://schemas.microsoft.com/office/powerpoint/2010/main" val="3456786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410399"/>
              </p:ext>
            </p:extLst>
          </p:nvPr>
        </p:nvGraphicFramePr>
        <p:xfrm>
          <a:off x="695400" y="332656"/>
          <a:ext cx="10801200" cy="3017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79">
                  <a:extLst>
                    <a:ext uri="{9D8B030D-6E8A-4147-A177-3AD203B41FA5}">
                      <a16:colId xmlns:a16="http://schemas.microsoft.com/office/drawing/2014/main" val="1181843200"/>
                    </a:ext>
                  </a:extLst>
                </a:gridCol>
                <a:gridCol w="3420380">
                  <a:extLst>
                    <a:ext uri="{9D8B030D-6E8A-4147-A177-3AD203B41FA5}">
                      <a16:colId xmlns:a16="http://schemas.microsoft.com/office/drawing/2014/main" val="1433319184"/>
                    </a:ext>
                  </a:extLst>
                </a:gridCol>
                <a:gridCol w="3960441">
                  <a:extLst>
                    <a:ext uri="{9D8B030D-6E8A-4147-A177-3AD203B41FA5}">
                      <a16:colId xmlns:a16="http://schemas.microsoft.com/office/drawing/2014/main" val="4092103145"/>
                    </a:ext>
                  </a:extLst>
                </a:gridCol>
              </a:tblGrid>
              <a:tr h="1020147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Advantages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Disadvantages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51487"/>
                  </a:ext>
                </a:extLst>
              </a:tr>
              <a:tr h="998822">
                <a:tc rowSpan="2"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chemeClr val="tx1"/>
                          </a:solidFill>
                        </a:rPr>
                        <a:t>Census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Accurate results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Time Consuming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94955"/>
                  </a:ext>
                </a:extLst>
              </a:tr>
              <a:tr h="998822">
                <a:tc vMerge="1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Expensive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743302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34323"/>
              </p:ext>
            </p:extLst>
          </p:nvPr>
        </p:nvGraphicFramePr>
        <p:xfrm>
          <a:off x="695400" y="3829010"/>
          <a:ext cx="10801200" cy="26897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5144">
                  <a:extLst>
                    <a:ext uri="{9D8B030D-6E8A-4147-A177-3AD203B41FA5}">
                      <a16:colId xmlns:a16="http://schemas.microsoft.com/office/drawing/2014/main" val="1181843200"/>
                    </a:ext>
                  </a:extLst>
                </a:gridCol>
                <a:gridCol w="3435144">
                  <a:extLst>
                    <a:ext uri="{9D8B030D-6E8A-4147-A177-3AD203B41FA5}">
                      <a16:colId xmlns:a16="http://schemas.microsoft.com/office/drawing/2014/main" val="1433319184"/>
                    </a:ext>
                  </a:extLst>
                </a:gridCol>
                <a:gridCol w="3930912">
                  <a:extLst>
                    <a:ext uri="{9D8B030D-6E8A-4147-A177-3AD203B41FA5}">
                      <a16:colId xmlns:a16="http://schemas.microsoft.com/office/drawing/2014/main" val="4092103145"/>
                    </a:ext>
                  </a:extLst>
                </a:gridCol>
              </a:tblGrid>
              <a:tr h="744664">
                <a:tc>
                  <a:txBody>
                    <a:bodyPr/>
                    <a:lstStyle/>
                    <a:p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Advantages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Disadvantages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51487"/>
                  </a:ext>
                </a:extLst>
              </a:tr>
              <a:tr h="910199">
                <a:tc rowSpan="2">
                  <a:txBody>
                    <a:bodyPr/>
                    <a:lstStyle/>
                    <a:p>
                      <a:pPr algn="ctr"/>
                      <a:r>
                        <a:rPr lang="en-GB" sz="5400" b="1" dirty="0">
                          <a:solidFill>
                            <a:schemeClr val="tx1"/>
                          </a:solidFill>
                        </a:rPr>
                        <a:t>Sample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Cheaper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May not be accurate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94955"/>
                  </a:ext>
                </a:extLst>
              </a:tr>
              <a:tr h="1034926">
                <a:tc vMerge="1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Quicker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Small sub-groups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may not be represented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7433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DCCEAEB-AEBE-8AA1-CD5E-064B8D746A45}"/>
              </a:ext>
            </a:extLst>
          </p:cNvPr>
          <p:cNvSpPr txBox="1"/>
          <p:nvPr/>
        </p:nvSpPr>
        <p:spPr>
          <a:xfrm>
            <a:off x="4258740" y="1581634"/>
            <a:ext cx="30243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Accurate Results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69EF2D-261B-1C18-6E6F-3FE4813BE07C}"/>
              </a:ext>
            </a:extLst>
          </p:cNvPr>
          <p:cNvSpPr txBox="1"/>
          <p:nvPr/>
        </p:nvSpPr>
        <p:spPr>
          <a:xfrm>
            <a:off x="7775450" y="1581634"/>
            <a:ext cx="3228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Time Consuming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00F490-D159-DFA5-4884-153A503328D0}"/>
              </a:ext>
            </a:extLst>
          </p:cNvPr>
          <p:cNvSpPr txBox="1"/>
          <p:nvPr/>
        </p:nvSpPr>
        <p:spPr>
          <a:xfrm>
            <a:off x="8112168" y="2568020"/>
            <a:ext cx="26644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Expensive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626C3E-2345-A1C0-6893-8E7907F6EF6E}"/>
              </a:ext>
            </a:extLst>
          </p:cNvPr>
          <p:cNvSpPr txBox="1"/>
          <p:nvPr/>
        </p:nvSpPr>
        <p:spPr>
          <a:xfrm>
            <a:off x="4581720" y="4746938"/>
            <a:ext cx="23783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Cheaper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1FE5A1-BCE9-6AB8-0E36-49420F054FF7}"/>
              </a:ext>
            </a:extLst>
          </p:cNvPr>
          <p:cNvSpPr txBox="1"/>
          <p:nvPr/>
        </p:nvSpPr>
        <p:spPr>
          <a:xfrm>
            <a:off x="4727848" y="5694347"/>
            <a:ext cx="2090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Quicker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779262-078B-CB63-920B-43564CA7C53C}"/>
              </a:ext>
            </a:extLst>
          </p:cNvPr>
          <p:cNvSpPr txBox="1"/>
          <p:nvPr/>
        </p:nvSpPr>
        <p:spPr>
          <a:xfrm>
            <a:off x="7608168" y="4723136"/>
            <a:ext cx="36724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 not be accurate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25EA5F-4279-636A-B0C8-0DBDDB6C965C}"/>
              </a:ext>
            </a:extLst>
          </p:cNvPr>
          <p:cNvSpPr txBox="1"/>
          <p:nvPr/>
        </p:nvSpPr>
        <p:spPr>
          <a:xfrm>
            <a:off x="7563555" y="5448126"/>
            <a:ext cx="3924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 sub-groups may not be represented</a:t>
            </a:r>
          </a:p>
        </p:txBody>
      </p:sp>
    </p:spTree>
    <p:extLst>
      <p:ext uri="{BB962C8B-B14F-4D97-AF65-F5344CB8AC3E}">
        <p14:creationId xmlns:p14="http://schemas.microsoft.com/office/powerpoint/2010/main" val="137871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4" grpId="0"/>
      <p:bldP spid="16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559496" y="249323"/>
            <a:ext cx="914285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/>
              <a:t>Sampling – Different Types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31704" y="1628800"/>
            <a:ext cx="5699991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Type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12695" y="2204865"/>
            <a:ext cx="5725014" cy="864096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Simple Random Sampling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410736" y="3068961"/>
            <a:ext cx="5712287" cy="864096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Systematic Sampling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10735" y="3933057"/>
            <a:ext cx="5701952" cy="864096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Stratified Sampling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420261" y="4797153"/>
            <a:ext cx="5681067" cy="864096"/>
          </a:xfrm>
          <a:prstGeom prst="rect">
            <a:avLst/>
          </a:prstGeom>
          <a:solidFill>
            <a:srgbClr val="B7E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Quota Sampling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420261" y="5661249"/>
            <a:ext cx="5681067" cy="864096"/>
          </a:xfrm>
          <a:prstGeom prst="rect">
            <a:avLst/>
          </a:prstGeom>
          <a:solidFill>
            <a:srgbClr val="B7EC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Opportunity Sampling</a:t>
            </a:r>
          </a:p>
        </p:txBody>
      </p:sp>
      <p:sp>
        <p:nvSpPr>
          <p:cNvPr id="6" name="Rectangle 5"/>
          <p:cNvSpPr/>
          <p:nvPr/>
        </p:nvSpPr>
        <p:spPr>
          <a:xfrm rot="16200000">
            <a:off x="1676181" y="3077286"/>
            <a:ext cx="2592288" cy="84744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Random Sampling</a:t>
            </a:r>
          </a:p>
        </p:txBody>
      </p:sp>
      <p:sp>
        <p:nvSpPr>
          <p:cNvPr id="39" name="Rectangle 38"/>
          <p:cNvSpPr/>
          <p:nvPr/>
        </p:nvSpPr>
        <p:spPr>
          <a:xfrm rot="16200000">
            <a:off x="2122585" y="5251884"/>
            <a:ext cx="1699479" cy="84744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Non-Random</a:t>
            </a:r>
          </a:p>
        </p:txBody>
      </p:sp>
    </p:spTree>
    <p:extLst>
      <p:ext uri="{BB962C8B-B14F-4D97-AF65-F5344CB8AC3E}">
        <p14:creationId xmlns:p14="http://schemas.microsoft.com/office/powerpoint/2010/main" val="45277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C0098-5A4B-153C-C2F6-CF365C78DD7C}"/>
              </a:ext>
            </a:extLst>
          </p:cNvPr>
          <p:cNvSpPr txBox="1"/>
          <p:nvPr/>
        </p:nvSpPr>
        <p:spPr>
          <a:xfrm>
            <a:off x="5912753" y="2124293"/>
            <a:ext cx="6096000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/>
              <a:t>D</a:t>
            </a:r>
            <a:r>
              <a:rPr lang="en-US" sz="2800" dirty="0"/>
              <a:t> The researcher randomly selects a subset of participants from a population. Each member of the population has an equal chance of being selected.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70824A-899A-2651-C2F6-71229E24DF22}"/>
              </a:ext>
            </a:extLst>
          </p:cNvPr>
          <p:cNvSpPr txBox="1"/>
          <p:nvPr/>
        </p:nvSpPr>
        <p:spPr>
          <a:xfrm>
            <a:off x="5912752" y="188640"/>
            <a:ext cx="6085029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40C28"/>
                </a:solidFill>
                <a:latin typeface="Google Sans"/>
              </a:rPr>
              <a:t>C</a:t>
            </a:r>
            <a:r>
              <a:rPr lang="en-US" sz="2800" dirty="0">
                <a:solidFill>
                  <a:srgbClr val="040C28"/>
                </a:solidFill>
                <a:latin typeface="Google Sans"/>
              </a:rPr>
              <a:t> The r</a:t>
            </a:r>
            <a:r>
              <a:rPr lang="en-US" sz="2800" b="0" i="0" dirty="0">
                <a:solidFill>
                  <a:srgbClr val="040C28"/>
                </a:solidFill>
                <a:effectLst/>
                <a:latin typeface="Google Sans"/>
              </a:rPr>
              <a:t>esearchers select members of the population at a regular interval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 – for example, by selecting every 15th person on a list of the population. 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40CEA5-7595-2809-7227-9FAA4662EF94}"/>
              </a:ext>
            </a:extLst>
          </p:cNvPr>
          <p:cNvSpPr txBox="1"/>
          <p:nvPr/>
        </p:nvSpPr>
        <p:spPr>
          <a:xfrm>
            <a:off x="5912753" y="4062752"/>
            <a:ext cx="6096000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40C28"/>
                </a:solidFill>
                <a:latin typeface="Google Sans"/>
              </a:rPr>
              <a:t>E </a:t>
            </a:r>
            <a:r>
              <a:rPr lang="en-US" sz="2800" dirty="0">
                <a:solidFill>
                  <a:srgbClr val="040C28"/>
                </a:solidFill>
                <a:latin typeface="Google Sans"/>
              </a:rPr>
              <a:t>The researcher</a:t>
            </a:r>
            <a:r>
              <a:rPr lang="en-US" sz="2800" b="0" i="0" dirty="0">
                <a:solidFill>
                  <a:srgbClr val="040C28"/>
                </a:solidFill>
                <a:effectLst/>
                <a:latin typeface="Google Sans"/>
              </a:rPr>
              <a:t> samples specific proportions of individuals from various subpopulations (strata) in the larger population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—is meant to ensure that the subjects selected will be representative of the population of interest.</a:t>
            </a:r>
            <a:endParaRPr lang="en-GB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A362B3-F9BA-F5C4-D94A-EA4EA33CBC68}"/>
              </a:ext>
            </a:extLst>
          </p:cNvPr>
          <p:cNvSpPr txBox="1"/>
          <p:nvPr/>
        </p:nvSpPr>
        <p:spPr>
          <a:xfrm>
            <a:off x="182505" y="4899546"/>
            <a:ext cx="5535419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40C28"/>
                </a:solidFill>
                <a:latin typeface="Google Sans"/>
              </a:rPr>
              <a:t>B </a:t>
            </a:r>
            <a:r>
              <a:rPr lang="en-US" sz="2800" dirty="0">
                <a:solidFill>
                  <a:srgbClr val="040C28"/>
                </a:solidFill>
                <a:latin typeface="Google Sans"/>
              </a:rPr>
              <a:t>S</a:t>
            </a:r>
            <a:r>
              <a:rPr lang="en-US" sz="2800" b="0" i="0" dirty="0">
                <a:solidFill>
                  <a:srgbClr val="040C28"/>
                </a:solidFill>
                <a:effectLst/>
                <a:latin typeface="Google Sans"/>
              </a:rPr>
              <a:t>ampling method that relies on the non-random selection of a predetermined number or proportion of sample units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.</a:t>
            </a:r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B6F10F-3BCA-300B-0F63-28AC8B387D28}"/>
              </a:ext>
            </a:extLst>
          </p:cNvPr>
          <p:cNvSpPr txBox="1"/>
          <p:nvPr/>
        </p:nvSpPr>
        <p:spPr>
          <a:xfrm>
            <a:off x="182505" y="3754871"/>
            <a:ext cx="553542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40C28"/>
                </a:solidFill>
                <a:latin typeface="Google Sans"/>
              </a:rPr>
              <a:t>A</a:t>
            </a:r>
            <a:r>
              <a:rPr lang="en-US" sz="2800" dirty="0">
                <a:solidFill>
                  <a:srgbClr val="040C28"/>
                </a:solidFill>
                <a:latin typeface="Google Sans"/>
              </a:rPr>
              <a:t> The</a:t>
            </a:r>
            <a:r>
              <a:rPr lang="en-US" sz="2800" b="0" i="0" dirty="0">
                <a:solidFill>
                  <a:srgbClr val="040C28"/>
                </a:solidFill>
                <a:effectLst/>
                <a:latin typeface="Google Sans"/>
              </a:rPr>
              <a:t> researcher selects participants based on their availability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. </a:t>
            </a:r>
            <a:endParaRPr lang="en-GB" sz="2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59C7BF-7DEE-4DFD-6917-28D382510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18" y="188640"/>
            <a:ext cx="5037686" cy="34102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0D3BC7-D169-B2D9-0BA6-B8AFD8BF2DC4}"/>
              </a:ext>
            </a:extLst>
          </p:cNvPr>
          <p:cNvSpPr txBox="1"/>
          <p:nvPr/>
        </p:nvSpPr>
        <p:spPr>
          <a:xfrm>
            <a:off x="5249940" y="260648"/>
            <a:ext cx="4860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D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3B1A99-1F44-81F0-DBCB-CA6618562E50}"/>
              </a:ext>
            </a:extLst>
          </p:cNvPr>
          <p:cNvSpPr txBox="1"/>
          <p:nvPr/>
        </p:nvSpPr>
        <p:spPr>
          <a:xfrm>
            <a:off x="5259272" y="934445"/>
            <a:ext cx="383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C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7CBE4C-8F59-7E87-ABE1-022AFA411553}"/>
              </a:ext>
            </a:extLst>
          </p:cNvPr>
          <p:cNvSpPr txBox="1"/>
          <p:nvPr/>
        </p:nvSpPr>
        <p:spPr>
          <a:xfrm>
            <a:off x="5247272" y="1601073"/>
            <a:ext cx="3957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E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7C8800-3209-F29A-D479-612101E6D0C5}"/>
              </a:ext>
            </a:extLst>
          </p:cNvPr>
          <p:cNvSpPr txBox="1"/>
          <p:nvPr/>
        </p:nvSpPr>
        <p:spPr>
          <a:xfrm>
            <a:off x="5263602" y="2251372"/>
            <a:ext cx="3520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B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3F8DE2-A646-F77D-CC0A-EC74F44D8B3C}"/>
              </a:ext>
            </a:extLst>
          </p:cNvPr>
          <p:cNvSpPr txBox="1"/>
          <p:nvPr/>
        </p:nvSpPr>
        <p:spPr>
          <a:xfrm>
            <a:off x="5236234" y="2916499"/>
            <a:ext cx="383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40C28"/>
                </a:solidFill>
                <a:effectLst/>
                <a:uLnTx/>
                <a:uFillTx/>
                <a:latin typeface="Google Sans"/>
                <a:ea typeface="+mn-ea"/>
                <a:cs typeface="+mn-cs"/>
              </a:rPr>
              <a:t>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72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797AA0-F25C-70CC-0477-2F44D7DF96D5}"/>
              </a:ext>
            </a:extLst>
          </p:cNvPr>
          <p:cNvSpPr/>
          <p:nvPr/>
        </p:nvSpPr>
        <p:spPr>
          <a:xfrm>
            <a:off x="1703512" y="588744"/>
            <a:ext cx="8640960" cy="1152128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dirty="0"/>
              <a:t>Simple Random Sampling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C71D14-DC3B-2E58-9028-302EEE91F122}"/>
              </a:ext>
            </a:extLst>
          </p:cNvPr>
          <p:cNvSpPr txBox="1"/>
          <p:nvPr/>
        </p:nvSpPr>
        <p:spPr>
          <a:xfrm>
            <a:off x="803412" y="2276872"/>
            <a:ext cx="107291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most important thing </a:t>
            </a:r>
          </a:p>
          <a:p>
            <a:pPr algn="ctr"/>
            <a:r>
              <a:rPr lang="en-GB" sz="5400" dirty="0"/>
              <a:t>when doing a random sample </a:t>
            </a:r>
          </a:p>
          <a:p>
            <a:pPr algn="ctr"/>
            <a:r>
              <a:rPr lang="en-GB" sz="5400" dirty="0"/>
              <a:t>is to make sure every piece of data has an </a:t>
            </a:r>
            <a:r>
              <a:rPr lang="en-GB" sz="5400" b="1" dirty="0"/>
              <a:t>equal chance of being picked</a:t>
            </a:r>
            <a:r>
              <a:rPr lang="en-GB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6340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45032" y="4653136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5400" dirty="0"/>
              <a:t> Random number generator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1384" y="2058567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5400" dirty="0"/>
              <a:t> Names/numbers out of a hat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11445" t="6736" r="13713" b="19260"/>
          <a:stretch/>
        </p:blipFill>
        <p:spPr>
          <a:xfrm>
            <a:off x="9624392" y="1911642"/>
            <a:ext cx="2088232" cy="13710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FBFE1D-B778-BC85-FA71-4AA14F6FD263}"/>
              </a:ext>
            </a:extLst>
          </p:cNvPr>
          <p:cNvSpPr/>
          <p:nvPr/>
        </p:nvSpPr>
        <p:spPr>
          <a:xfrm>
            <a:off x="1631504" y="332656"/>
            <a:ext cx="8640960" cy="1152128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dirty="0"/>
              <a:t>Simple Random Sampling</a:t>
            </a:r>
          </a:p>
        </p:txBody>
      </p:sp>
      <p:pic>
        <p:nvPicPr>
          <p:cNvPr id="1028" name="Picture 4" descr="How to generate a random number under 1000 on a CASIO fx-83GT PLUS – Maths  Tutor Bournemouth">
            <a:extLst>
              <a:ext uri="{FF2B5EF4-FFF2-40B4-BE49-F238E27FC236}">
                <a16:creationId xmlns:a16="http://schemas.microsoft.com/office/drawing/2014/main" id="{C823D778-CCEE-2D3A-6953-E92D75F339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1" r="18182"/>
          <a:stretch/>
        </p:blipFill>
        <p:spPr bwMode="auto">
          <a:xfrm>
            <a:off x="9030326" y="3538103"/>
            <a:ext cx="165618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552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251448"/>
              </p:ext>
            </p:extLst>
          </p:nvPr>
        </p:nvGraphicFramePr>
        <p:xfrm>
          <a:off x="767408" y="404665"/>
          <a:ext cx="10513169" cy="5976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6002">
                  <a:extLst>
                    <a:ext uri="{9D8B030D-6E8A-4147-A177-3AD203B41FA5}">
                      <a16:colId xmlns:a16="http://schemas.microsoft.com/office/drawing/2014/main" val="1181843200"/>
                    </a:ext>
                  </a:extLst>
                </a:gridCol>
                <a:gridCol w="3784742">
                  <a:extLst>
                    <a:ext uri="{9D8B030D-6E8A-4147-A177-3AD203B41FA5}">
                      <a16:colId xmlns:a16="http://schemas.microsoft.com/office/drawing/2014/main" val="1433319184"/>
                    </a:ext>
                  </a:extLst>
                </a:gridCol>
                <a:gridCol w="3532425">
                  <a:extLst>
                    <a:ext uri="{9D8B030D-6E8A-4147-A177-3AD203B41FA5}">
                      <a16:colId xmlns:a16="http://schemas.microsoft.com/office/drawing/2014/main" val="4092103145"/>
                    </a:ext>
                  </a:extLst>
                </a:gridCol>
              </a:tblGrid>
              <a:tr h="1147418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bg1"/>
                          </a:solidFill>
                        </a:rPr>
                        <a:t>Advantages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bg1"/>
                          </a:solidFill>
                        </a:rPr>
                        <a:t>Disadvantages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51487"/>
                  </a:ext>
                </a:extLst>
              </a:tr>
              <a:tr h="1123433">
                <a:tc rowSpan="3">
                  <a:txBody>
                    <a:bodyPr/>
                    <a:lstStyle/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Simple Random Sampling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A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94955"/>
                  </a:ext>
                </a:extLst>
              </a:tr>
              <a:tr h="112343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207357"/>
                  </a:ext>
                </a:extLst>
              </a:tr>
              <a:tr h="2582383">
                <a:tc vMerge="1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7433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953105"/>
              </p:ext>
            </p:extLst>
          </p:nvPr>
        </p:nvGraphicFramePr>
        <p:xfrm>
          <a:off x="4007768" y="1556792"/>
          <a:ext cx="7272808" cy="4824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1797">
                  <a:extLst>
                    <a:ext uri="{9D8B030D-6E8A-4147-A177-3AD203B41FA5}">
                      <a16:colId xmlns:a16="http://schemas.microsoft.com/office/drawing/2014/main" val="26501511"/>
                    </a:ext>
                  </a:extLst>
                </a:gridCol>
                <a:gridCol w="3511011">
                  <a:extLst>
                    <a:ext uri="{9D8B030D-6E8A-4147-A177-3AD203B41FA5}">
                      <a16:colId xmlns:a16="http://schemas.microsoft.com/office/drawing/2014/main" val="26801951"/>
                    </a:ext>
                  </a:extLst>
                </a:gridCol>
              </a:tblGrid>
              <a:tr h="1110851"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Bias free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Time</a:t>
                      </a:r>
                      <a:r>
                        <a:rPr lang="en-GB" sz="3600" b="0" baseline="0" dirty="0">
                          <a:solidFill>
                            <a:schemeClr val="tx1"/>
                          </a:solidFill>
                        </a:rPr>
                        <a:t> consuming</a:t>
                      </a:r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501513"/>
                  </a:ext>
                </a:extLst>
              </a:tr>
              <a:tr h="11108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Easy and Cheap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Sampling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frame needed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88669"/>
                  </a:ext>
                </a:extLst>
              </a:tr>
              <a:tr h="2602836"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Data</a:t>
                      </a:r>
                      <a:r>
                        <a:rPr lang="en-GB" sz="3600" b="0" baseline="0" dirty="0">
                          <a:solidFill>
                            <a:schemeClr val="tx1"/>
                          </a:solidFill>
                        </a:rPr>
                        <a:t> has an</a:t>
                      </a:r>
                    </a:p>
                    <a:p>
                      <a:pPr algn="ctr"/>
                      <a:r>
                        <a:rPr lang="en-GB" sz="3600" b="0" baseline="0" dirty="0">
                          <a:solidFill>
                            <a:schemeClr val="tx1"/>
                          </a:solidFill>
                        </a:rPr>
                        <a:t> equal chance </a:t>
                      </a:r>
                    </a:p>
                    <a:p>
                      <a:pPr algn="ctr"/>
                      <a:r>
                        <a:rPr lang="en-GB" sz="3600" b="0" baseline="0" dirty="0">
                          <a:solidFill>
                            <a:schemeClr val="tx1"/>
                          </a:solidFill>
                        </a:rPr>
                        <a:t>of being selected </a:t>
                      </a:r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36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25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9FF7F1-1126-4722-BB6B-7D0121C6BDA5}"/>
              </a:ext>
            </a:extLst>
          </p:cNvPr>
          <p:cNvSpPr/>
          <p:nvPr/>
        </p:nvSpPr>
        <p:spPr>
          <a:xfrm>
            <a:off x="2279576" y="620688"/>
            <a:ext cx="7920880" cy="1296144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600" dirty="0"/>
              <a:t>Systematic Sampling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CEC940-6581-2BBE-5325-C4199053E0F5}"/>
              </a:ext>
            </a:extLst>
          </p:cNvPr>
          <p:cNvSpPr/>
          <p:nvPr/>
        </p:nvSpPr>
        <p:spPr>
          <a:xfrm>
            <a:off x="623392" y="2636912"/>
            <a:ext cx="11233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Data is chosen at regular intervals from an ordered list.</a:t>
            </a:r>
          </a:p>
        </p:txBody>
      </p:sp>
    </p:spTree>
    <p:extLst>
      <p:ext uri="{BB962C8B-B14F-4D97-AF65-F5344CB8AC3E}">
        <p14:creationId xmlns:p14="http://schemas.microsoft.com/office/powerpoint/2010/main" val="1098408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9FF7F1-1126-4722-BB6B-7D0121C6BDA5}"/>
              </a:ext>
            </a:extLst>
          </p:cNvPr>
          <p:cNvSpPr/>
          <p:nvPr/>
        </p:nvSpPr>
        <p:spPr>
          <a:xfrm>
            <a:off x="2235727" y="404664"/>
            <a:ext cx="7920880" cy="1296144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600" dirty="0"/>
              <a:t>Systematic Sampling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5EA1B0-2415-DE84-2D08-B1091C1A2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512" y="2012971"/>
            <a:ext cx="5528927" cy="43924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90103F-9D53-2251-695E-B95E725249C1}"/>
              </a:ext>
            </a:extLst>
          </p:cNvPr>
          <p:cNvSpPr/>
          <p:nvPr/>
        </p:nvSpPr>
        <p:spPr>
          <a:xfrm>
            <a:off x="4776909" y="3053129"/>
            <a:ext cx="5430805" cy="326389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D92B14-3990-810F-DCCC-E84D9EADD2F0}"/>
              </a:ext>
            </a:extLst>
          </p:cNvPr>
          <p:cNvSpPr/>
          <p:nvPr/>
        </p:nvSpPr>
        <p:spPr>
          <a:xfrm>
            <a:off x="4776909" y="3841537"/>
            <a:ext cx="5430805" cy="326389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6F17B5-6FDC-A186-3097-E46E3823F899}"/>
              </a:ext>
            </a:extLst>
          </p:cNvPr>
          <p:cNvSpPr/>
          <p:nvPr/>
        </p:nvSpPr>
        <p:spPr>
          <a:xfrm>
            <a:off x="4769651" y="4747200"/>
            <a:ext cx="5430805" cy="326389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B68846-B6F9-9B20-2D2F-E14E644FAB2A}"/>
              </a:ext>
            </a:extLst>
          </p:cNvPr>
          <p:cNvSpPr/>
          <p:nvPr/>
        </p:nvSpPr>
        <p:spPr>
          <a:xfrm>
            <a:off x="4769651" y="5517232"/>
            <a:ext cx="5430805" cy="326389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35E6C-EB02-8FFD-9692-26853492FB57}"/>
              </a:ext>
            </a:extLst>
          </p:cNvPr>
          <p:cNvSpPr txBox="1"/>
          <p:nvPr/>
        </p:nvSpPr>
        <p:spPr>
          <a:xfrm>
            <a:off x="817332" y="3072640"/>
            <a:ext cx="37607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Every 3</a:t>
            </a:r>
            <a:r>
              <a:rPr lang="en-GB" sz="4400" baseline="30000" dirty="0"/>
              <a:t>rd</a:t>
            </a:r>
            <a:r>
              <a:rPr lang="en-GB" sz="4400" dirty="0"/>
              <a:t> </a:t>
            </a:r>
          </a:p>
          <a:p>
            <a:pPr algn="ctr"/>
            <a:r>
              <a:rPr lang="en-GB" sz="4400" dirty="0"/>
              <a:t>piece of data will be chosen. </a:t>
            </a:r>
          </a:p>
        </p:txBody>
      </p:sp>
    </p:spTree>
    <p:extLst>
      <p:ext uri="{BB962C8B-B14F-4D97-AF65-F5344CB8AC3E}">
        <p14:creationId xmlns:p14="http://schemas.microsoft.com/office/powerpoint/2010/main" val="285239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544946"/>
              </p:ext>
            </p:extLst>
          </p:nvPr>
        </p:nvGraphicFramePr>
        <p:xfrm>
          <a:off x="1055440" y="428866"/>
          <a:ext cx="9577064" cy="6000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9462">
                  <a:extLst>
                    <a:ext uri="{9D8B030D-6E8A-4147-A177-3AD203B41FA5}">
                      <a16:colId xmlns:a16="http://schemas.microsoft.com/office/drawing/2014/main" val="1181843200"/>
                    </a:ext>
                  </a:extLst>
                </a:gridCol>
                <a:gridCol w="3497250">
                  <a:extLst>
                    <a:ext uri="{9D8B030D-6E8A-4147-A177-3AD203B41FA5}">
                      <a16:colId xmlns:a16="http://schemas.microsoft.com/office/drawing/2014/main" val="1433319184"/>
                    </a:ext>
                  </a:extLst>
                </a:gridCol>
                <a:gridCol w="3020352">
                  <a:extLst>
                    <a:ext uri="{9D8B030D-6E8A-4147-A177-3AD203B41FA5}">
                      <a16:colId xmlns:a16="http://schemas.microsoft.com/office/drawing/2014/main" val="4092103145"/>
                    </a:ext>
                  </a:extLst>
                </a:gridCol>
              </a:tblGrid>
              <a:tr h="841204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bg1"/>
                          </a:solidFill>
                        </a:rPr>
                        <a:t>Advantages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bg1"/>
                          </a:solidFill>
                        </a:rPr>
                        <a:t>Disadvantages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51487"/>
                  </a:ext>
                </a:extLst>
              </a:tr>
              <a:tr h="1336029">
                <a:tc rowSpan="3">
                  <a:txBody>
                    <a:bodyPr/>
                    <a:lstStyle/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Systematic</a:t>
                      </a:r>
                    </a:p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Sampling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Simple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and quick to use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Sampling frame needed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94955"/>
                  </a:ext>
                </a:extLst>
              </a:tr>
              <a:tr h="192982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Suitable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for large sample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Introduces bias if sample frame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not random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207357"/>
                  </a:ext>
                </a:extLst>
              </a:tr>
              <a:tr h="1893215">
                <a:tc vMerge="1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Data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has a equal chance of being selected 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743302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1323"/>
              </p:ext>
            </p:extLst>
          </p:nvPr>
        </p:nvGraphicFramePr>
        <p:xfrm>
          <a:off x="4079776" y="1292962"/>
          <a:ext cx="6555659" cy="5136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7671">
                  <a:extLst>
                    <a:ext uri="{9D8B030D-6E8A-4147-A177-3AD203B41FA5}">
                      <a16:colId xmlns:a16="http://schemas.microsoft.com/office/drawing/2014/main" val="2208119649"/>
                    </a:ext>
                  </a:extLst>
                </a:gridCol>
                <a:gridCol w="3037988">
                  <a:extLst>
                    <a:ext uri="{9D8B030D-6E8A-4147-A177-3AD203B41FA5}">
                      <a16:colId xmlns:a16="http://schemas.microsoft.com/office/drawing/2014/main" val="2740240094"/>
                    </a:ext>
                  </a:extLst>
                </a:gridCol>
              </a:tblGrid>
              <a:tr h="1330101"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Simple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and quick </a:t>
                      </a:r>
                    </a:p>
                    <a:p>
                      <a:pPr 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to use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Sampling frame needed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349360"/>
                  </a:ext>
                </a:extLst>
              </a:tr>
              <a:tr h="19212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Suitable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for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large sample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Introduces bias </a:t>
                      </a:r>
                    </a:p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if sample frame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not random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6461257"/>
                  </a:ext>
                </a:extLst>
              </a:tr>
              <a:tr h="1884814"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</a:rPr>
                        <a:t>Data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has an</a:t>
                      </a:r>
                    </a:p>
                    <a:p>
                      <a:pPr 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 equal chance </a:t>
                      </a:r>
                    </a:p>
                    <a:p>
                      <a:pPr 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</a:rPr>
                        <a:t>of being selected </a:t>
                      </a:r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3556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09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796829B5-D699-306D-6398-3CEC963056CF}"/>
              </a:ext>
            </a:extLst>
          </p:cNvPr>
          <p:cNvSpPr txBox="1"/>
          <p:nvPr/>
        </p:nvSpPr>
        <p:spPr>
          <a:xfrm>
            <a:off x="3431704" y="548680"/>
            <a:ext cx="5040560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dirty="0"/>
              <a:t>Populations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378526-194F-E836-28D9-10112C343D5F}"/>
              </a:ext>
            </a:extLst>
          </p:cNvPr>
          <p:cNvSpPr/>
          <p:nvPr/>
        </p:nvSpPr>
        <p:spPr>
          <a:xfrm>
            <a:off x="410890" y="1916832"/>
            <a:ext cx="114492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400" dirty="0"/>
              <a:t>With reference to data, </a:t>
            </a:r>
          </a:p>
          <a:p>
            <a:pPr lvl="0" algn="ctr"/>
            <a:r>
              <a:rPr lang="en-GB" sz="6400" dirty="0"/>
              <a:t>What is meant by the population?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507CD5-8FA5-C17F-D853-4C4994B2A5DC}"/>
              </a:ext>
            </a:extLst>
          </p:cNvPr>
          <p:cNvSpPr/>
          <p:nvPr/>
        </p:nvSpPr>
        <p:spPr>
          <a:xfrm>
            <a:off x="446894" y="4653136"/>
            <a:ext cx="113772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400" dirty="0"/>
              <a:t>A </a:t>
            </a:r>
            <a:r>
              <a:rPr lang="en-GB" sz="6400" b="1" dirty="0"/>
              <a:t>population</a:t>
            </a:r>
            <a:r>
              <a:rPr lang="en-GB" sz="6400" dirty="0"/>
              <a:t> is all data you have.</a:t>
            </a:r>
          </a:p>
        </p:txBody>
      </p:sp>
    </p:spTree>
    <p:extLst>
      <p:ext uri="{BB962C8B-B14F-4D97-AF65-F5344CB8AC3E}">
        <p14:creationId xmlns:p14="http://schemas.microsoft.com/office/powerpoint/2010/main" val="252969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B86721D-1011-A615-BDC8-D81B267E1CE6}"/>
              </a:ext>
            </a:extLst>
          </p:cNvPr>
          <p:cNvSpPr/>
          <p:nvPr/>
        </p:nvSpPr>
        <p:spPr>
          <a:xfrm>
            <a:off x="2495600" y="424994"/>
            <a:ext cx="7560840" cy="1296144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600" dirty="0"/>
              <a:t>Stratified Sampling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6FB567-A3CF-E0FB-E2C8-17D9422AA509}"/>
              </a:ext>
            </a:extLst>
          </p:cNvPr>
          <p:cNvSpPr txBox="1"/>
          <p:nvPr/>
        </p:nvSpPr>
        <p:spPr>
          <a:xfrm>
            <a:off x="767408" y="2132856"/>
            <a:ext cx="10657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Population is divided into distinct groups known as ‘</a:t>
            </a:r>
            <a:r>
              <a:rPr lang="en-GB" sz="6000" b="1" dirty="0"/>
              <a:t>strata</a:t>
            </a:r>
            <a:r>
              <a:rPr lang="en-GB" sz="6000" dirty="0"/>
              <a:t>’.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8FEEC2-B1BB-BB7C-3594-7B4BED9CE751}"/>
              </a:ext>
            </a:extLst>
          </p:cNvPr>
          <p:cNvSpPr txBox="1"/>
          <p:nvPr/>
        </p:nvSpPr>
        <p:spPr>
          <a:xfrm>
            <a:off x="806450" y="4293096"/>
            <a:ext cx="10657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The sample size of each </a:t>
            </a:r>
            <a:r>
              <a:rPr lang="en-GB" sz="6000" b="1" dirty="0"/>
              <a:t>strata </a:t>
            </a:r>
            <a:r>
              <a:rPr lang="en-GB" sz="6000" dirty="0"/>
              <a:t>is </a:t>
            </a:r>
            <a:r>
              <a:rPr lang="en-GB" sz="6000" dirty="0" err="1"/>
              <a:t>respresetive</a:t>
            </a:r>
            <a:r>
              <a:rPr lang="en-GB" sz="6000" dirty="0"/>
              <a:t> of the population.</a:t>
            </a:r>
          </a:p>
        </p:txBody>
      </p:sp>
    </p:spTree>
    <p:extLst>
      <p:ext uri="{BB962C8B-B14F-4D97-AF65-F5344CB8AC3E}">
        <p14:creationId xmlns:p14="http://schemas.microsoft.com/office/powerpoint/2010/main" val="2161171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7622976-6C1E-923C-09DC-96787F92694B}"/>
              </a:ext>
            </a:extLst>
          </p:cNvPr>
          <p:cNvGrpSpPr/>
          <p:nvPr/>
        </p:nvGrpSpPr>
        <p:grpSpPr>
          <a:xfrm>
            <a:off x="2567608" y="1844824"/>
            <a:ext cx="7272808" cy="4741181"/>
            <a:chOff x="3287688" y="2044721"/>
            <a:chExt cx="6125759" cy="3974681"/>
          </a:xfrm>
        </p:grpSpPr>
        <p:sp>
          <p:nvSpPr>
            <p:cNvPr id="23" name="Smiley Face 22"/>
            <p:cNvSpPr/>
            <p:nvPr/>
          </p:nvSpPr>
          <p:spPr>
            <a:xfrm>
              <a:off x="3467708" y="2546354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4" name="Smiley Face 23"/>
            <p:cNvSpPr/>
            <p:nvPr/>
          </p:nvSpPr>
          <p:spPr>
            <a:xfrm>
              <a:off x="4043772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5" name="Smiley Face 24"/>
            <p:cNvSpPr/>
            <p:nvPr/>
          </p:nvSpPr>
          <p:spPr>
            <a:xfrm>
              <a:off x="4619836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6" name="Smiley Face 25"/>
            <p:cNvSpPr/>
            <p:nvPr/>
          </p:nvSpPr>
          <p:spPr>
            <a:xfrm>
              <a:off x="5195900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7" name="Smiley Face 26"/>
            <p:cNvSpPr/>
            <p:nvPr/>
          </p:nvSpPr>
          <p:spPr>
            <a:xfrm>
              <a:off x="5771964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8" name="Smiley Face 27"/>
            <p:cNvSpPr/>
            <p:nvPr/>
          </p:nvSpPr>
          <p:spPr>
            <a:xfrm>
              <a:off x="6348028" y="2546354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29" name="Smiley Face 28"/>
            <p:cNvSpPr/>
            <p:nvPr/>
          </p:nvSpPr>
          <p:spPr>
            <a:xfrm>
              <a:off x="6924092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0" name="Smiley Face 29"/>
            <p:cNvSpPr/>
            <p:nvPr/>
          </p:nvSpPr>
          <p:spPr>
            <a:xfrm>
              <a:off x="7500156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1" name="Smiley Face 30"/>
            <p:cNvSpPr/>
            <p:nvPr/>
          </p:nvSpPr>
          <p:spPr>
            <a:xfrm>
              <a:off x="8076220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2" name="Smiley Face 31"/>
            <p:cNvSpPr/>
            <p:nvPr/>
          </p:nvSpPr>
          <p:spPr>
            <a:xfrm>
              <a:off x="8652284" y="2557736"/>
              <a:ext cx="288032" cy="288032"/>
            </a:xfrm>
            <a:prstGeom prst="smileyFac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3" name="Smiley Face 32"/>
            <p:cNvSpPr/>
            <p:nvPr/>
          </p:nvSpPr>
          <p:spPr>
            <a:xfrm>
              <a:off x="3467708" y="2988283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4" name="Smiley Face 33"/>
            <p:cNvSpPr/>
            <p:nvPr/>
          </p:nvSpPr>
          <p:spPr>
            <a:xfrm>
              <a:off x="4043772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5" name="Smiley Face 34"/>
            <p:cNvSpPr/>
            <p:nvPr/>
          </p:nvSpPr>
          <p:spPr>
            <a:xfrm>
              <a:off x="4619836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6" name="Smiley Face 35"/>
            <p:cNvSpPr/>
            <p:nvPr/>
          </p:nvSpPr>
          <p:spPr>
            <a:xfrm>
              <a:off x="5195900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7" name="Smiley Face 36"/>
            <p:cNvSpPr/>
            <p:nvPr/>
          </p:nvSpPr>
          <p:spPr>
            <a:xfrm>
              <a:off x="5771964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8" name="Smiley Face 37"/>
            <p:cNvSpPr/>
            <p:nvPr/>
          </p:nvSpPr>
          <p:spPr>
            <a:xfrm>
              <a:off x="6348028" y="2988283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39" name="Smiley Face 38"/>
            <p:cNvSpPr/>
            <p:nvPr/>
          </p:nvSpPr>
          <p:spPr>
            <a:xfrm>
              <a:off x="6924092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0" name="Smiley Face 39"/>
            <p:cNvSpPr/>
            <p:nvPr/>
          </p:nvSpPr>
          <p:spPr>
            <a:xfrm>
              <a:off x="7500156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1" name="Smiley Face 40"/>
            <p:cNvSpPr/>
            <p:nvPr/>
          </p:nvSpPr>
          <p:spPr>
            <a:xfrm>
              <a:off x="8076220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2" name="Smiley Face 41"/>
            <p:cNvSpPr/>
            <p:nvPr/>
          </p:nvSpPr>
          <p:spPr>
            <a:xfrm>
              <a:off x="8652284" y="2999665"/>
              <a:ext cx="288032" cy="288032"/>
            </a:xfrm>
            <a:prstGeom prst="smileyFac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3" name="Smiley Face 42"/>
            <p:cNvSpPr/>
            <p:nvPr/>
          </p:nvSpPr>
          <p:spPr>
            <a:xfrm>
              <a:off x="3467708" y="3463263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4" name="Smiley Face 43"/>
            <p:cNvSpPr/>
            <p:nvPr/>
          </p:nvSpPr>
          <p:spPr>
            <a:xfrm>
              <a:off x="4043772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5" name="Smiley Face 44"/>
            <p:cNvSpPr/>
            <p:nvPr/>
          </p:nvSpPr>
          <p:spPr>
            <a:xfrm>
              <a:off x="4619836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6" name="Smiley Face 45"/>
            <p:cNvSpPr/>
            <p:nvPr/>
          </p:nvSpPr>
          <p:spPr>
            <a:xfrm>
              <a:off x="5195900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7" name="Smiley Face 46"/>
            <p:cNvSpPr/>
            <p:nvPr/>
          </p:nvSpPr>
          <p:spPr>
            <a:xfrm>
              <a:off x="5771964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8" name="Smiley Face 47"/>
            <p:cNvSpPr/>
            <p:nvPr/>
          </p:nvSpPr>
          <p:spPr>
            <a:xfrm>
              <a:off x="6348028" y="3463263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49" name="Smiley Face 48"/>
            <p:cNvSpPr/>
            <p:nvPr/>
          </p:nvSpPr>
          <p:spPr>
            <a:xfrm>
              <a:off x="6924092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0" name="Smiley Face 49"/>
            <p:cNvSpPr/>
            <p:nvPr/>
          </p:nvSpPr>
          <p:spPr>
            <a:xfrm>
              <a:off x="7500156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1" name="Smiley Face 50"/>
            <p:cNvSpPr/>
            <p:nvPr/>
          </p:nvSpPr>
          <p:spPr>
            <a:xfrm>
              <a:off x="8076220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2" name="Smiley Face 51"/>
            <p:cNvSpPr/>
            <p:nvPr/>
          </p:nvSpPr>
          <p:spPr>
            <a:xfrm>
              <a:off x="8652284" y="3474645"/>
              <a:ext cx="288032" cy="288032"/>
            </a:xfrm>
            <a:prstGeom prst="smileyFac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3" name="Smiley Face 52"/>
            <p:cNvSpPr/>
            <p:nvPr/>
          </p:nvSpPr>
          <p:spPr>
            <a:xfrm>
              <a:off x="3467708" y="3950750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4" name="Smiley Face 53"/>
            <p:cNvSpPr/>
            <p:nvPr/>
          </p:nvSpPr>
          <p:spPr>
            <a:xfrm>
              <a:off x="4043772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5" name="Smiley Face 54"/>
            <p:cNvSpPr/>
            <p:nvPr/>
          </p:nvSpPr>
          <p:spPr>
            <a:xfrm>
              <a:off x="4619836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6" name="Smiley Face 55"/>
            <p:cNvSpPr/>
            <p:nvPr/>
          </p:nvSpPr>
          <p:spPr>
            <a:xfrm>
              <a:off x="5195900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7" name="Smiley Face 56"/>
            <p:cNvSpPr/>
            <p:nvPr/>
          </p:nvSpPr>
          <p:spPr>
            <a:xfrm>
              <a:off x="5771964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8" name="Smiley Face 57"/>
            <p:cNvSpPr/>
            <p:nvPr/>
          </p:nvSpPr>
          <p:spPr>
            <a:xfrm>
              <a:off x="6348028" y="3950750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59" name="Smiley Face 58"/>
            <p:cNvSpPr/>
            <p:nvPr/>
          </p:nvSpPr>
          <p:spPr>
            <a:xfrm>
              <a:off x="6924092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0" name="Smiley Face 59"/>
            <p:cNvSpPr/>
            <p:nvPr/>
          </p:nvSpPr>
          <p:spPr>
            <a:xfrm>
              <a:off x="7500156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1" name="Smiley Face 60"/>
            <p:cNvSpPr/>
            <p:nvPr/>
          </p:nvSpPr>
          <p:spPr>
            <a:xfrm>
              <a:off x="8076220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2" name="Smiley Face 61"/>
            <p:cNvSpPr/>
            <p:nvPr/>
          </p:nvSpPr>
          <p:spPr>
            <a:xfrm>
              <a:off x="8652284" y="3962132"/>
              <a:ext cx="288032" cy="288032"/>
            </a:xfrm>
            <a:prstGeom prst="smileyFac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3" name="Smiley Face 62"/>
            <p:cNvSpPr/>
            <p:nvPr/>
          </p:nvSpPr>
          <p:spPr>
            <a:xfrm>
              <a:off x="3467708" y="4425730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4" name="Smiley Face 63"/>
            <p:cNvSpPr/>
            <p:nvPr/>
          </p:nvSpPr>
          <p:spPr>
            <a:xfrm>
              <a:off x="4043772" y="4437112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5" name="Smiley Face 64"/>
            <p:cNvSpPr/>
            <p:nvPr/>
          </p:nvSpPr>
          <p:spPr>
            <a:xfrm>
              <a:off x="4619836" y="4437112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6" name="Smiley Face 65"/>
            <p:cNvSpPr/>
            <p:nvPr/>
          </p:nvSpPr>
          <p:spPr>
            <a:xfrm>
              <a:off x="5195900" y="4437112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7" name="Smiley Face 66"/>
            <p:cNvSpPr/>
            <p:nvPr/>
          </p:nvSpPr>
          <p:spPr>
            <a:xfrm>
              <a:off x="5771964" y="4437112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8" name="Smiley Face 67"/>
            <p:cNvSpPr/>
            <p:nvPr/>
          </p:nvSpPr>
          <p:spPr>
            <a:xfrm>
              <a:off x="6348028" y="4425730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69" name="Smiley Face 68"/>
            <p:cNvSpPr/>
            <p:nvPr/>
          </p:nvSpPr>
          <p:spPr>
            <a:xfrm>
              <a:off x="6924092" y="4437112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70" name="Smiley Face 69"/>
            <p:cNvSpPr/>
            <p:nvPr/>
          </p:nvSpPr>
          <p:spPr>
            <a:xfrm>
              <a:off x="7500156" y="4425730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71" name="Smiley Face 70"/>
            <p:cNvSpPr/>
            <p:nvPr/>
          </p:nvSpPr>
          <p:spPr>
            <a:xfrm>
              <a:off x="8076220" y="4437112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72" name="Smiley Face 71"/>
            <p:cNvSpPr/>
            <p:nvPr/>
          </p:nvSpPr>
          <p:spPr>
            <a:xfrm>
              <a:off x="8652284" y="4437112"/>
              <a:ext cx="288032" cy="288032"/>
            </a:xfrm>
            <a:prstGeom prst="smileyFac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287688" y="2348880"/>
              <a:ext cx="5868652" cy="2592288"/>
            </a:xfrm>
            <a:prstGeom prst="rect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301658" y="2044721"/>
              <a:ext cx="1805562" cy="335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solidFill>
                    <a:schemeClr val="tx2"/>
                  </a:solidFill>
                </a:rPr>
                <a:t>School Population</a:t>
              </a:r>
            </a:p>
          </p:txBody>
        </p:sp>
        <p:sp>
          <p:nvSpPr>
            <p:cNvPr id="87" name="Smiley Face 86"/>
            <p:cNvSpPr/>
            <p:nvPr/>
          </p:nvSpPr>
          <p:spPr>
            <a:xfrm>
              <a:off x="4264404" y="5256199"/>
              <a:ext cx="288032" cy="288032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38086" y="5548457"/>
              <a:ext cx="940668" cy="438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Year 7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762304" y="5564723"/>
              <a:ext cx="940668" cy="438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Year 8</a:t>
              </a:r>
            </a:p>
          </p:txBody>
        </p:sp>
        <p:sp>
          <p:nvSpPr>
            <p:cNvPr id="89" name="Smiley Face 88"/>
            <p:cNvSpPr/>
            <p:nvPr/>
          </p:nvSpPr>
          <p:spPr>
            <a:xfrm>
              <a:off x="6077622" y="5276691"/>
              <a:ext cx="288032" cy="288032"/>
            </a:xfrm>
            <a:prstGeom prst="smileyFac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139333" y="5580770"/>
              <a:ext cx="992558" cy="438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Year 9</a:t>
              </a:r>
            </a:p>
          </p:txBody>
        </p:sp>
        <p:sp>
          <p:nvSpPr>
            <p:cNvPr id="91" name="Smiley Face 90"/>
            <p:cNvSpPr/>
            <p:nvPr/>
          </p:nvSpPr>
          <p:spPr>
            <a:xfrm>
              <a:off x="7460606" y="5247711"/>
              <a:ext cx="288032" cy="288032"/>
            </a:xfrm>
            <a:prstGeom prst="smileyFac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256240" y="5557301"/>
              <a:ext cx="1157207" cy="438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800" dirty="0"/>
                <a:t>Year 10</a:t>
              </a:r>
            </a:p>
          </p:txBody>
        </p:sp>
        <p:sp>
          <p:nvSpPr>
            <p:cNvPr id="92" name="Smiley Face 91"/>
            <p:cNvSpPr/>
            <p:nvPr/>
          </p:nvSpPr>
          <p:spPr>
            <a:xfrm>
              <a:off x="8621360" y="5269269"/>
              <a:ext cx="288032" cy="288032"/>
            </a:xfrm>
            <a:prstGeom prst="smileyFac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272D294D-C203-1F15-E2FF-CD68913AF492}"/>
              </a:ext>
            </a:extLst>
          </p:cNvPr>
          <p:cNvSpPr/>
          <p:nvPr/>
        </p:nvSpPr>
        <p:spPr>
          <a:xfrm>
            <a:off x="2423592" y="339294"/>
            <a:ext cx="7560840" cy="1296144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600" dirty="0"/>
              <a:t>Stratified Sampling</a:t>
            </a:r>
          </a:p>
        </p:txBody>
      </p:sp>
    </p:spTree>
    <p:extLst>
      <p:ext uri="{BB962C8B-B14F-4D97-AF65-F5344CB8AC3E}">
        <p14:creationId xmlns:p14="http://schemas.microsoft.com/office/powerpoint/2010/main" val="1056981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miley Face 22"/>
          <p:cNvSpPr/>
          <p:nvPr/>
        </p:nvSpPr>
        <p:spPr>
          <a:xfrm>
            <a:off x="659396" y="2428436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miley Face 23"/>
          <p:cNvSpPr/>
          <p:nvPr/>
        </p:nvSpPr>
        <p:spPr>
          <a:xfrm>
            <a:off x="1235460" y="2439818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Smiley Face 24"/>
          <p:cNvSpPr/>
          <p:nvPr/>
        </p:nvSpPr>
        <p:spPr>
          <a:xfrm>
            <a:off x="1811524" y="2439818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Smiley Face 25"/>
          <p:cNvSpPr/>
          <p:nvPr/>
        </p:nvSpPr>
        <p:spPr>
          <a:xfrm>
            <a:off x="2387588" y="2439818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Smiley Face 26"/>
          <p:cNvSpPr/>
          <p:nvPr/>
        </p:nvSpPr>
        <p:spPr>
          <a:xfrm>
            <a:off x="2963652" y="2439818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Smiley Face 27"/>
          <p:cNvSpPr/>
          <p:nvPr/>
        </p:nvSpPr>
        <p:spPr>
          <a:xfrm>
            <a:off x="3539716" y="2428436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Smiley Face 28"/>
          <p:cNvSpPr/>
          <p:nvPr/>
        </p:nvSpPr>
        <p:spPr>
          <a:xfrm>
            <a:off x="4115780" y="2439818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Smiley Face 29"/>
          <p:cNvSpPr/>
          <p:nvPr/>
        </p:nvSpPr>
        <p:spPr>
          <a:xfrm>
            <a:off x="4691844" y="2439818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Smiley Face 30"/>
          <p:cNvSpPr/>
          <p:nvPr/>
        </p:nvSpPr>
        <p:spPr>
          <a:xfrm>
            <a:off x="5267908" y="2439818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Smiley Face 31"/>
          <p:cNvSpPr/>
          <p:nvPr/>
        </p:nvSpPr>
        <p:spPr>
          <a:xfrm>
            <a:off x="5843972" y="2439818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Smiley Face 32"/>
          <p:cNvSpPr/>
          <p:nvPr/>
        </p:nvSpPr>
        <p:spPr>
          <a:xfrm>
            <a:off x="659396" y="2870365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Smiley Face 33"/>
          <p:cNvSpPr/>
          <p:nvPr/>
        </p:nvSpPr>
        <p:spPr>
          <a:xfrm>
            <a:off x="1235460" y="2881747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Smiley Face 34"/>
          <p:cNvSpPr/>
          <p:nvPr/>
        </p:nvSpPr>
        <p:spPr>
          <a:xfrm>
            <a:off x="1811524" y="2881747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Smiley Face 35"/>
          <p:cNvSpPr/>
          <p:nvPr/>
        </p:nvSpPr>
        <p:spPr>
          <a:xfrm>
            <a:off x="2387588" y="2881747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Smiley Face 36"/>
          <p:cNvSpPr/>
          <p:nvPr/>
        </p:nvSpPr>
        <p:spPr>
          <a:xfrm>
            <a:off x="2963652" y="2881747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Smiley Face 37"/>
          <p:cNvSpPr/>
          <p:nvPr/>
        </p:nvSpPr>
        <p:spPr>
          <a:xfrm>
            <a:off x="3539716" y="2870365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Smiley Face 38"/>
          <p:cNvSpPr/>
          <p:nvPr/>
        </p:nvSpPr>
        <p:spPr>
          <a:xfrm>
            <a:off x="4115780" y="2881747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Smiley Face 39"/>
          <p:cNvSpPr/>
          <p:nvPr/>
        </p:nvSpPr>
        <p:spPr>
          <a:xfrm>
            <a:off x="4691844" y="2881747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Smiley Face 40"/>
          <p:cNvSpPr/>
          <p:nvPr/>
        </p:nvSpPr>
        <p:spPr>
          <a:xfrm>
            <a:off x="5267908" y="2881747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Smiley Face 41"/>
          <p:cNvSpPr/>
          <p:nvPr/>
        </p:nvSpPr>
        <p:spPr>
          <a:xfrm>
            <a:off x="5843972" y="2881747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Smiley Face 42"/>
          <p:cNvSpPr/>
          <p:nvPr/>
        </p:nvSpPr>
        <p:spPr>
          <a:xfrm>
            <a:off x="659396" y="3345345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Smiley Face 43"/>
          <p:cNvSpPr/>
          <p:nvPr/>
        </p:nvSpPr>
        <p:spPr>
          <a:xfrm>
            <a:off x="1235460" y="3356727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Smiley Face 44"/>
          <p:cNvSpPr/>
          <p:nvPr/>
        </p:nvSpPr>
        <p:spPr>
          <a:xfrm>
            <a:off x="1811524" y="3356727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Smiley Face 45"/>
          <p:cNvSpPr/>
          <p:nvPr/>
        </p:nvSpPr>
        <p:spPr>
          <a:xfrm>
            <a:off x="2387588" y="3356727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Smiley Face 46"/>
          <p:cNvSpPr/>
          <p:nvPr/>
        </p:nvSpPr>
        <p:spPr>
          <a:xfrm>
            <a:off x="2963652" y="3356727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Smiley Face 47"/>
          <p:cNvSpPr/>
          <p:nvPr/>
        </p:nvSpPr>
        <p:spPr>
          <a:xfrm>
            <a:off x="3539716" y="3345345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Smiley Face 48"/>
          <p:cNvSpPr/>
          <p:nvPr/>
        </p:nvSpPr>
        <p:spPr>
          <a:xfrm>
            <a:off x="4115780" y="3356727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Smiley Face 49"/>
          <p:cNvSpPr/>
          <p:nvPr/>
        </p:nvSpPr>
        <p:spPr>
          <a:xfrm>
            <a:off x="4691844" y="3356727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Smiley Face 50"/>
          <p:cNvSpPr/>
          <p:nvPr/>
        </p:nvSpPr>
        <p:spPr>
          <a:xfrm>
            <a:off x="5267908" y="3356727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Smiley Face 51"/>
          <p:cNvSpPr/>
          <p:nvPr/>
        </p:nvSpPr>
        <p:spPr>
          <a:xfrm>
            <a:off x="5843972" y="3356727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Smiley Face 52"/>
          <p:cNvSpPr/>
          <p:nvPr/>
        </p:nvSpPr>
        <p:spPr>
          <a:xfrm>
            <a:off x="659396" y="3832832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Smiley Face 53"/>
          <p:cNvSpPr/>
          <p:nvPr/>
        </p:nvSpPr>
        <p:spPr>
          <a:xfrm>
            <a:off x="1235460" y="3844214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Smiley Face 54"/>
          <p:cNvSpPr/>
          <p:nvPr/>
        </p:nvSpPr>
        <p:spPr>
          <a:xfrm>
            <a:off x="1811524" y="3844214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Smiley Face 55"/>
          <p:cNvSpPr/>
          <p:nvPr/>
        </p:nvSpPr>
        <p:spPr>
          <a:xfrm>
            <a:off x="2387588" y="3844214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Smiley Face 56"/>
          <p:cNvSpPr/>
          <p:nvPr/>
        </p:nvSpPr>
        <p:spPr>
          <a:xfrm>
            <a:off x="2963652" y="3844214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Smiley Face 57"/>
          <p:cNvSpPr/>
          <p:nvPr/>
        </p:nvSpPr>
        <p:spPr>
          <a:xfrm>
            <a:off x="3539716" y="3832832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Smiley Face 58"/>
          <p:cNvSpPr/>
          <p:nvPr/>
        </p:nvSpPr>
        <p:spPr>
          <a:xfrm>
            <a:off x="4115780" y="3844214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Smiley Face 59"/>
          <p:cNvSpPr/>
          <p:nvPr/>
        </p:nvSpPr>
        <p:spPr>
          <a:xfrm>
            <a:off x="4691844" y="3844214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Smiley Face 60"/>
          <p:cNvSpPr/>
          <p:nvPr/>
        </p:nvSpPr>
        <p:spPr>
          <a:xfrm>
            <a:off x="5267908" y="3844214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Smiley Face 61"/>
          <p:cNvSpPr/>
          <p:nvPr/>
        </p:nvSpPr>
        <p:spPr>
          <a:xfrm>
            <a:off x="5843972" y="384421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Smiley Face 62"/>
          <p:cNvSpPr/>
          <p:nvPr/>
        </p:nvSpPr>
        <p:spPr>
          <a:xfrm>
            <a:off x="659396" y="4307812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Smiley Face 63"/>
          <p:cNvSpPr/>
          <p:nvPr/>
        </p:nvSpPr>
        <p:spPr>
          <a:xfrm>
            <a:off x="1235460" y="4319194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Smiley Face 64"/>
          <p:cNvSpPr/>
          <p:nvPr/>
        </p:nvSpPr>
        <p:spPr>
          <a:xfrm>
            <a:off x="1811524" y="4319194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Smiley Face 65"/>
          <p:cNvSpPr/>
          <p:nvPr/>
        </p:nvSpPr>
        <p:spPr>
          <a:xfrm>
            <a:off x="2387588" y="4319194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Smiley Face 66"/>
          <p:cNvSpPr/>
          <p:nvPr/>
        </p:nvSpPr>
        <p:spPr>
          <a:xfrm>
            <a:off x="2963652" y="4319194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Smiley Face 67"/>
          <p:cNvSpPr/>
          <p:nvPr/>
        </p:nvSpPr>
        <p:spPr>
          <a:xfrm>
            <a:off x="3539716" y="4307812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Smiley Face 68"/>
          <p:cNvSpPr/>
          <p:nvPr/>
        </p:nvSpPr>
        <p:spPr>
          <a:xfrm>
            <a:off x="4115780" y="4319194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Smiley Face 69"/>
          <p:cNvSpPr/>
          <p:nvPr/>
        </p:nvSpPr>
        <p:spPr>
          <a:xfrm>
            <a:off x="4691844" y="4319194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Smiley Face 70"/>
          <p:cNvSpPr/>
          <p:nvPr/>
        </p:nvSpPr>
        <p:spPr>
          <a:xfrm>
            <a:off x="5267908" y="4319194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Smiley Face 71"/>
          <p:cNvSpPr/>
          <p:nvPr/>
        </p:nvSpPr>
        <p:spPr>
          <a:xfrm>
            <a:off x="5843972" y="431919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/>
          <p:cNvSpPr/>
          <p:nvPr/>
        </p:nvSpPr>
        <p:spPr>
          <a:xfrm>
            <a:off x="479376" y="2230962"/>
            <a:ext cx="5868652" cy="2592288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TextBox 75"/>
          <p:cNvSpPr txBox="1"/>
          <p:nvPr/>
        </p:nvSpPr>
        <p:spPr>
          <a:xfrm>
            <a:off x="493346" y="192680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Population</a:t>
            </a:r>
          </a:p>
        </p:txBody>
      </p:sp>
      <p:sp>
        <p:nvSpPr>
          <p:cNvPr id="87" name="Smiley Face 86"/>
          <p:cNvSpPr/>
          <p:nvPr/>
        </p:nvSpPr>
        <p:spPr>
          <a:xfrm>
            <a:off x="576218" y="5517940"/>
            <a:ext cx="288032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73824" y="5268749"/>
                <a:ext cx="602495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824" y="5268749"/>
                <a:ext cx="602495" cy="7861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2596330" y="5287992"/>
                <a:ext cx="608181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330" y="5287992"/>
                <a:ext cx="608181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Smiley Face 88"/>
          <p:cNvSpPr/>
          <p:nvPr/>
        </p:nvSpPr>
        <p:spPr>
          <a:xfrm>
            <a:off x="2308297" y="5524779"/>
            <a:ext cx="288032" cy="288032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4403812" y="5238046"/>
                <a:ext cx="457669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812" y="5238046"/>
                <a:ext cx="457669" cy="7861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Smiley Face 90"/>
          <p:cNvSpPr/>
          <p:nvPr/>
        </p:nvSpPr>
        <p:spPr>
          <a:xfrm>
            <a:off x="3986349" y="5537063"/>
            <a:ext cx="288032" cy="288032"/>
          </a:xfrm>
          <a:prstGeom prst="smileyFac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931351" y="5228995"/>
                <a:ext cx="514214" cy="793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351" y="5228995"/>
                <a:ext cx="514214" cy="7936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Smiley Face 91"/>
          <p:cNvSpPr/>
          <p:nvPr/>
        </p:nvSpPr>
        <p:spPr>
          <a:xfrm>
            <a:off x="5561911" y="5540383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2D294D-C203-1F15-E2FF-CD68913AF492}"/>
              </a:ext>
            </a:extLst>
          </p:cNvPr>
          <p:cNvSpPr/>
          <p:nvPr/>
        </p:nvSpPr>
        <p:spPr>
          <a:xfrm>
            <a:off x="2423592" y="339294"/>
            <a:ext cx="7560840" cy="1296144"/>
          </a:xfrm>
          <a:prstGeom prst="rect">
            <a:avLst/>
          </a:prstGeom>
          <a:solidFill>
            <a:srgbClr val="CCE8AA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600" dirty="0"/>
              <a:t>Stratified Sampling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5FBAA8B-D10B-8A18-FCE9-46FFBB1F8765}"/>
                  </a:ext>
                </a:extLst>
              </p:cNvPr>
              <p:cNvSpPr/>
              <p:nvPr/>
            </p:nvSpPr>
            <p:spPr>
              <a:xfrm>
                <a:off x="6744072" y="3356992"/>
                <a:ext cx="5142901" cy="938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3200" b="0" i="0" dirty="0" smtClean="0"/>
                          <m:t>Group</m:t>
                        </m:r>
                        <m:r>
                          <m:rPr>
                            <m:nor/>
                          </m:rPr>
                          <a:rPr lang="en-GB" sz="32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GB" sz="3200" b="0" i="0" dirty="0" smtClean="0"/>
                          <m:t>Size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3200" b="0" i="0" dirty="0" smtClean="0"/>
                          <m:t>Population</m:t>
                        </m:r>
                        <m:r>
                          <m:rPr>
                            <m:nor/>
                          </m:rPr>
                          <a:rPr lang="en-GB" sz="3200" b="0" i="0" dirty="0" smtClean="0"/>
                          <m:t> </m:t>
                        </m:r>
                        <m:r>
                          <m:rPr>
                            <m:nor/>
                          </m:rPr>
                          <a:rPr lang="en-GB" sz="3200" b="0" i="0" dirty="0" smtClean="0"/>
                          <m:t>Size</m:t>
                        </m:r>
                      </m:den>
                    </m:f>
                  </m:oMath>
                </a14:m>
                <a:r>
                  <a:rPr lang="en-GB" sz="3200" dirty="0"/>
                  <a:t> x Sample Size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5FBAA8B-D10B-8A18-FCE9-46FFBB1F87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356992"/>
                <a:ext cx="5142901" cy="938206"/>
              </a:xfrm>
              <a:prstGeom prst="rect">
                <a:avLst/>
              </a:prstGeom>
              <a:blipFill>
                <a:blip r:embed="rId6"/>
                <a:stretch>
                  <a:fillRect r="-1896" b="-25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414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395606"/>
              </p:ext>
            </p:extLst>
          </p:nvPr>
        </p:nvGraphicFramePr>
        <p:xfrm>
          <a:off x="767409" y="476672"/>
          <a:ext cx="9865095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4067">
                  <a:extLst>
                    <a:ext uri="{9D8B030D-6E8A-4147-A177-3AD203B41FA5}">
                      <a16:colId xmlns:a16="http://schemas.microsoft.com/office/drawing/2014/main" val="1181843200"/>
                    </a:ext>
                  </a:extLst>
                </a:gridCol>
                <a:gridCol w="3395235">
                  <a:extLst>
                    <a:ext uri="{9D8B030D-6E8A-4147-A177-3AD203B41FA5}">
                      <a16:colId xmlns:a16="http://schemas.microsoft.com/office/drawing/2014/main" val="1433319184"/>
                    </a:ext>
                  </a:extLst>
                </a:gridCol>
                <a:gridCol w="3375793">
                  <a:extLst>
                    <a:ext uri="{9D8B030D-6E8A-4147-A177-3AD203B41FA5}">
                      <a16:colId xmlns:a16="http://schemas.microsoft.com/office/drawing/2014/main" val="4092103145"/>
                    </a:ext>
                  </a:extLst>
                </a:gridCol>
              </a:tblGrid>
              <a:tr h="117562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bg1"/>
                          </a:solidFill>
                        </a:rPr>
                        <a:t>Advantages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bg1"/>
                          </a:solidFill>
                        </a:rPr>
                        <a:t>Disadvantages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051487"/>
                  </a:ext>
                </a:extLst>
              </a:tr>
              <a:tr h="1867161">
                <a:tc rowSpan="2">
                  <a:txBody>
                    <a:bodyPr/>
                    <a:lstStyle/>
                    <a:p>
                      <a:pPr algn="ctr"/>
                      <a:r>
                        <a:rPr lang="en-GB" sz="4400" b="1" dirty="0">
                          <a:solidFill>
                            <a:schemeClr val="tx1"/>
                          </a:solidFill>
                        </a:rPr>
                        <a:t>Stratified</a:t>
                      </a:r>
                      <a:r>
                        <a:rPr lang="en-GB" sz="4400" b="1" baseline="0" dirty="0">
                          <a:solidFill>
                            <a:schemeClr val="tx1"/>
                          </a:solidFill>
                        </a:rPr>
                        <a:t> Sampling</a:t>
                      </a:r>
                      <a:endParaRPr lang="en-GB" sz="4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A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Simple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to use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Population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must be in distinct strata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894955"/>
                  </a:ext>
                </a:extLst>
              </a:tr>
              <a:tr h="2645851">
                <a:tc vMerge="1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Each strata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gets represented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</a:rPr>
                        <a:t>Can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</a:rPr>
                        <a:t> introduce bias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7433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652091"/>
              </p:ext>
            </p:extLst>
          </p:nvPr>
        </p:nvGraphicFramePr>
        <p:xfrm>
          <a:off x="3863752" y="1628800"/>
          <a:ext cx="6768752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7879">
                  <a:extLst>
                    <a:ext uri="{9D8B030D-6E8A-4147-A177-3AD203B41FA5}">
                      <a16:colId xmlns:a16="http://schemas.microsoft.com/office/drawing/2014/main" val="950385358"/>
                    </a:ext>
                  </a:extLst>
                </a:gridCol>
                <a:gridCol w="3300873">
                  <a:extLst>
                    <a:ext uri="{9D8B030D-6E8A-4147-A177-3AD203B41FA5}">
                      <a16:colId xmlns:a16="http://schemas.microsoft.com/office/drawing/2014/main" val="2177213425"/>
                    </a:ext>
                  </a:extLst>
                </a:gridCol>
              </a:tblGrid>
              <a:tr h="1876880"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Simple</a:t>
                      </a:r>
                      <a:r>
                        <a:rPr lang="en-GB" sz="3600" b="0" baseline="0" dirty="0">
                          <a:solidFill>
                            <a:schemeClr val="tx1"/>
                          </a:solidFill>
                        </a:rPr>
                        <a:t> to use</a:t>
                      </a:r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b="0" dirty="0">
                          <a:solidFill>
                            <a:schemeClr val="tx1"/>
                          </a:solidFill>
                        </a:rPr>
                        <a:t>Population</a:t>
                      </a:r>
                      <a:r>
                        <a:rPr lang="en-GB" sz="36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GB" sz="3600" b="0" baseline="0" dirty="0">
                          <a:solidFill>
                            <a:schemeClr val="tx1"/>
                          </a:solidFill>
                        </a:rPr>
                        <a:t>must be in distinct strata</a:t>
                      </a:r>
                      <a:endParaRPr lang="en-GB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4871618"/>
                  </a:ext>
                </a:extLst>
              </a:tr>
              <a:tr h="26596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Each strata</a:t>
                      </a:r>
                      <a:r>
                        <a:rPr lang="en-GB" sz="36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baseline="0" dirty="0">
                          <a:solidFill>
                            <a:schemeClr val="tx1"/>
                          </a:solidFill>
                        </a:rPr>
                        <a:t>gets represented</a:t>
                      </a:r>
                      <a:endParaRPr lang="en-GB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Can</a:t>
                      </a:r>
                      <a:r>
                        <a:rPr lang="en-GB" sz="3600" baseline="0" dirty="0">
                          <a:solidFill>
                            <a:schemeClr val="tx1"/>
                          </a:solidFill>
                        </a:rPr>
                        <a:t> introduce bias</a:t>
                      </a:r>
                      <a:endParaRPr lang="en-GB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897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638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79376" y="404664"/>
            <a:ext cx="11089232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There are 64 girls and 56 boys in a school. </a:t>
            </a:r>
          </a:p>
          <a:p>
            <a:pPr algn="ctr"/>
            <a:r>
              <a:rPr lang="en-GB" sz="4000" dirty="0"/>
              <a:t>Explain briefly how you could take a random sample </a:t>
            </a:r>
          </a:p>
          <a:p>
            <a:pPr algn="ctr"/>
            <a:r>
              <a:rPr lang="en-GB" sz="4000" dirty="0"/>
              <a:t>of 15 student using a simple random sample. </a:t>
            </a:r>
            <a:endParaRPr lang="en-GB" sz="40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AD38B3-C99D-AB8E-5FEA-957F226CBB98}"/>
              </a:ext>
            </a:extLst>
          </p:cNvPr>
          <p:cNvSpPr txBox="1"/>
          <p:nvPr/>
        </p:nvSpPr>
        <p:spPr>
          <a:xfrm>
            <a:off x="1092323" y="2683491"/>
            <a:ext cx="9865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Allocate each student a number from 1 to 120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2A8569-902A-C720-23E1-B3B7E6E74233}"/>
              </a:ext>
            </a:extLst>
          </p:cNvPr>
          <p:cNvSpPr txBox="1"/>
          <p:nvPr/>
        </p:nvSpPr>
        <p:spPr>
          <a:xfrm>
            <a:off x="1091444" y="3789040"/>
            <a:ext cx="98650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Use a random number generator to select 15 </a:t>
            </a:r>
            <a:r>
              <a:rPr lang="en-GB" sz="4000" b="1" dirty="0"/>
              <a:t>different</a:t>
            </a:r>
            <a:r>
              <a:rPr lang="en-GB" sz="4000" dirty="0"/>
              <a:t> numbers from 1 to 120. </a:t>
            </a:r>
          </a:p>
          <a:p>
            <a:endParaRPr lang="en-GB" sz="40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These student become the sample. </a:t>
            </a:r>
          </a:p>
        </p:txBody>
      </p:sp>
    </p:spTree>
    <p:extLst>
      <p:ext uri="{BB962C8B-B14F-4D97-AF65-F5344CB8AC3E}">
        <p14:creationId xmlns:p14="http://schemas.microsoft.com/office/powerpoint/2010/main" val="25767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163451" y="235225"/>
            <a:ext cx="9865097" cy="341632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 company's employer directory </a:t>
            </a:r>
          </a:p>
          <a:p>
            <a:pPr algn="ctr"/>
            <a:r>
              <a:rPr lang="en-GB" sz="3600" dirty="0"/>
              <a:t>contains 50,000 names. </a:t>
            </a:r>
          </a:p>
          <a:p>
            <a:pPr algn="ctr"/>
            <a:r>
              <a:rPr lang="en-GB" sz="3600" dirty="0"/>
              <a:t>A researcher wishes to select a systematic sample </a:t>
            </a:r>
          </a:p>
          <a:p>
            <a:pPr algn="ctr"/>
            <a:r>
              <a:rPr lang="en-GB" sz="3600" dirty="0"/>
              <a:t>of 100 names from the directory. </a:t>
            </a:r>
          </a:p>
          <a:p>
            <a:pPr algn="ctr"/>
            <a:r>
              <a:rPr lang="en-GB" sz="3600" dirty="0"/>
              <a:t>Explain how the researcher should </a:t>
            </a:r>
          </a:p>
          <a:p>
            <a:pPr algn="ctr"/>
            <a:r>
              <a:rPr lang="en-GB" sz="3600" dirty="0"/>
              <a:t>obtain such a sample.</a:t>
            </a:r>
            <a:endParaRPr lang="en-GB" sz="36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930DAE-9DFD-4844-1227-6DD625FDC8D7}"/>
              </a:ext>
            </a:extLst>
          </p:cNvPr>
          <p:cNvSpPr txBox="1"/>
          <p:nvPr/>
        </p:nvSpPr>
        <p:spPr>
          <a:xfrm>
            <a:off x="1379475" y="4574761"/>
            <a:ext cx="9433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Select a starting position using a random number generator from 1 to 500.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4130D0-6B2C-9770-2205-346E3E041BD7}"/>
              </a:ext>
            </a:extLst>
          </p:cNvPr>
          <p:cNvSpPr txBox="1"/>
          <p:nvPr/>
        </p:nvSpPr>
        <p:spPr>
          <a:xfrm>
            <a:off x="1415480" y="383203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Number the employers from 1 to 50,000.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E5562A-6822-B40A-B0CD-EE1B7C4B4B57}"/>
              </a:ext>
            </a:extLst>
          </p:cNvPr>
          <p:cNvSpPr txBox="1"/>
          <p:nvPr/>
        </p:nvSpPr>
        <p:spPr>
          <a:xfrm>
            <a:off x="1379475" y="5879013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Select every 500</a:t>
            </a:r>
            <a:r>
              <a:rPr lang="en-GB" sz="3600" baseline="30000" dirty="0"/>
              <a:t>th</a:t>
            </a:r>
            <a:r>
              <a:rPr lang="en-GB" sz="3600" dirty="0"/>
              <a:t> person.</a:t>
            </a:r>
          </a:p>
        </p:txBody>
      </p:sp>
    </p:spTree>
    <p:extLst>
      <p:ext uri="{BB962C8B-B14F-4D97-AF65-F5344CB8AC3E}">
        <p14:creationId xmlns:p14="http://schemas.microsoft.com/office/powerpoint/2010/main" val="99757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7388" y="125929"/>
            <a:ext cx="11017224" cy="230832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school has 15 KS4 classes and a sixth form. In each KS4 class there are 30 students. </a:t>
            </a:r>
          </a:p>
          <a:p>
            <a:r>
              <a:rPr lang="en-GB" sz="2400" dirty="0"/>
              <a:t>In the sixth form there are 150 students. </a:t>
            </a:r>
          </a:p>
          <a:p>
            <a:r>
              <a:rPr lang="en-GB" sz="2400" dirty="0"/>
              <a:t>There are equal numbers of boys and girls in each KS4 class. </a:t>
            </a:r>
          </a:p>
          <a:p>
            <a:r>
              <a:rPr lang="en-GB" sz="2400" dirty="0"/>
              <a:t>There are equal numbers of boys and girls in the sixth form. </a:t>
            </a:r>
          </a:p>
          <a:p>
            <a:r>
              <a:rPr lang="en-GB" sz="2400" dirty="0"/>
              <a:t>The head teacher wishes to obtain the opinions of the students about school uniforms. </a:t>
            </a:r>
          </a:p>
          <a:p>
            <a:r>
              <a:rPr lang="en-GB" sz="2400" dirty="0"/>
              <a:t>Explain how the head teacher would take a stratified sample of size 40.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731E14-06A7-2EAD-83F3-11BEE22D8B22}"/>
              </a:ext>
            </a:extLst>
          </p:cNvPr>
          <p:cNvSpPr txBox="1"/>
          <p:nvPr/>
        </p:nvSpPr>
        <p:spPr>
          <a:xfrm>
            <a:off x="538808" y="2898491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Total Student = 15 x 30 + 150 = 600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524BBFF-A198-4C22-4255-0CF2C9649863}"/>
                  </a:ext>
                </a:extLst>
              </p:cNvPr>
              <p:cNvSpPr txBox="1"/>
              <p:nvPr/>
            </p:nvSpPr>
            <p:spPr>
              <a:xfrm>
                <a:off x="551384" y="3573016"/>
                <a:ext cx="5388024" cy="710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KS4 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450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600</m:t>
                        </m:r>
                      </m:den>
                    </m:f>
                  </m:oMath>
                </a14:m>
                <a:r>
                  <a:rPr lang="en-GB" sz="2800" dirty="0"/>
                  <a:t> x 40 = 30 KS4 Students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524BBFF-A198-4C22-4255-0CF2C9649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573016"/>
                <a:ext cx="5388024" cy="710451"/>
              </a:xfrm>
              <a:prstGeom prst="rect">
                <a:avLst/>
              </a:prstGeom>
              <a:blipFill>
                <a:blip r:embed="rId2"/>
                <a:stretch>
                  <a:fillRect l="-2262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3012507-D5B4-E274-E796-CB1F0CA54D5F}"/>
                  </a:ext>
                </a:extLst>
              </p:cNvPr>
              <p:cNvSpPr txBox="1"/>
              <p:nvPr/>
            </p:nvSpPr>
            <p:spPr>
              <a:xfrm>
                <a:off x="6229735" y="3595049"/>
                <a:ext cx="5388024" cy="710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6</a:t>
                </a:r>
                <a:r>
                  <a:rPr lang="en-GB" sz="2800" baseline="30000" dirty="0"/>
                  <a:t>th</a:t>
                </a:r>
                <a:r>
                  <a:rPr lang="en-GB" sz="2800" dirty="0"/>
                  <a:t> Form 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600</m:t>
                        </m:r>
                      </m:den>
                    </m:f>
                  </m:oMath>
                </a14:m>
                <a:r>
                  <a:rPr lang="en-GB" sz="2800" dirty="0"/>
                  <a:t> x 40 = 10 sixth form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3012507-D5B4-E274-E796-CB1F0CA54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735" y="3595049"/>
                <a:ext cx="5388024" cy="710451"/>
              </a:xfrm>
              <a:prstGeom prst="rect">
                <a:avLst/>
              </a:prstGeom>
              <a:blipFill>
                <a:blip r:embed="rId3"/>
                <a:stretch>
                  <a:fillRect l="-2376" r="-566" b="-12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D00F6A7F-F675-DC4D-F6B4-13C2E40E0B62}"/>
              </a:ext>
            </a:extLst>
          </p:cNvPr>
          <p:cNvSpPr txBox="1"/>
          <p:nvPr/>
        </p:nvSpPr>
        <p:spPr>
          <a:xfrm>
            <a:off x="503716" y="4428616"/>
            <a:ext cx="5664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Number the girls 1 to 225 and use a random number generator to select 20 girls.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9748DF-1E82-697B-16C9-344BEEA5D6BD}"/>
              </a:ext>
            </a:extLst>
          </p:cNvPr>
          <p:cNvSpPr txBox="1"/>
          <p:nvPr/>
        </p:nvSpPr>
        <p:spPr>
          <a:xfrm>
            <a:off x="511973" y="5466792"/>
            <a:ext cx="5656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Number the boys 1 to 225 and use a random number generator to select 20 boy.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8B5CEB-B99C-442F-2B4E-854B03D069ED}"/>
              </a:ext>
            </a:extLst>
          </p:cNvPr>
          <p:cNvSpPr txBox="1"/>
          <p:nvPr/>
        </p:nvSpPr>
        <p:spPr>
          <a:xfrm>
            <a:off x="6229734" y="4428616"/>
            <a:ext cx="5698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Number the girls 1 to 75 and use a random number generator to select 5 girls.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F94D11-BFFA-3370-B1F8-F53AD9CB6393}"/>
              </a:ext>
            </a:extLst>
          </p:cNvPr>
          <p:cNvSpPr txBox="1"/>
          <p:nvPr/>
        </p:nvSpPr>
        <p:spPr>
          <a:xfrm>
            <a:off x="6249351" y="5466792"/>
            <a:ext cx="5698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Number the boys 1 to 75 and use a random number generator to select 5 boys.</a:t>
            </a:r>
          </a:p>
        </p:txBody>
      </p:sp>
    </p:spTree>
    <p:extLst>
      <p:ext uri="{BB962C8B-B14F-4D97-AF65-F5344CB8AC3E}">
        <p14:creationId xmlns:p14="http://schemas.microsoft.com/office/powerpoint/2010/main" val="127675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796829B5-D699-306D-6398-3CEC963056CF}"/>
              </a:ext>
            </a:extLst>
          </p:cNvPr>
          <p:cNvSpPr txBox="1"/>
          <p:nvPr/>
        </p:nvSpPr>
        <p:spPr>
          <a:xfrm>
            <a:off x="4187788" y="516842"/>
            <a:ext cx="3744416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dirty="0"/>
              <a:t>Samples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378526-194F-E836-28D9-10112C343D5F}"/>
              </a:ext>
            </a:extLst>
          </p:cNvPr>
          <p:cNvSpPr/>
          <p:nvPr/>
        </p:nvSpPr>
        <p:spPr>
          <a:xfrm>
            <a:off x="551384" y="4221088"/>
            <a:ext cx="109452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400" dirty="0"/>
              <a:t>A </a:t>
            </a:r>
            <a:r>
              <a:rPr lang="en-GB" sz="6400" b="1" dirty="0"/>
              <a:t>sample</a:t>
            </a:r>
            <a:r>
              <a:rPr lang="en-GB" sz="6400" dirty="0"/>
              <a:t> is a selection of </a:t>
            </a:r>
          </a:p>
          <a:p>
            <a:pPr lvl="0" algn="ctr"/>
            <a:r>
              <a:rPr lang="en-GB" sz="6400" dirty="0"/>
              <a:t>your population.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F13337-DB2C-8801-12D4-5F6E08496246}"/>
              </a:ext>
            </a:extLst>
          </p:cNvPr>
          <p:cNvSpPr/>
          <p:nvPr/>
        </p:nvSpPr>
        <p:spPr>
          <a:xfrm>
            <a:off x="407368" y="1844824"/>
            <a:ext cx="114492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400" dirty="0"/>
              <a:t>With reference to the population, </a:t>
            </a:r>
          </a:p>
          <a:p>
            <a:pPr lvl="0" algn="ctr"/>
            <a:r>
              <a:rPr lang="en-GB" sz="6400" dirty="0"/>
              <a:t>What is meant by a sample?</a:t>
            </a:r>
          </a:p>
        </p:txBody>
      </p:sp>
    </p:spTree>
    <p:extLst>
      <p:ext uri="{BB962C8B-B14F-4D97-AF65-F5344CB8AC3E}">
        <p14:creationId xmlns:p14="http://schemas.microsoft.com/office/powerpoint/2010/main" val="61860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335360" y="5589240"/>
            <a:ext cx="11521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/>
              <a:t>The </a:t>
            </a:r>
            <a:r>
              <a:rPr lang="en-GB" sz="4800" b="1" dirty="0"/>
              <a:t>sample</a:t>
            </a:r>
            <a:r>
              <a:rPr lang="en-GB" sz="4800" dirty="0"/>
              <a:t> should represent the population.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88640"/>
            <a:ext cx="998853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70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796829B5-D699-306D-6398-3CEC963056CF}"/>
              </a:ext>
            </a:extLst>
          </p:cNvPr>
          <p:cNvSpPr txBox="1"/>
          <p:nvPr/>
        </p:nvSpPr>
        <p:spPr>
          <a:xfrm>
            <a:off x="551384" y="621879"/>
            <a:ext cx="11017224" cy="132343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0" dirty="0"/>
              <a:t>What is a Sample Frame?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378526-194F-E836-28D9-10112C343D5F}"/>
              </a:ext>
            </a:extLst>
          </p:cNvPr>
          <p:cNvSpPr/>
          <p:nvPr/>
        </p:nvSpPr>
        <p:spPr>
          <a:xfrm>
            <a:off x="263352" y="2420888"/>
            <a:ext cx="114492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Sampling frame </a:t>
            </a: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the source material that the sample was drawn from.</a:t>
            </a:r>
          </a:p>
        </p:txBody>
      </p:sp>
    </p:spTree>
    <p:extLst>
      <p:ext uri="{BB962C8B-B14F-4D97-AF65-F5344CB8AC3E}">
        <p14:creationId xmlns:p14="http://schemas.microsoft.com/office/powerpoint/2010/main" val="124342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63352" y="5013176"/>
            <a:ext cx="116652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b="1" dirty="0"/>
              <a:t>Population: </a:t>
            </a:r>
            <a:r>
              <a:rPr lang="en-GB" sz="4000" dirty="0"/>
              <a:t>University Students </a:t>
            </a:r>
          </a:p>
          <a:p>
            <a:pPr lvl="0"/>
            <a:r>
              <a:rPr lang="en-GB" sz="4000" b="1" dirty="0"/>
              <a:t>Sampling frame: </a:t>
            </a:r>
            <a:r>
              <a:rPr lang="en-GB" sz="4000" dirty="0"/>
              <a:t>Directory of students at the university.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78C2E9-B65F-1407-B69A-B49BCF7386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24"/>
          <a:stretch/>
        </p:blipFill>
        <p:spPr>
          <a:xfrm>
            <a:off x="1487488" y="260648"/>
            <a:ext cx="9075673" cy="43643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9B3EDA-BEB1-8EAF-B1AF-2812B228A8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52" t="25850" r="50339" b="35300"/>
          <a:stretch/>
        </p:blipFill>
        <p:spPr>
          <a:xfrm>
            <a:off x="6816080" y="764704"/>
            <a:ext cx="3600400" cy="376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03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796829B5-D699-306D-6398-3CEC963056CF}"/>
              </a:ext>
            </a:extLst>
          </p:cNvPr>
          <p:cNvSpPr txBox="1"/>
          <p:nvPr/>
        </p:nvSpPr>
        <p:spPr>
          <a:xfrm>
            <a:off x="551384" y="764704"/>
            <a:ext cx="10927214" cy="144655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800" dirty="0"/>
              <a:t>What is a sample unit?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378526-194F-E836-28D9-10112C343D5F}"/>
              </a:ext>
            </a:extLst>
          </p:cNvPr>
          <p:cNvSpPr/>
          <p:nvPr/>
        </p:nvSpPr>
        <p:spPr>
          <a:xfrm>
            <a:off x="371364" y="2708920"/>
            <a:ext cx="114492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sample unit 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an individual piece of data.</a:t>
            </a:r>
          </a:p>
        </p:txBody>
      </p:sp>
    </p:spTree>
    <p:extLst>
      <p:ext uri="{BB962C8B-B14F-4D97-AF65-F5344CB8AC3E}">
        <p14:creationId xmlns:p14="http://schemas.microsoft.com/office/powerpoint/2010/main" val="115085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8904312" y="5126123"/>
            <a:ext cx="29946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b="1" dirty="0"/>
              <a:t>Sampling Unit 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-28845"/>
            <a:ext cx="9075673" cy="4514469"/>
          </a:xfrm>
          <a:prstGeom prst="rect">
            <a:avLst/>
          </a:prstGeom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 flipH="1" flipV="1">
            <a:off x="9133284" y="4160378"/>
            <a:ext cx="635124" cy="996814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A98CACC-A537-9913-456D-A8C2EA8F5434}"/>
              </a:ext>
            </a:extLst>
          </p:cNvPr>
          <p:cNvSpPr txBox="1"/>
          <p:nvPr/>
        </p:nvSpPr>
        <p:spPr>
          <a:xfrm>
            <a:off x="492324" y="4941168"/>
            <a:ext cx="864096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040C28"/>
                </a:solidFill>
                <a:effectLst/>
                <a:latin typeface="Google Sans"/>
              </a:rPr>
              <a:t>Population: </a:t>
            </a:r>
            <a:r>
              <a:rPr lang="en-US" sz="4400" dirty="0">
                <a:solidFill>
                  <a:srgbClr val="040C28"/>
                </a:solidFill>
                <a:latin typeface="Google Sans"/>
              </a:rPr>
              <a:t>U</a:t>
            </a:r>
            <a:r>
              <a:rPr lang="en-US" sz="4400" b="0" i="0" dirty="0">
                <a:solidFill>
                  <a:srgbClr val="040C28"/>
                </a:solidFill>
                <a:effectLst/>
                <a:latin typeface="Google Sans"/>
              </a:rPr>
              <a:t>niversity students </a:t>
            </a:r>
            <a:endParaRPr lang="en-US" sz="4400" dirty="0">
              <a:solidFill>
                <a:srgbClr val="040C28"/>
              </a:solidFill>
              <a:latin typeface="Google Sans"/>
            </a:endParaRPr>
          </a:p>
          <a:p>
            <a:r>
              <a:rPr lang="en-US" sz="4400" b="1" i="0" dirty="0">
                <a:solidFill>
                  <a:srgbClr val="040C28"/>
                </a:solidFill>
                <a:effectLst/>
                <a:latin typeface="Google Sans"/>
              </a:rPr>
              <a:t>Sample Unit: </a:t>
            </a:r>
            <a:r>
              <a:rPr lang="en-US" sz="4400" dirty="0">
                <a:solidFill>
                  <a:srgbClr val="040C28"/>
                </a:solidFill>
                <a:latin typeface="Google Sans"/>
              </a:rPr>
              <a:t>One u</a:t>
            </a:r>
            <a:r>
              <a:rPr lang="en-US" sz="4400" b="0" i="0" dirty="0">
                <a:solidFill>
                  <a:srgbClr val="040C28"/>
                </a:solidFill>
                <a:effectLst/>
                <a:latin typeface="Google Sans"/>
              </a:rPr>
              <a:t>niversity student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157760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796829B5-D699-306D-6398-3CEC963056CF}"/>
              </a:ext>
            </a:extLst>
          </p:cNvPr>
          <p:cNvSpPr txBox="1"/>
          <p:nvPr/>
        </p:nvSpPr>
        <p:spPr>
          <a:xfrm>
            <a:off x="1559496" y="548680"/>
            <a:ext cx="8712968" cy="144655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800" dirty="0"/>
              <a:t>What is a census?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3392" y="2276872"/>
            <a:ext cx="105851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Data collected from </a:t>
            </a:r>
          </a:p>
          <a:p>
            <a:pPr algn="ctr"/>
            <a:r>
              <a:rPr lang="en-GB" sz="8000" dirty="0"/>
              <a:t>the entire population </a:t>
            </a:r>
          </a:p>
          <a:p>
            <a:pPr algn="ctr"/>
            <a:r>
              <a:rPr lang="en-GB" sz="8000" dirty="0"/>
              <a:t>is known as a </a:t>
            </a:r>
            <a:r>
              <a:rPr lang="en-GB" sz="8000" b="1" dirty="0"/>
              <a:t>census</a:t>
            </a:r>
            <a:r>
              <a:rPr lang="en-GB" sz="8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861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18727</TotalTime>
  <Words>861</Words>
  <Application>Microsoft Office PowerPoint</Application>
  <PresentationFormat>Widescreen</PresentationFormat>
  <Paragraphs>169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Google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730</cp:revision>
  <cp:lastPrinted>2019-02-12T11:19:39Z</cp:lastPrinted>
  <dcterms:created xsi:type="dcterms:W3CDTF">2013-02-28T07:36:55Z</dcterms:created>
  <dcterms:modified xsi:type="dcterms:W3CDTF">2024-02-22T04:32:16Z</dcterms:modified>
</cp:coreProperties>
</file>