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8" r:id="rId3"/>
    <p:sldId id="284" r:id="rId4"/>
    <p:sldId id="280" r:id="rId5"/>
    <p:sldId id="282" r:id="rId6"/>
    <p:sldId id="283" r:id="rId7"/>
    <p:sldId id="264" r:id="rId8"/>
    <p:sldId id="279" r:id="rId9"/>
    <p:sldId id="265" r:id="rId10"/>
    <p:sldId id="266" r:id="rId11"/>
    <p:sldId id="268" r:id="rId12"/>
    <p:sldId id="267" r:id="rId13"/>
    <p:sldId id="269" r:id="rId14"/>
    <p:sldId id="270" r:id="rId15"/>
    <p:sldId id="271" r:id="rId16"/>
    <p:sldId id="272" r:id="rId17"/>
    <p:sldId id="274" r:id="rId18"/>
    <p:sldId id="275" r:id="rId19"/>
    <p:sldId id="276" r:id="rId20"/>
    <p:sldId id="277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89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B4F9EF2-7E3D-4C3F-ABC1-FD187B81A88D}" v="46" dt="2022-11-23T08:11:00.82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9" y="48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5B4F9EF2-7E3D-4C3F-ABC1-FD187B81A88D}"/>
    <pc:docChg chg="undo custSel modSld">
      <pc:chgData name="Stewart Gale" userId="3647ddd2-6040-41ae-a96d-232c23482af8" providerId="ADAL" clId="{5B4F9EF2-7E3D-4C3F-ABC1-FD187B81A88D}" dt="2022-11-23T08:11:00.827" v="190"/>
      <pc:docMkLst>
        <pc:docMk/>
      </pc:docMkLst>
      <pc:sldChg chg="modSp mod">
        <pc:chgData name="Stewart Gale" userId="3647ddd2-6040-41ae-a96d-232c23482af8" providerId="ADAL" clId="{5B4F9EF2-7E3D-4C3F-ABC1-FD187B81A88D}" dt="2022-10-24T17:18:00.514" v="2" actId="1076"/>
        <pc:sldMkLst>
          <pc:docMk/>
          <pc:sldMk cId="1920808743" sldId="256"/>
        </pc:sldMkLst>
        <pc:spChg chg="mod">
          <ac:chgData name="Stewart Gale" userId="3647ddd2-6040-41ae-a96d-232c23482af8" providerId="ADAL" clId="{5B4F9EF2-7E3D-4C3F-ABC1-FD187B81A88D}" dt="2022-10-24T17:18:00.514" v="2" actId="1076"/>
          <ac:spMkLst>
            <pc:docMk/>
            <pc:sldMk cId="1920808743" sldId="256"/>
            <ac:spMk id="4" creationId="{00000000-0000-0000-0000-000000000000}"/>
          </ac:spMkLst>
        </pc:spChg>
      </pc:sldChg>
      <pc:sldChg chg="modAnim">
        <pc:chgData name="Stewart Gale" userId="3647ddd2-6040-41ae-a96d-232c23482af8" providerId="ADAL" clId="{5B4F9EF2-7E3D-4C3F-ABC1-FD187B81A88D}" dt="2022-11-23T08:11:00.827" v="190"/>
        <pc:sldMkLst>
          <pc:docMk/>
          <pc:sldMk cId="4279422481" sldId="271"/>
        </pc:sldMkLst>
      </pc:sldChg>
      <pc:sldChg chg="modSp">
        <pc:chgData name="Stewart Gale" userId="3647ddd2-6040-41ae-a96d-232c23482af8" providerId="ADAL" clId="{5B4F9EF2-7E3D-4C3F-ABC1-FD187B81A88D}" dt="2022-11-22T10:44:24.995" v="39" actId="1035"/>
        <pc:sldMkLst>
          <pc:docMk/>
          <pc:sldMk cId="3028562549" sldId="274"/>
        </pc:sldMkLst>
        <pc:spChg chg="mod">
          <ac:chgData name="Stewart Gale" userId="3647ddd2-6040-41ae-a96d-232c23482af8" providerId="ADAL" clId="{5B4F9EF2-7E3D-4C3F-ABC1-FD187B81A88D}" dt="2022-11-22T10:44:24.995" v="39" actId="1035"/>
          <ac:spMkLst>
            <pc:docMk/>
            <pc:sldMk cId="3028562549" sldId="274"/>
            <ac:spMk id="4124" creationId="{00000000-0000-0000-0000-000000000000}"/>
          </ac:spMkLst>
        </pc:spChg>
        <pc:spChg chg="mod">
          <ac:chgData name="Stewart Gale" userId="3647ddd2-6040-41ae-a96d-232c23482af8" providerId="ADAL" clId="{5B4F9EF2-7E3D-4C3F-ABC1-FD187B81A88D}" dt="2022-11-22T10:44:24.995" v="39" actId="1035"/>
          <ac:spMkLst>
            <pc:docMk/>
            <pc:sldMk cId="3028562549" sldId="274"/>
            <ac:spMk id="4126" creationId="{00000000-0000-0000-0000-000000000000}"/>
          </ac:spMkLst>
        </pc:spChg>
        <pc:spChg chg="mod">
          <ac:chgData name="Stewart Gale" userId="3647ddd2-6040-41ae-a96d-232c23482af8" providerId="ADAL" clId="{5B4F9EF2-7E3D-4C3F-ABC1-FD187B81A88D}" dt="2022-11-22T10:44:24.995" v="39" actId="1035"/>
          <ac:spMkLst>
            <pc:docMk/>
            <pc:sldMk cId="3028562549" sldId="274"/>
            <ac:spMk id="4128" creationId="{00000000-0000-0000-0000-000000000000}"/>
          </ac:spMkLst>
        </pc:spChg>
        <pc:spChg chg="mod">
          <ac:chgData name="Stewart Gale" userId="3647ddd2-6040-41ae-a96d-232c23482af8" providerId="ADAL" clId="{5B4F9EF2-7E3D-4C3F-ABC1-FD187B81A88D}" dt="2022-11-22T10:44:24.995" v="39" actId="1035"/>
          <ac:spMkLst>
            <pc:docMk/>
            <pc:sldMk cId="3028562549" sldId="274"/>
            <ac:spMk id="5122" creationId="{00000000-0000-0000-0000-000000000000}"/>
          </ac:spMkLst>
        </pc:spChg>
        <pc:spChg chg="mod">
          <ac:chgData name="Stewart Gale" userId="3647ddd2-6040-41ae-a96d-232c23482af8" providerId="ADAL" clId="{5B4F9EF2-7E3D-4C3F-ABC1-FD187B81A88D}" dt="2022-11-22T10:44:24.995" v="39" actId="1035"/>
          <ac:spMkLst>
            <pc:docMk/>
            <pc:sldMk cId="3028562549" sldId="274"/>
            <ac:spMk id="5125" creationId="{00000000-0000-0000-0000-000000000000}"/>
          </ac:spMkLst>
        </pc:spChg>
        <pc:spChg chg="mod">
          <ac:chgData name="Stewart Gale" userId="3647ddd2-6040-41ae-a96d-232c23482af8" providerId="ADAL" clId="{5B4F9EF2-7E3D-4C3F-ABC1-FD187B81A88D}" dt="2022-11-22T10:44:24.995" v="39" actId="1035"/>
          <ac:spMkLst>
            <pc:docMk/>
            <pc:sldMk cId="3028562549" sldId="274"/>
            <ac:spMk id="5126" creationId="{00000000-0000-0000-0000-000000000000}"/>
          </ac:spMkLst>
        </pc:spChg>
        <pc:spChg chg="mod">
          <ac:chgData name="Stewart Gale" userId="3647ddd2-6040-41ae-a96d-232c23482af8" providerId="ADAL" clId="{5B4F9EF2-7E3D-4C3F-ABC1-FD187B81A88D}" dt="2022-11-22T10:44:24.995" v="39" actId="1035"/>
          <ac:spMkLst>
            <pc:docMk/>
            <pc:sldMk cId="3028562549" sldId="274"/>
            <ac:spMk id="5127" creationId="{00000000-0000-0000-0000-000000000000}"/>
          </ac:spMkLst>
        </pc:spChg>
        <pc:spChg chg="mod">
          <ac:chgData name="Stewart Gale" userId="3647ddd2-6040-41ae-a96d-232c23482af8" providerId="ADAL" clId="{5B4F9EF2-7E3D-4C3F-ABC1-FD187B81A88D}" dt="2022-11-22T10:44:24.995" v="39" actId="1035"/>
          <ac:spMkLst>
            <pc:docMk/>
            <pc:sldMk cId="3028562549" sldId="274"/>
            <ac:spMk id="5128" creationId="{00000000-0000-0000-0000-000000000000}"/>
          </ac:spMkLst>
        </pc:spChg>
        <pc:spChg chg="mod">
          <ac:chgData name="Stewart Gale" userId="3647ddd2-6040-41ae-a96d-232c23482af8" providerId="ADAL" clId="{5B4F9EF2-7E3D-4C3F-ABC1-FD187B81A88D}" dt="2022-11-22T10:44:24.995" v="39" actId="1035"/>
          <ac:spMkLst>
            <pc:docMk/>
            <pc:sldMk cId="3028562549" sldId="274"/>
            <ac:spMk id="5129" creationId="{00000000-0000-0000-0000-000000000000}"/>
          </ac:spMkLst>
        </pc:spChg>
        <pc:spChg chg="mod">
          <ac:chgData name="Stewart Gale" userId="3647ddd2-6040-41ae-a96d-232c23482af8" providerId="ADAL" clId="{5B4F9EF2-7E3D-4C3F-ABC1-FD187B81A88D}" dt="2022-11-22T10:44:24.995" v="39" actId="1035"/>
          <ac:spMkLst>
            <pc:docMk/>
            <pc:sldMk cId="3028562549" sldId="274"/>
            <ac:spMk id="5130" creationId="{00000000-0000-0000-0000-000000000000}"/>
          </ac:spMkLst>
        </pc:spChg>
        <pc:spChg chg="mod">
          <ac:chgData name="Stewart Gale" userId="3647ddd2-6040-41ae-a96d-232c23482af8" providerId="ADAL" clId="{5B4F9EF2-7E3D-4C3F-ABC1-FD187B81A88D}" dt="2022-11-22T10:44:24.995" v="39" actId="1035"/>
          <ac:spMkLst>
            <pc:docMk/>
            <pc:sldMk cId="3028562549" sldId="274"/>
            <ac:spMk id="5131" creationId="{00000000-0000-0000-0000-000000000000}"/>
          </ac:spMkLst>
        </pc:spChg>
        <pc:spChg chg="mod">
          <ac:chgData name="Stewart Gale" userId="3647ddd2-6040-41ae-a96d-232c23482af8" providerId="ADAL" clId="{5B4F9EF2-7E3D-4C3F-ABC1-FD187B81A88D}" dt="2022-11-22T10:44:24.995" v="39" actId="1035"/>
          <ac:spMkLst>
            <pc:docMk/>
            <pc:sldMk cId="3028562549" sldId="274"/>
            <ac:spMk id="5132" creationId="{00000000-0000-0000-0000-000000000000}"/>
          </ac:spMkLst>
        </pc:spChg>
        <pc:spChg chg="mod">
          <ac:chgData name="Stewart Gale" userId="3647ddd2-6040-41ae-a96d-232c23482af8" providerId="ADAL" clId="{5B4F9EF2-7E3D-4C3F-ABC1-FD187B81A88D}" dt="2022-11-22T10:44:24.995" v="39" actId="1035"/>
          <ac:spMkLst>
            <pc:docMk/>
            <pc:sldMk cId="3028562549" sldId="274"/>
            <ac:spMk id="5133" creationId="{00000000-0000-0000-0000-000000000000}"/>
          </ac:spMkLst>
        </pc:spChg>
        <pc:spChg chg="mod">
          <ac:chgData name="Stewart Gale" userId="3647ddd2-6040-41ae-a96d-232c23482af8" providerId="ADAL" clId="{5B4F9EF2-7E3D-4C3F-ABC1-FD187B81A88D}" dt="2022-11-22T10:44:24.995" v="39" actId="1035"/>
          <ac:spMkLst>
            <pc:docMk/>
            <pc:sldMk cId="3028562549" sldId="274"/>
            <ac:spMk id="5134" creationId="{00000000-0000-0000-0000-000000000000}"/>
          </ac:spMkLst>
        </pc:spChg>
        <pc:spChg chg="mod">
          <ac:chgData name="Stewart Gale" userId="3647ddd2-6040-41ae-a96d-232c23482af8" providerId="ADAL" clId="{5B4F9EF2-7E3D-4C3F-ABC1-FD187B81A88D}" dt="2022-11-22T10:44:24.995" v="39" actId="1035"/>
          <ac:spMkLst>
            <pc:docMk/>
            <pc:sldMk cId="3028562549" sldId="274"/>
            <ac:spMk id="5135" creationId="{00000000-0000-0000-0000-000000000000}"/>
          </ac:spMkLst>
        </pc:spChg>
        <pc:spChg chg="mod">
          <ac:chgData name="Stewart Gale" userId="3647ddd2-6040-41ae-a96d-232c23482af8" providerId="ADAL" clId="{5B4F9EF2-7E3D-4C3F-ABC1-FD187B81A88D}" dt="2022-11-22T10:44:24.995" v="39" actId="1035"/>
          <ac:spMkLst>
            <pc:docMk/>
            <pc:sldMk cId="3028562549" sldId="274"/>
            <ac:spMk id="5136" creationId="{00000000-0000-0000-0000-000000000000}"/>
          </ac:spMkLst>
        </pc:spChg>
        <pc:spChg chg="mod">
          <ac:chgData name="Stewart Gale" userId="3647ddd2-6040-41ae-a96d-232c23482af8" providerId="ADAL" clId="{5B4F9EF2-7E3D-4C3F-ABC1-FD187B81A88D}" dt="2022-11-22T10:44:24.995" v="39" actId="1035"/>
          <ac:spMkLst>
            <pc:docMk/>
            <pc:sldMk cId="3028562549" sldId="274"/>
            <ac:spMk id="5137" creationId="{00000000-0000-0000-0000-000000000000}"/>
          </ac:spMkLst>
        </pc:spChg>
        <pc:spChg chg="mod">
          <ac:chgData name="Stewart Gale" userId="3647ddd2-6040-41ae-a96d-232c23482af8" providerId="ADAL" clId="{5B4F9EF2-7E3D-4C3F-ABC1-FD187B81A88D}" dt="2022-11-22T10:44:24.995" v="39" actId="1035"/>
          <ac:spMkLst>
            <pc:docMk/>
            <pc:sldMk cId="3028562549" sldId="274"/>
            <ac:spMk id="5138" creationId="{00000000-0000-0000-0000-000000000000}"/>
          </ac:spMkLst>
        </pc:spChg>
        <pc:spChg chg="mod">
          <ac:chgData name="Stewart Gale" userId="3647ddd2-6040-41ae-a96d-232c23482af8" providerId="ADAL" clId="{5B4F9EF2-7E3D-4C3F-ABC1-FD187B81A88D}" dt="2022-11-22T10:44:24.995" v="39" actId="1035"/>
          <ac:spMkLst>
            <pc:docMk/>
            <pc:sldMk cId="3028562549" sldId="274"/>
            <ac:spMk id="5139" creationId="{00000000-0000-0000-0000-000000000000}"/>
          </ac:spMkLst>
        </pc:spChg>
        <pc:spChg chg="mod">
          <ac:chgData name="Stewart Gale" userId="3647ddd2-6040-41ae-a96d-232c23482af8" providerId="ADAL" clId="{5B4F9EF2-7E3D-4C3F-ABC1-FD187B81A88D}" dt="2022-11-22T10:44:24.995" v="39" actId="1035"/>
          <ac:spMkLst>
            <pc:docMk/>
            <pc:sldMk cId="3028562549" sldId="274"/>
            <ac:spMk id="5140" creationId="{00000000-0000-0000-0000-000000000000}"/>
          </ac:spMkLst>
        </pc:spChg>
        <pc:spChg chg="mod">
          <ac:chgData name="Stewart Gale" userId="3647ddd2-6040-41ae-a96d-232c23482af8" providerId="ADAL" clId="{5B4F9EF2-7E3D-4C3F-ABC1-FD187B81A88D}" dt="2022-11-22T10:44:24.995" v="39" actId="1035"/>
          <ac:spMkLst>
            <pc:docMk/>
            <pc:sldMk cId="3028562549" sldId="274"/>
            <ac:spMk id="5141" creationId="{00000000-0000-0000-0000-000000000000}"/>
          </ac:spMkLst>
        </pc:spChg>
        <pc:spChg chg="mod">
          <ac:chgData name="Stewart Gale" userId="3647ddd2-6040-41ae-a96d-232c23482af8" providerId="ADAL" clId="{5B4F9EF2-7E3D-4C3F-ABC1-FD187B81A88D}" dt="2022-11-22T10:44:24.995" v="39" actId="1035"/>
          <ac:spMkLst>
            <pc:docMk/>
            <pc:sldMk cId="3028562549" sldId="274"/>
            <ac:spMk id="5142" creationId="{00000000-0000-0000-0000-000000000000}"/>
          </ac:spMkLst>
        </pc:spChg>
        <pc:spChg chg="mod">
          <ac:chgData name="Stewart Gale" userId="3647ddd2-6040-41ae-a96d-232c23482af8" providerId="ADAL" clId="{5B4F9EF2-7E3D-4C3F-ABC1-FD187B81A88D}" dt="2022-11-22T10:44:24.995" v="39" actId="1035"/>
          <ac:spMkLst>
            <pc:docMk/>
            <pc:sldMk cId="3028562549" sldId="274"/>
            <ac:spMk id="5143" creationId="{00000000-0000-0000-0000-000000000000}"/>
          </ac:spMkLst>
        </pc:spChg>
        <pc:spChg chg="mod">
          <ac:chgData name="Stewart Gale" userId="3647ddd2-6040-41ae-a96d-232c23482af8" providerId="ADAL" clId="{5B4F9EF2-7E3D-4C3F-ABC1-FD187B81A88D}" dt="2022-11-22T10:44:24.995" v="39" actId="1035"/>
          <ac:spMkLst>
            <pc:docMk/>
            <pc:sldMk cId="3028562549" sldId="274"/>
            <ac:spMk id="5144" creationId="{00000000-0000-0000-0000-000000000000}"/>
          </ac:spMkLst>
        </pc:spChg>
        <pc:spChg chg="mod">
          <ac:chgData name="Stewart Gale" userId="3647ddd2-6040-41ae-a96d-232c23482af8" providerId="ADAL" clId="{5B4F9EF2-7E3D-4C3F-ABC1-FD187B81A88D}" dt="2022-11-22T10:44:24.995" v="39" actId="1035"/>
          <ac:spMkLst>
            <pc:docMk/>
            <pc:sldMk cId="3028562549" sldId="274"/>
            <ac:spMk id="5146" creationId="{00000000-0000-0000-0000-000000000000}"/>
          </ac:spMkLst>
        </pc:spChg>
        <pc:spChg chg="mod">
          <ac:chgData name="Stewart Gale" userId="3647ddd2-6040-41ae-a96d-232c23482af8" providerId="ADAL" clId="{5B4F9EF2-7E3D-4C3F-ABC1-FD187B81A88D}" dt="2022-11-22T10:44:24.995" v="39" actId="1035"/>
          <ac:spMkLst>
            <pc:docMk/>
            <pc:sldMk cId="3028562549" sldId="274"/>
            <ac:spMk id="5159" creationId="{00000000-0000-0000-0000-000000000000}"/>
          </ac:spMkLst>
        </pc:spChg>
        <pc:spChg chg="mod">
          <ac:chgData name="Stewart Gale" userId="3647ddd2-6040-41ae-a96d-232c23482af8" providerId="ADAL" clId="{5B4F9EF2-7E3D-4C3F-ABC1-FD187B81A88D}" dt="2022-11-22T10:44:24.995" v="39" actId="1035"/>
          <ac:spMkLst>
            <pc:docMk/>
            <pc:sldMk cId="3028562549" sldId="274"/>
            <ac:spMk id="5160" creationId="{00000000-0000-0000-0000-000000000000}"/>
          </ac:spMkLst>
        </pc:spChg>
        <pc:grpChg chg="mod">
          <ac:chgData name="Stewart Gale" userId="3647ddd2-6040-41ae-a96d-232c23482af8" providerId="ADAL" clId="{5B4F9EF2-7E3D-4C3F-ABC1-FD187B81A88D}" dt="2022-11-22T10:44:24.995" v="39" actId="1035"/>
          <ac:grpSpMkLst>
            <pc:docMk/>
            <pc:sldMk cId="3028562549" sldId="274"/>
            <ac:grpSpMk id="5124" creationId="{00000000-0000-0000-0000-000000000000}"/>
          </ac:grpSpMkLst>
        </pc:grpChg>
        <pc:graphicFrameChg chg="mod">
          <ac:chgData name="Stewart Gale" userId="3647ddd2-6040-41ae-a96d-232c23482af8" providerId="ADAL" clId="{5B4F9EF2-7E3D-4C3F-ABC1-FD187B81A88D}" dt="2022-11-22T10:44:24.995" v="39" actId="1035"/>
          <ac:graphicFrameMkLst>
            <pc:docMk/>
            <pc:sldMk cId="3028562549" sldId="274"/>
            <ac:graphicFrameMk id="31" creationId="{00000000-0000-0000-0000-000000000000}"/>
          </ac:graphicFrameMkLst>
        </pc:graphicFrameChg>
        <pc:picChg chg="mod">
          <ac:chgData name="Stewart Gale" userId="3647ddd2-6040-41ae-a96d-232c23482af8" providerId="ADAL" clId="{5B4F9EF2-7E3D-4C3F-ABC1-FD187B81A88D}" dt="2022-11-22T10:44:24.995" v="39" actId="1035"/>
          <ac:picMkLst>
            <pc:docMk/>
            <pc:sldMk cId="3028562549" sldId="274"/>
            <ac:picMk id="5123" creationId="{00000000-0000-0000-0000-000000000000}"/>
          </ac:picMkLst>
        </pc:picChg>
      </pc:sldChg>
      <pc:sldChg chg="modSp">
        <pc:chgData name="Stewart Gale" userId="3647ddd2-6040-41ae-a96d-232c23482af8" providerId="ADAL" clId="{5B4F9EF2-7E3D-4C3F-ABC1-FD187B81A88D}" dt="2022-11-22T10:44:18.825" v="30" actId="1036"/>
        <pc:sldMkLst>
          <pc:docMk/>
          <pc:sldMk cId="3718901488" sldId="275"/>
        </pc:sldMkLst>
        <pc:spChg chg="mod">
          <ac:chgData name="Stewart Gale" userId="3647ddd2-6040-41ae-a96d-232c23482af8" providerId="ADAL" clId="{5B4F9EF2-7E3D-4C3F-ABC1-FD187B81A88D}" dt="2022-11-22T10:44:18.825" v="30" actId="1036"/>
          <ac:spMkLst>
            <pc:docMk/>
            <pc:sldMk cId="3718901488" sldId="275"/>
            <ac:spMk id="6148" creationId="{00000000-0000-0000-0000-000000000000}"/>
          </ac:spMkLst>
        </pc:spChg>
        <pc:spChg chg="mod">
          <ac:chgData name="Stewart Gale" userId="3647ddd2-6040-41ae-a96d-232c23482af8" providerId="ADAL" clId="{5B4F9EF2-7E3D-4C3F-ABC1-FD187B81A88D}" dt="2022-11-22T10:44:18.825" v="30" actId="1036"/>
          <ac:spMkLst>
            <pc:docMk/>
            <pc:sldMk cId="3718901488" sldId="275"/>
            <ac:spMk id="6149" creationId="{00000000-0000-0000-0000-000000000000}"/>
          </ac:spMkLst>
        </pc:spChg>
        <pc:spChg chg="mod">
          <ac:chgData name="Stewart Gale" userId="3647ddd2-6040-41ae-a96d-232c23482af8" providerId="ADAL" clId="{5B4F9EF2-7E3D-4C3F-ABC1-FD187B81A88D}" dt="2022-11-22T10:44:18.825" v="30" actId="1036"/>
          <ac:spMkLst>
            <pc:docMk/>
            <pc:sldMk cId="3718901488" sldId="275"/>
            <ac:spMk id="6150" creationId="{00000000-0000-0000-0000-000000000000}"/>
          </ac:spMkLst>
        </pc:spChg>
        <pc:spChg chg="mod">
          <ac:chgData name="Stewart Gale" userId="3647ddd2-6040-41ae-a96d-232c23482af8" providerId="ADAL" clId="{5B4F9EF2-7E3D-4C3F-ABC1-FD187B81A88D}" dt="2022-11-22T10:44:18.825" v="30" actId="1036"/>
          <ac:spMkLst>
            <pc:docMk/>
            <pc:sldMk cId="3718901488" sldId="275"/>
            <ac:spMk id="6151" creationId="{00000000-0000-0000-0000-000000000000}"/>
          </ac:spMkLst>
        </pc:spChg>
        <pc:spChg chg="mod">
          <ac:chgData name="Stewart Gale" userId="3647ddd2-6040-41ae-a96d-232c23482af8" providerId="ADAL" clId="{5B4F9EF2-7E3D-4C3F-ABC1-FD187B81A88D}" dt="2022-11-22T10:44:18.825" v="30" actId="1036"/>
          <ac:spMkLst>
            <pc:docMk/>
            <pc:sldMk cId="3718901488" sldId="275"/>
            <ac:spMk id="6152" creationId="{00000000-0000-0000-0000-000000000000}"/>
          </ac:spMkLst>
        </pc:spChg>
        <pc:spChg chg="mod">
          <ac:chgData name="Stewart Gale" userId="3647ddd2-6040-41ae-a96d-232c23482af8" providerId="ADAL" clId="{5B4F9EF2-7E3D-4C3F-ABC1-FD187B81A88D}" dt="2022-11-22T10:44:18.825" v="30" actId="1036"/>
          <ac:spMkLst>
            <pc:docMk/>
            <pc:sldMk cId="3718901488" sldId="275"/>
            <ac:spMk id="6153" creationId="{00000000-0000-0000-0000-000000000000}"/>
          </ac:spMkLst>
        </pc:spChg>
        <pc:spChg chg="mod">
          <ac:chgData name="Stewart Gale" userId="3647ddd2-6040-41ae-a96d-232c23482af8" providerId="ADAL" clId="{5B4F9EF2-7E3D-4C3F-ABC1-FD187B81A88D}" dt="2022-11-22T10:44:18.825" v="30" actId="1036"/>
          <ac:spMkLst>
            <pc:docMk/>
            <pc:sldMk cId="3718901488" sldId="275"/>
            <ac:spMk id="6154" creationId="{00000000-0000-0000-0000-000000000000}"/>
          </ac:spMkLst>
        </pc:spChg>
        <pc:spChg chg="mod">
          <ac:chgData name="Stewart Gale" userId="3647ddd2-6040-41ae-a96d-232c23482af8" providerId="ADAL" clId="{5B4F9EF2-7E3D-4C3F-ABC1-FD187B81A88D}" dt="2022-11-22T10:44:18.825" v="30" actId="1036"/>
          <ac:spMkLst>
            <pc:docMk/>
            <pc:sldMk cId="3718901488" sldId="275"/>
            <ac:spMk id="6155" creationId="{00000000-0000-0000-0000-000000000000}"/>
          </ac:spMkLst>
        </pc:spChg>
        <pc:spChg chg="mod">
          <ac:chgData name="Stewart Gale" userId="3647ddd2-6040-41ae-a96d-232c23482af8" providerId="ADAL" clId="{5B4F9EF2-7E3D-4C3F-ABC1-FD187B81A88D}" dt="2022-11-22T10:44:18.825" v="30" actId="1036"/>
          <ac:spMkLst>
            <pc:docMk/>
            <pc:sldMk cId="3718901488" sldId="275"/>
            <ac:spMk id="6156" creationId="{00000000-0000-0000-0000-000000000000}"/>
          </ac:spMkLst>
        </pc:spChg>
        <pc:spChg chg="mod">
          <ac:chgData name="Stewart Gale" userId="3647ddd2-6040-41ae-a96d-232c23482af8" providerId="ADAL" clId="{5B4F9EF2-7E3D-4C3F-ABC1-FD187B81A88D}" dt="2022-11-22T10:44:18.825" v="30" actId="1036"/>
          <ac:spMkLst>
            <pc:docMk/>
            <pc:sldMk cId="3718901488" sldId="275"/>
            <ac:spMk id="6157" creationId="{00000000-0000-0000-0000-000000000000}"/>
          </ac:spMkLst>
        </pc:spChg>
        <pc:spChg chg="mod">
          <ac:chgData name="Stewart Gale" userId="3647ddd2-6040-41ae-a96d-232c23482af8" providerId="ADAL" clId="{5B4F9EF2-7E3D-4C3F-ABC1-FD187B81A88D}" dt="2022-11-22T10:44:18.825" v="30" actId="1036"/>
          <ac:spMkLst>
            <pc:docMk/>
            <pc:sldMk cId="3718901488" sldId="275"/>
            <ac:spMk id="6158" creationId="{00000000-0000-0000-0000-000000000000}"/>
          </ac:spMkLst>
        </pc:spChg>
        <pc:spChg chg="mod">
          <ac:chgData name="Stewart Gale" userId="3647ddd2-6040-41ae-a96d-232c23482af8" providerId="ADAL" clId="{5B4F9EF2-7E3D-4C3F-ABC1-FD187B81A88D}" dt="2022-11-22T10:44:18.825" v="30" actId="1036"/>
          <ac:spMkLst>
            <pc:docMk/>
            <pc:sldMk cId="3718901488" sldId="275"/>
            <ac:spMk id="6159" creationId="{00000000-0000-0000-0000-000000000000}"/>
          </ac:spMkLst>
        </pc:spChg>
        <pc:spChg chg="mod">
          <ac:chgData name="Stewart Gale" userId="3647ddd2-6040-41ae-a96d-232c23482af8" providerId="ADAL" clId="{5B4F9EF2-7E3D-4C3F-ABC1-FD187B81A88D}" dt="2022-11-22T10:44:18.825" v="30" actId="1036"/>
          <ac:spMkLst>
            <pc:docMk/>
            <pc:sldMk cId="3718901488" sldId="275"/>
            <ac:spMk id="6160" creationId="{00000000-0000-0000-0000-000000000000}"/>
          </ac:spMkLst>
        </pc:spChg>
        <pc:spChg chg="mod">
          <ac:chgData name="Stewart Gale" userId="3647ddd2-6040-41ae-a96d-232c23482af8" providerId="ADAL" clId="{5B4F9EF2-7E3D-4C3F-ABC1-FD187B81A88D}" dt="2022-11-22T10:44:18.825" v="30" actId="1036"/>
          <ac:spMkLst>
            <pc:docMk/>
            <pc:sldMk cId="3718901488" sldId="275"/>
            <ac:spMk id="6161" creationId="{00000000-0000-0000-0000-000000000000}"/>
          </ac:spMkLst>
        </pc:spChg>
        <pc:spChg chg="mod">
          <ac:chgData name="Stewart Gale" userId="3647ddd2-6040-41ae-a96d-232c23482af8" providerId="ADAL" clId="{5B4F9EF2-7E3D-4C3F-ABC1-FD187B81A88D}" dt="2022-11-22T10:44:18.825" v="30" actId="1036"/>
          <ac:spMkLst>
            <pc:docMk/>
            <pc:sldMk cId="3718901488" sldId="275"/>
            <ac:spMk id="6162" creationId="{00000000-0000-0000-0000-000000000000}"/>
          </ac:spMkLst>
        </pc:spChg>
        <pc:spChg chg="mod">
          <ac:chgData name="Stewart Gale" userId="3647ddd2-6040-41ae-a96d-232c23482af8" providerId="ADAL" clId="{5B4F9EF2-7E3D-4C3F-ABC1-FD187B81A88D}" dt="2022-11-22T10:44:18.825" v="30" actId="1036"/>
          <ac:spMkLst>
            <pc:docMk/>
            <pc:sldMk cId="3718901488" sldId="275"/>
            <ac:spMk id="6163" creationId="{00000000-0000-0000-0000-000000000000}"/>
          </ac:spMkLst>
        </pc:spChg>
        <pc:spChg chg="mod">
          <ac:chgData name="Stewart Gale" userId="3647ddd2-6040-41ae-a96d-232c23482af8" providerId="ADAL" clId="{5B4F9EF2-7E3D-4C3F-ABC1-FD187B81A88D}" dt="2022-11-22T10:44:18.825" v="30" actId="1036"/>
          <ac:spMkLst>
            <pc:docMk/>
            <pc:sldMk cId="3718901488" sldId="275"/>
            <ac:spMk id="6164" creationId="{00000000-0000-0000-0000-000000000000}"/>
          </ac:spMkLst>
        </pc:spChg>
        <pc:spChg chg="mod">
          <ac:chgData name="Stewart Gale" userId="3647ddd2-6040-41ae-a96d-232c23482af8" providerId="ADAL" clId="{5B4F9EF2-7E3D-4C3F-ABC1-FD187B81A88D}" dt="2022-11-22T10:44:18.825" v="30" actId="1036"/>
          <ac:spMkLst>
            <pc:docMk/>
            <pc:sldMk cId="3718901488" sldId="275"/>
            <ac:spMk id="6165" creationId="{00000000-0000-0000-0000-000000000000}"/>
          </ac:spMkLst>
        </pc:spChg>
        <pc:spChg chg="mod">
          <ac:chgData name="Stewart Gale" userId="3647ddd2-6040-41ae-a96d-232c23482af8" providerId="ADAL" clId="{5B4F9EF2-7E3D-4C3F-ABC1-FD187B81A88D}" dt="2022-11-22T10:44:18.825" v="30" actId="1036"/>
          <ac:spMkLst>
            <pc:docMk/>
            <pc:sldMk cId="3718901488" sldId="275"/>
            <ac:spMk id="6166" creationId="{00000000-0000-0000-0000-000000000000}"/>
          </ac:spMkLst>
        </pc:spChg>
        <pc:spChg chg="mod">
          <ac:chgData name="Stewart Gale" userId="3647ddd2-6040-41ae-a96d-232c23482af8" providerId="ADAL" clId="{5B4F9EF2-7E3D-4C3F-ABC1-FD187B81A88D}" dt="2022-11-22T10:44:18.825" v="30" actId="1036"/>
          <ac:spMkLst>
            <pc:docMk/>
            <pc:sldMk cId="3718901488" sldId="275"/>
            <ac:spMk id="6167" creationId="{00000000-0000-0000-0000-000000000000}"/>
          </ac:spMkLst>
        </pc:spChg>
        <pc:spChg chg="mod">
          <ac:chgData name="Stewart Gale" userId="3647ddd2-6040-41ae-a96d-232c23482af8" providerId="ADAL" clId="{5B4F9EF2-7E3D-4C3F-ABC1-FD187B81A88D}" dt="2022-11-22T10:44:18.825" v="30" actId="1036"/>
          <ac:spMkLst>
            <pc:docMk/>
            <pc:sldMk cId="3718901488" sldId="275"/>
            <ac:spMk id="6181" creationId="{00000000-0000-0000-0000-000000000000}"/>
          </ac:spMkLst>
        </pc:spChg>
        <pc:spChg chg="mod">
          <ac:chgData name="Stewart Gale" userId="3647ddd2-6040-41ae-a96d-232c23482af8" providerId="ADAL" clId="{5B4F9EF2-7E3D-4C3F-ABC1-FD187B81A88D}" dt="2022-11-22T10:44:18.825" v="30" actId="1036"/>
          <ac:spMkLst>
            <pc:docMk/>
            <pc:sldMk cId="3718901488" sldId="275"/>
            <ac:spMk id="6182" creationId="{00000000-0000-0000-0000-000000000000}"/>
          </ac:spMkLst>
        </pc:spChg>
        <pc:spChg chg="mod">
          <ac:chgData name="Stewart Gale" userId="3647ddd2-6040-41ae-a96d-232c23482af8" providerId="ADAL" clId="{5B4F9EF2-7E3D-4C3F-ABC1-FD187B81A88D}" dt="2022-11-22T10:44:18.825" v="30" actId="1036"/>
          <ac:spMkLst>
            <pc:docMk/>
            <pc:sldMk cId="3718901488" sldId="275"/>
            <ac:spMk id="8219" creationId="{00000000-0000-0000-0000-000000000000}"/>
          </ac:spMkLst>
        </pc:spChg>
        <pc:spChg chg="mod">
          <ac:chgData name="Stewart Gale" userId="3647ddd2-6040-41ae-a96d-232c23482af8" providerId="ADAL" clId="{5B4F9EF2-7E3D-4C3F-ABC1-FD187B81A88D}" dt="2022-11-22T10:44:18.825" v="30" actId="1036"/>
          <ac:spMkLst>
            <pc:docMk/>
            <pc:sldMk cId="3718901488" sldId="275"/>
            <ac:spMk id="8221" creationId="{00000000-0000-0000-0000-000000000000}"/>
          </ac:spMkLst>
        </pc:spChg>
        <pc:spChg chg="mod">
          <ac:chgData name="Stewart Gale" userId="3647ddd2-6040-41ae-a96d-232c23482af8" providerId="ADAL" clId="{5B4F9EF2-7E3D-4C3F-ABC1-FD187B81A88D}" dt="2022-11-22T10:44:18.825" v="30" actId="1036"/>
          <ac:spMkLst>
            <pc:docMk/>
            <pc:sldMk cId="3718901488" sldId="275"/>
            <ac:spMk id="8222" creationId="{00000000-0000-0000-0000-000000000000}"/>
          </ac:spMkLst>
        </pc:spChg>
        <pc:grpChg chg="mod">
          <ac:chgData name="Stewart Gale" userId="3647ddd2-6040-41ae-a96d-232c23482af8" providerId="ADAL" clId="{5B4F9EF2-7E3D-4C3F-ABC1-FD187B81A88D}" dt="2022-11-22T10:44:18.825" v="30" actId="1036"/>
          <ac:grpSpMkLst>
            <pc:docMk/>
            <pc:sldMk cId="3718901488" sldId="275"/>
            <ac:grpSpMk id="6147" creationId="{00000000-0000-0000-0000-000000000000}"/>
          </ac:grpSpMkLst>
        </pc:grpChg>
        <pc:graphicFrameChg chg="mod">
          <ac:chgData name="Stewart Gale" userId="3647ddd2-6040-41ae-a96d-232c23482af8" providerId="ADAL" clId="{5B4F9EF2-7E3D-4C3F-ABC1-FD187B81A88D}" dt="2022-11-22T10:44:18.825" v="30" actId="1036"/>
          <ac:graphicFrameMkLst>
            <pc:docMk/>
            <pc:sldMk cId="3718901488" sldId="275"/>
            <ac:graphicFrameMk id="30" creationId="{00000000-0000-0000-0000-000000000000}"/>
          </ac:graphicFrameMkLst>
        </pc:graphicFrameChg>
        <pc:picChg chg="mod">
          <ac:chgData name="Stewart Gale" userId="3647ddd2-6040-41ae-a96d-232c23482af8" providerId="ADAL" clId="{5B4F9EF2-7E3D-4C3F-ABC1-FD187B81A88D}" dt="2022-11-22T10:44:18.825" v="30" actId="1036"/>
          <ac:picMkLst>
            <pc:docMk/>
            <pc:sldMk cId="3718901488" sldId="275"/>
            <ac:picMk id="6146" creationId="{00000000-0000-0000-0000-000000000000}"/>
          </ac:picMkLst>
        </pc:picChg>
      </pc:sldChg>
      <pc:sldChg chg="addSp delSp modSp mod">
        <pc:chgData name="Stewart Gale" userId="3647ddd2-6040-41ae-a96d-232c23482af8" providerId="ADAL" clId="{5B4F9EF2-7E3D-4C3F-ABC1-FD187B81A88D}" dt="2022-11-23T08:10:34.437" v="189" actId="1037"/>
        <pc:sldMkLst>
          <pc:docMk/>
          <pc:sldMk cId="877056508" sldId="277"/>
        </pc:sldMkLst>
        <pc:spChg chg="del mod">
          <ac:chgData name="Stewart Gale" userId="3647ddd2-6040-41ae-a96d-232c23482af8" providerId="ADAL" clId="{5B4F9EF2-7E3D-4C3F-ABC1-FD187B81A88D}" dt="2022-11-23T08:06:14.700" v="65" actId="478"/>
          <ac:spMkLst>
            <pc:docMk/>
            <pc:sldMk cId="877056508" sldId="277"/>
            <ac:spMk id="2" creationId="{9580C9BD-5406-435D-8EF8-54EA381405F3}"/>
          </ac:spMkLst>
        </pc:spChg>
        <pc:spChg chg="del mod">
          <ac:chgData name="Stewart Gale" userId="3647ddd2-6040-41ae-a96d-232c23482af8" providerId="ADAL" clId="{5B4F9EF2-7E3D-4C3F-ABC1-FD187B81A88D}" dt="2022-11-23T08:06:37.981" v="70" actId="21"/>
          <ac:spMkLst>
            <pc:docMk/>
            <pc:sldMk cId="877056508" sldId="277"/>
            <ac:spMk id="3" creationId="{670E431D-B596-4ED5-A4E6-F704ACA2DF7C}"/>
          </ac:spMkLst>
        </pc:spChg>
        <pc:spChg chg="del">
          <ac:chgData name="Stewart Gale" userId="3647ddd2-6040-41ae-a96d-232c23482af8" providerId="ADAL" clId="{5B4F9EF2-7E3D-4C3F-ABC1-FD187B81A88D}" dt="2022-11-22T10:44:37.385" v="40" actId="478"/>
          <ac:spMkLst>
            <pc:docMk/>
            <pc:sldMk cId="877056508" sldId="277"/>
            <ac:spMk id="4" creationId="{00000000-0000-0000-0000-000000000000}"/>
          </ac:spMkLst>
        </pc:spChg>
        <pc:spChg chg="add mod">
          <ac:chgData name="Stewart Gale" userId="3647ddd2-6040-41ae-a96d-232c23482af8" providerId="ADAL" clId="{5B4F9EF2-7E3D-4C3F-ABC1-FD187B81A88D}" dt="2022-11-23T08:06:39.256" v="71"/>
          <ac:spMkLst>
            <pc:docMk/>
            <pc:sldMk cId="877056508" sldId="277"/>
            <ac:spMk id="4" creationId="{4662CFD8-14FD-71C9-BFF0-EC124722780A}"/>
          </ac:spMkLst>
        </pc:spChg>
        <pc:spChg chg="add mod">
          <ac:chgData name="Stewart Gale" userId="3647ddd2-6040-41ae-a96d-232c23482af8" providerId="ADAL" clId="{5B4F9EF2-7E3D-4C3F-ABC1-FD187B81A88D}" dt="2022-11-23T08:10:23.135" v="162" actId="1076"/>
          <ac:spMkLst>
            <pc:docMk/>
            <pc:sldMk cId="877056508" sldId="277"/>
            <ac:spMk id="11" creationId="{D435300C-862F-0314-6FD6-FCC4714B9C9A}"/>
          </ac:spMkLst>
        </pc:spChg>
        <pc:spChg chg="add mod">
          <ac:chgData name="Stewart Gale" userId="3647ddd2-6040-41ae-a96d-232c23482af8" providerId="ADAL" clId="{5B4F9EF2-7E3D-4C3F-ABC1-FD187B81A88D}" dt="2022-11-23T08:10:16.756" v="160" actId="1076"/>
          <ac:spMkLst>
            <pc:docMk/>
            <pc:sldMk cId="877056508" sldId="277"/>
            <ac:spMk id="12" creationId="{56C5561D-E2D1-9296-6DFA-4FF760E683DC}"/>
          </ac:spMkLst>
        </pc:spChg>
        <pc:spChg chg="add mod">
          <ac:chgData name="Stewart Gale" userId="3647ddd2-6040-41ae-a96d-232c23482af8" providerId="ADAL" clId="{5B4F9EF2-7E3D-4C3F-ABC1-FD187B81A88D}" dt="2022-11-23T08:10:16.756" v="160" actId="1076"/>
          <ac:spMkLst>
            <pc:docMk/>
            <pc:sldMk cId="877056508" sldId="277"/>
            <ac:spMk id="13" creationId="{3251D8CB-1264-AF9D-A038-4EAB390CA9CF}"/>
          </ac:spMkLst>
        </pc:spChg>
        <pc:spChg chg="add mod">
          <ac:chgData name="Stewart Gale" userId="3647ddd2-6040-41ae-a96d-232c23482af8" providerId="ADAL" clId="{5B4F9EF2-7E3D-4C3F-ABC1-FD187B81A88D}" dt="2022-11-23T08:10:16.756" v="160" actId="1076"/>
          <ac:spMkLst>
            <pc:docMk/>
            <pc:sldMk cId="877056508" sldId="277"/>
            <ac:spMk id="15" creationId="{D9F7860E-B8F7-D188-AC6B-5BF23990E9EA}"/>
          </ac:spMkLst>
        </pc:spChg>
        <pc:spChg chg="del mod">
          <ac:chgData name="Stewart Gale" userId="3647ddd2-6040-41ae-a96d-232c23482af8" providerId="ADAL" clId="{5B4F9EF2-7E3D-4C3F-ABC1-FD187B81A88D}" dt="2022-11-23T08:06:14.700" v="65" actId="478"/>
          <ac:spMkLst>
            <pc:docMk/>
            <pc:sldMk cId="877056508" sldId="277"/>
            <ac:spMk id="16" creationId="{51969AE5-5687-47A3-B1F2-7D5DE5F4B5A0}"/>
          </ac:spMkLst>
        </pc:spChg>
        <pc:graphicFrameChg chg="del mod modGraphic">
          <ac:chgData name="Stewart Gale" userId="3647ddd2-6040-41ae-a96d-232c23482af8" providerId="ADAL" clId="{5B4F9EF2-7E3D-4C3F-ABC1-FD187B81A88D}" dt="2022-11-23T08:07:30.606" v="83" actId="478"/>
          <ac:graphicFrameMkLst>
            <pc:docMk/>
            <pc:sldMk cId="877056508" sldId="277"/>
            <ac:graphicFrameMk id="5" creationId="{35C49119-70CF-435D-8472-FCF65FB35EB9}"/>
          </ac:graphicFrameMkLst>
        </pc:graphicFrameChg>
        <pc:graphicFrameChg chg="add del mod">
          <ac:chgData name="Stewart Gale" userId="3647ddd2-6040-41ae-a96d-232c23482af8" providerId="ADAL" clId="{5B4F9EF2-7E3D-4C3F-ABC1-FD187B81A88D}" dt="2022-11-23T08:07:15.410" v="79" actId="478"/>
          <ac:graphicFrameMkLst>
            <pc:docMk/>
            <pc:sldMk cId="877056508" sldId="277"/>
            <ac:graphicFrameMk id="6" creationId="{75F84C82-4049-137D-A044-3A083DBB0AE6}"/>
          </ac:graphicFrameMkLst>
        </pc:graphicFrameChg>
        <pc:picChg chg="add mod modCrop">
          <ac:chgData name="Stewart Gale" userId="3647ddd2-6040-41ae-a96d-232c23482af8" providerId="ADAL" clId="{5B4F9EF2-7E3D-4C3F-ABC1-FD187B81A88D}" dt="2022-11-23T08:10:34.437" v="189" actId="1037"/>
          <ac:picMkLst>
            <pc:docMk/>
            <pc:sldMk cId="877056508" sldId="277"/>
            <ac:picMk id="7" creationId="{4A3767FA-1323-332D-0365-1B5CE869E38E}"/>
          </ac:picMkLst>
        </pc:picChg>
        <pc:cxnChg chg="add mod">
          <ac:chgData name="Stewart Gale" userId="3647ddd2-6040-41ae-a96d-232c23482af8" providerId="ADAL" clId="{5B4F9EF2-7E3D-4C3F-ABC1-FD187B81A88D}" dt="2022-11-23T08:10:19.643" v="161" actId="1076"/>
          <ac:cxnSpMkLst>
            <pc:docMk/>
            <pc:sldMk cId="877056508" sldId="277"/>
            <ac:cxnSpMk id="8" creationId="{420A1FA4-1935-6AE0-B4B7-49ADB891EDE1}"/>
          </ac:cxnSpMkLst>
        </pc:cxnChg>
        <pc:cxnChg chg="del mod">
          <ac:chgData name="Stewart Gale" userId="3647ddd2-6040-41ae-a96d-232c23482af8" providerId="ADAL" clId="{5B4F9EF2-7E3D-4C3F-ABC1-FD187B81A88D}" dt="2022-11-23T08:07:36.403" v="85" actId="21"/>
          <ac:cxnSpMkLst>
            <pc:docMk/>
            <pc:sldMk cId="877056508" sldId="277"/>
            <ac:cxnSpMk id="9" creationId="{40E707C4-3029-45C5-B3B5-1925751BD61B}"/>
          </ac:cxnSpMkLst>
        </pc:cxnChg>
        <pc:cxnChg chg="add mod">
          <ac:chgData name="Stewart Gale" userId="3647ddd2-6040-41ae-a96d-232c23482af8" providerId="ADAL" clId="{5B4F9EF2-7E3D-4C3F-ABC1-FD187B81A88D}" dt="2022-11-23T08:10:16.756" v="160" actId="1076"/>
          <ac:cxnSpMkLst>
            <pc:docMk/>
            <pc:sldMk cId="877056508" sldId="277"/>
            <ac:cxnSpMk id="10" creationId="{5C9B8081-5CF6-5258-E66F-00E565AB2721}"/>
          </ac:cxnSpMkLst>
        </pc:cxnChg>
        <pc:cxnChg chg="del mod">
          <ac:chgData name="Stewart Gale" userId="3647ddd2-6040-41ae-a96d-232c23482af8" providerId="ADAL" clId="{5B4F9EF2-7E3D-4C3F-ABC1-FD187B81A88D}" dt="2022-11-23T08:07:36.403" v="85" actId="21"/>
          <ac:cxnSpMkLst>
            <pc:docMk/>
            <pc:sldMk cId="877056508" sldId="277"/>
            <ac:cxnSpMk id="20" creationId="{A3A0EF15-5D7F-425E-9DB3-4337B7C10F92}"/>
          </ac:cxnSpMkLst>
        </pc:cxnChg>
      </pc:sldChg>
    </pc:docChg>
  </pc:docChgLst>
  <pc:docChgLst>
    <pc:chgData name="Stewart Gale" userId="3647ddd2-6040-41ae-a96d-232c23482af8" providerId="ADAL" clId="{B57FE9F6-8DBF-4939-9CA1-0E147F8C06FF}"/>
    <pc:docChg chg="custSel addSld delSld modSld sldOrd">
      <pc:chgData name="Stewart Gale" userId="3647ddd2-6040-41ae-a96d-232c23482af8" providerId="ADAL" clId="{B57FE9F6-8DBF-4939-9CA1-0E147F8C06FF}" dt="2021-12-11T06:48:53.476" v="172" actId="1076"/>
      <pc:docMkLst>
        <pc:docMk/>
      </pc:docMkLst>
      <pc:sldChg chg="delSp modSp mod">
        <pc:chgData name="Stewart Gale" userId="3647ddd2-6040-41ae-a96d-232c23482af8" providerId="ADAL" clId="{B57FE9F6-8DBF-4939-9CA1-0E147F8C06FF}" dt="2021-12-11T06:43:00.388" v="21" actId="1076"/>
        <pc:sldMkLst>
          <pc:docMk/>
          <pc:sldMk cId="1920808743" sldId="256"/>
        </pc:sldMkLst>
        <pc:spChg chg="mod">
          <ac:chgData name="Stewart Gale" userId="3647ddd2-6040-41ae-a96d-232c23482af8" providerId="ADAL" clId="{B57FE9F6-8DBF-4939-9CA1-0E147F8C06FF}" dt="2021-12-11T06:43:00.388" v="21" actId="1076"/>
          <ac:spMkLst>
            <pc:docMk/>
            <pc:sldMk cId="1920808743" sldId="256"/>
            <ac:spMk id="4" creationId="{00000000-0000-0000-0000-000000000000}"/>
          </ac:spMkLst>
        </pc:spChg>
        <pc:spChg chg="del">
          <ac:chgData name="Stewart Gale" userId="3647ddd2-6040-41ae-a96d-232c23482af8" providerId="ADAL" clId="{B57FE9F6-8DBF-4939-9CA1-0E147F8C06FF}" dt="2021-12-11T06:42:45.619" v="10" actId="478"/>
          <ac:spMkLst>
            <pc:docMk/>
            <pc:sldMk cId="1920808743" sldId="256"/>
            <ac:spMk id="30" creationId="{00000000-0000-0000-0000-000000000000}"/>
          </ac:spMkLst>
        </pc:spChg>
        <pc:spChg chg="del">
          <ac:chgData name="Stewart Gale" userId="3647ddd2-6040-41ae-a96d-232c23482af8" providerId="ADAL" clId="{B57FE9F6-8DBF-4939-9CA1-0E147F8C06FF}" dt="2021-12-11T06:42:44.280" v="9" actId="478"/>
          <ac:spMkLst>
            <pc:docMk/>
            <pc:sldMk cId="1920808743" sldId="256"/>
            <ac:spMk id="31" creationId="{00000000-0000-0000-0000-000000000000}"/>
          </ac:spMkLst>
        </pc:spChg>
        <pc:picChg chg="del mod">
          <ac:chgData name="Stewart Gale" userId="3647ddd2-6040-41ae-a96d-232c23482af8" providerId="ADAL" clId="{B57FE9F6-8DBF-4939-9CA1-0E147F8C06FF}" dt="2021-12-11T06:42:41.798" v="8" actId="478"/>
          <ac:picMkLst>
            <pc:docMk/>
            <pc:sldMk cId="1920808743" sldId="256"/>
            <ac:picMk id="22" creationId="{00000000-0000-0000-0000-000000000000}"/>
          </ac:picMkLst>
        </pc:picChg>
        <pc:picChg chg="del mod">
          <ac:chgData name="Stewart Gale" userId="3647ddd2-6040-41ae-a96d-232c23482af8" providerId="ADAL" clId="{B57FE9F6-8DBF-4939-9CA1-0E147F8C06FF}" dt="2021-12-11T06:42:40.577" v="6" actId="478"/>
          <ac:picMkLst>
            <pc:docMk/>
            <pc:sldMk cId="1920808743" sldId="256"/>
            <ac:picMk id="28" creationId="{00000000-0000-0000-0000-000000000000}"/>
          </ac:picMkLst>
        </pc:picChg>
        <pc:picChg chg="del">
          <ac:chgData name="Stewart Gale" userId="3647ddd2-6040-41ae-a96d-232c23482af8" providerId="ADAL" clId="{B57FE9F6-8DBF-4939-9CA1-0E147F8C06FF}" dt="2021-12-11T06:42:39.247" v="4" actId="478"/>
          <ac:picMkLst>
            <pc:docMk/>
            <pc:sldMk cId="1920808743" sldId="256"/>
            <ac:picMk id="29" creationId="{00000000-0000-0000-0000-000000000000}"/>
          </ac:picMkLst>
        </pc:picChg>
      </pc:sldChg>
      <pc:sldChg chg="modSp">
        <pc:chgData name="Stewart Gale" userId="3647ddd2-6040-41ae-a96d-232c23482af8" providerId="ADAL" clId="{B57FE9F6-8DBF-4939-9CA1-0E147F8C06FF}" dt="2021-12-11T06:48:53.476" v="172" actId="1076"/>
        <pc:sldMkLst>
          <pc:docMk/>
          <pc:sldMk cId="3718901488" sldId="275"/>
        </pc:sldMkLst>
        <pc:picChg chg="mod">
          <ac:chgData name="Stewart Gale" userId="3647ddd2-6040-41ae-a96d-232c23482af8" providerId="ADAL" clId="{B57FE9F6-8DBF-4939-9CA1-0E147F8C06FF}" dt="2021-12-11T06:48:53.476" v="172" actId="1076"/>
          <ac:picMkLst>
            <pc:docMk/>
            <pc:sldMk cId="3718901488" sldId="275"/>
            <ac:picMk id="6146" creationId="{00000000-0000-0000-0000-000000000000}"/>
          </ac:picMkLst>
        </pc:picChg>
      </pc:sldChg>
      <pc:sldChg chg="modSp mod ord">
        <pc:chgData name="Stewart Gale" userId="3647ddd2-6040-41ae-a96d-232c23482af8" providerId="ADAL" clId="{B57FE9F6-8DBF-4939-9CA1-0E147F8C06FF}" dt="2021-12-11T06:43:34.748" v="25" actId="1076"/>
        <pc:sldMkLst>
          <pc:docMk/>
          <pc:sldMk cId="2827786019" sldId="278"/>
        </pc:sldMkLst>
        <pc:spChg chg="mod">
          <ac:chgData name="Stewart Gale" userId="3647ddd2-6040-41ae-a96d-232c23482af8" providerId="ADAL" clId="{B57FE9F6-8DBF-4939-9CA1-0E147F8C06FF}" dt="2021-12-11T06:43:34.748" v="25" actId="1076"/>
          <ac:spMkLst>
            <pc:docMk/>
            <pc:sldMk cId="2827786019" sldId="278"/>
            <ac:spMk id="5" creationId="{00000000-0000-0000-0000-000000000000}"/>
          </ac:spMkLst>
        </pc:spChg>
      </pc:sldChg>
      <pc:sldChg chg="addSp delSp modSp add mod">
        <pc:chgData name="Stewart Gale" userId="3647ddd2-6040-41ae-a96d-232c23482af8" providerId="ADAL" clId="{B57FE9F6-8DBF-4939-9CA1-0E147F8C06FF}" dt="2021-12-11T06:46:12.820" v="52" actId="14100"/>
        <pc:sldMkLst>
          <pc:docMk/>
          <pc:sldMk cId="3769397633" sldId="280"/>
        </pc:sldMkLst>
        <pc:spChg chg="del">
          <ac:chgData name="Stewart Gale" userId="3647ddd2-6040-41ae-a96d-232c23482af8" providerId="ADAL" clId="{B57FE9F6-8DBF-4939-9CA1-0E147F8C06FF}" dt="2021-12-11T06:42:24.791" v="1" actId="478"/>
          <ac:spMkLst>
            <pc:docMk/>
            <pc:sldMk cId="3769397633" sldId="280"/>
            <ac:spMk id="4" creationId="{00000000-0000-0000-0000-000000000000}"/>
          </ac:spMkLst>
        </pc:spChg>
        <pc:spChg chg="del">
          <ac:chgData name="Stewart Gale" userId="3647ddd2-6040-41ae-a96d-232c23482af8" providerId="ADAL" clId="{B57FE9F6-8DBF-4939-9CA1-0E147F8C06FF}" dt="2021-12-11T06:43:42.237" v="28" actId="478"/>
          <ac:spMkLst>
            <pc:docMk/>
            <pc:sldMk cId="3769397633" sldId="280"/>
            <ac:spMk id="30" creationId="{00000000-0000-0000-0000-000000000000}"/>
          </ac:spMkLst>
        </pc:spChg>
        <pc:spChg chg="del">
          <ac:chgData name="Stewart Gale" userId="3647ddd2-6040-41ae-a96d-232c23482af8" providerId="ADAL" clId="{B57FE9F6-8DBF-4939-9CA1-0E147F8C06FF}" dt="2021-12-11T06:43:44.462" v="29" actId="478"/>
          <ac:spMkLst>
            <pc:docMk/>
            <pc:sldMk cId="3769397633" sldId="280"/>
            <ac:spMk id="31" creationId="{00000000-0000-0000-0000-000000000000}"/>
          </ac:spMkLst>
        </pc:spChg>
        <pc:picChg chg="del">
          <ac:chgData name="Stewart Gale" userId="3647ddd2-6040-41ae-a96d-232c23482af8" providerId="ADAL" clId="{B57FE9F6-8DBF-4939-9CA1-0E147F8C06FF}" dt="2021-12-11T06:43:39.720" v="26" actId="478"/>
          <ac:picMkLst>
            <pc:docMk/>
            <pc:sldMk cId="3769397633" sldId="280"/>
            <ac:picMk id="22" creationId="{00000000-0000-0000-0000-000000000000}"/>
          </ac:picMkLst>
        </pc:picChg>
        <pc:picChg chg="del mod">
          <ac:chgData name="Stewart Gale" userId="3647ddd2-6040-41ae-a96d-232c23482af8" providerId="ADAL" clId="{B57FE9F6-8DBF-4939-9CA1-0E147F8C06FF}" dt="2021-12-11T06:43:40.817" v="27" actId="478"/>
          <ac:picMkLst>
            <pc:docMk/>
            <pc:sldMk cId="3769397633" sldId="280"/>
            <ac:picMk id="28" creationId="{00000000-0000-0000-0000-000000000000}"/>
          </ac:picMkLst>
        </pc:picChg>
        <pc:picChg chg="del mod">
          <ac:chgData name="Stewart Gale" userId="3647ddd2-6040-41ae-a96d-232c23482af8" providerId="ADAL" clId="{B57FE9F6-8DBF-4939-9CA1-0E147F8C06FF}" dt="2021-12-11T06:43:46.007" v="31" actId="478"/>
          <ac:picMkLst>
            <pc:docMk/>
            <pc:sldMk cId="3769397633" sldId="280"/>
            <ac:picMk id="29" creationId="{00000000-0000-0000-0000-000000000000}"/>
          </ac:picMkLst>
        </pc:picChg>
        <pc:picChg chg="add mod">
          <ac:chgData name="Stewart Gale" userId="3647ddd2-6040-41ae-a96d-232c23482af8" providerId="ADAL" clId="{B57FE9F6-8DBF-4939-9CA1-0E147F8C06FF}" dt="2021-12-11T06:46:12.820" v="52" actId="14100"/>
          <ac:picMkLst>
            <pc:docMk/>
            <pc:sldMk cId="3769397633" sldId="280"/>
            <ac:picMk id="1026" creationId="{4D58FAA7-1C2B-4F65-B712-8215A3B0D585}"/>
          </ac:picMkLst>
        </pc:picChg>
      </pc:sldChg>
      <pc:sldChg chg="add del">
        <pc:chgData name="Stewart Gale" userId="3647ddd2-6040-41ae-a96d-232c23482af8" providerId="ADAL" clId="{B57FE9F6-8DBF-4939-9CA1-0E147F8C06FF}" dt="2021-12-11T06:47:22.391" v="60" actId="47"/>
        <pc:sldMkLst>
          <pc:docMk/>
          <pc:sldMk cId="340926458" sldId="281"/>
        </pc:sldMkLst>
      </pc:sldChg>
      <pc:sldChg chg="addSp delSp modSp new mod">
        <pc:chgData name="Stewart Gale" userId="3647ddd2-6040-41ae-a96d-232c23482af8" providerId="ADAL" clId="{B57FE9F6-8DBF-4939-9CA1-0E147F8C06FF}" dt="2021-12-11T06:46:16.858" v="53" actId="1076"/>
        <pc:sldMkLst>
          <pc:docMk/>
          <pc:sldMk cId="999921920" sldId="282"/>
        </pc:sldMkLst>
        <pc:spChg chg="del">
          <ac:chgData name="Stewart Gale" userId="3647ddd2-6040-41ae-a96d-232c23482af8" providerId="ADAL" clId="{B57FE9F6-8DBF-4939-9CA1-0E147F8C06FF}" dt="2021-12-11T06:44:53.252" v="37" actId="478"/>
          <ac:spMkLst>
            <pc:docMk/>
            <pc:sldMk cId="999921920" sldId="282"/>
            <ac:spMk id="2" creationId="{0829F1B3-A3D7-4EF4-9EAE-B5CB130C41AD}"/>
          </ac:spMkLst>
        </pc:spChg>
        <pc:spChg chg="del">
          <ac:chgData name="Stewart Gale" userId="3647ddd2-6040-41ae-a96d-232c23482af8" providerId="ADAL" clId="{B57FE9F6-8DBF-4939-9CA1-0E147F8C06FF}" dt="2021-12-11T06:44:53.252" v="37" actId="478"/>
          <ac:spMkLst>
            <pc:docMk/>
            <pc:sldMk cId="999921920" sldId="282"/>
            <ac:spMk id="3" creationId="{47C1DCE1-728B-43B0-A46F-9A8920E879BD}"/>
          </ac:spMkLst>
        </pc:spChg>
        <pc:picChg chg="add mod">
          <ac:chgData name="Stewart Gale" userId="3647ddd2-6040-41ae-a96d-232c23482af8" providerId="ADAL" clId="{B57FE9F6-8DBF-4939-9CA1-0E147F8C06FF}" dt="2021-12-11T06:46:16.858" v="53" actId="1076"/>
          <ac:picMkLst>
            <pc:docMk/>
            <pc:sldMk cId="999921920" sldId="282"/>
            <ac:picMk id="2050" creationId="{F1426516-1982-41D9-A514-BE93B4FAB4A0}"/>
          </ac:picMkLst>
        </pc:picChg>
      </pc:sldChg>
      <pc:sldChg chg="addSp delSp modSp new mod">
        <pc:chgData name="Stewart Gale" userId="3647ddd2-6040-41ae-a96d-232c23482af8" providerId="ADAL" clId="{B57FE9F6-8DBF-4939-9CA1-0E147F8C06FF}" dt="2021-12-11T06:47:17.417" v="59" actId="1076"/>
        <pc:sldMkLst>
          <pc:docMk/>
          <pc:sldMk cId="3012967342" sldId="283"/>
        </pc:sldMkLst>
        <pc:spChg chg="del">
          <ac:chgData name="Stewart Gale" userId="3647ddd2-6040-41ae-a96d-232c23482af8" providerId="ADAL" clId="{B57FE9F6-8DBF-4939-9CA1-0E147F8C06FF}" dt="2021-12-11T06:46:35.492" v="55" actId="478"/>
          <ac:spMkLst>
            <pc:docMk/>
            <pc:sldMk cId="3012967342" sldId="283"/>
            <ac:spMk id="2" creationId="{8F5F16E7-1A7C-4584-9F95-6E6CD83F8F19}"/>
          </ac:spMkLst>
        </pc:spChg>
        <pc:spChg chg="del">
          <ac:chgData name="Stewart Gale" userId="3647ddd2-6040-41ae-a96d-232c23482af8" providerId="ADAL" clId="{B57FE9F6-8DBF-4939-9CA1-0E147F8C06FF}" dt="2021-12-11T06:46:35.492" v="55" actId="478"/>
          <ac:spMkLst>
            <pc:docMk/>
            <pc:sldMk cId="3012967342" sldId="283"/>
            <ac:spMk id="3" creationId="{B1EE85A1-F8A0-4591-801F-86E1F3F3F115}"/>
          </ac:spMkLst>
        </pc:spChg>
        <pc:picChg chg="add mod">
          <ac:chgData name="Stewart Gale" userId="3647ddd2-6040-41ae-a96d-232c23482af8" providerId="ADAL" clId="{B57FE9F6-8DBF-4939-9CA1-0E147F8C06FF}" dt="2021-12-11T06:47:17.417" v="59" actId="1076"/>
          <ac:picMkLst>
            <pc:docMk/>
            <pc:sldMk cId="3012967342" sldId="283"/>
            <ac:picMk id="3074" creationId="{0097D3EF-E35B-4625-9447-687516AAB69E}"/>
          </ac:picMkLst>
        </pc:picChg>
      </pc:sldChg>
      <pc:sldChg chg="addSp delSp modSp new mod ord">
        <pc:chgData name="Stewart Gale" userId="3647ddd2-6040-41ae-a96d-232c23482af8" providerId="ADAL" clId="{B57FE9F6-8DBF-4939-9CA1-0E147F8C06FF}" dt="2021-12-11T06:48:43.325" v="170" actId="1076"/>
        <pc:sldMkLst>
          <pc:docMk/>
          <pc:sldMk cId="151239465" sldId="284"/>
        </pc:sldMkLst>
        <pc:spChg chg="del mod">
          <ac:chgData name="Stewart Gale" userId="3647ddd2-6040-41ae-a96d-232c23482af8" providerId="ADAL" clId="{B57FE9F6-8DBF-4939-9CA1-0E147F8C06FF}" dt="2021-12-11T06:47:29.566" v="65" actId="478"/>
          <ac:spMkLst>
            <pc:docMk/>
            <pc:sldMk cId="151239465" sldId="284"/>
            <ac:spMk id="2" creationId="{B344DF96-88B3-44AD-820C-335A746CC334}"/>
          </ac:spMkLst>
        </pc:spChg>
        <pc:spChg chg="del">
          <ac:chgData name="Stewart Gale" userId="3647ddd2-6040-41ae-a96d-232c23482af8" providerId="ADAL" clId="{B57FE9F6-8DBF-4939-9CA1-0E147F8C06FF}" dt="2021-12-11T06:47:29.566" v="65" actId="478"/>
          <ac:spMkLst>
            <pc:docMk/>
            <pc:sldMk cId="151239465" sldId="284"/>
            <ac:spMk id="3" creationId="{E12C6838-74BB-4CD1-BE9D-CAB44F9920BC}"/>
          </ac:spMkLst>
        </pc:spChg>
        <pc:spChg chg="add mod">
          <ac:chgData name="Stewart Gale" userId="3647ddd2-6040-41ae-a96d-232c23482af8" providerId="ADAL" clId="{B57FE9F6-8DBF-4939-9CA1-0E147F8C06FF}" dt="2021-12-11T06:48:43.325" v="170" actId="1076"/>
          <ac:spMkLst>
            <pc:docMk/>
            <pc:sldMk cId="151239465" sldId="284"/>
            <ac:spMk id="4" creationId="{6F41D650-54C0-4C42-BC1F-80A403083DCC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2511B-20B1-4C77-B329-FD93E935278B}" type="datetimeFigureOut">
              <a:rPr lang="en-GB" smtClean="0"/>
              <a:t>23/11/2022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65739-16F4-4E82-8017-274FA82F69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3989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2511B-20B1-4C77-B329-FD93E935278B}" type="datetimeFigureOut">
              <a:rPr lang="en-GB" smtClean="0"/>
              <a:t>23/11/2022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65739-16F4-4E82-8017-274FA82F69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1058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2511B-20B1-4C77-B329-FD93E935278B}" type="datetimeFigureOut">
              <a:rPr lang="en-GB" smtClean="0"/>
              <a:t>23/11/2022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65739-16F4-4E82-8017-274FA82F69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3324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2511B-20B1-4C77-B329-FD93E935278B}" type="datetimeFigureOut">
              <a:rPr lang="en-GB" smtClean="0"/>
              <a:t>23/11/2022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65739-16F4-4E82-8017-274FA82F69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6425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2511B-20B1-4C77-B329-FD93E935278B}" type="datetimeFigureOut">
              <a:rPr lang="en-GB" smtClean="0"/>
              <a:t>23/11/2022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65739-16F4-4E82-8017-274FA82F69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84542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2511B-20B1-4C77-B329-FD93E935278B}" type="datetimeFigureOut">
              <a:rPr lang="en-GB" smtClean="0"/>
              <a:t>23/11/2022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65739-16F4-4E82-8017-274FA82F69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0725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2511B-20B1-4C77-B329-FD93E935278B}" type="datetimeFigureOut">
              <a:rPr lang="en-GB" smtClean="0"/>
              <a:t>23/11/2022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65739-16F4-4E82-8017-274FA82F69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8523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2511B-20B1-4C77-B329-FD93E935278B}" type="datetimeFigureOut">
              <a:rPr lang="en-GB" smtClean="0"/>
              <a:t>23/11/2022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65739-16F4-4E82-8017-274FA82F69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59084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2511B-20B1-4C77-B329-FD93E935278B}" type="datetimeFigureOut">
              <a:rPr lang="en-GB" smtClean="0"/>
              <a:t>23/11/2022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65739-16F4-4E82-8017-274FA82F69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159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2511B-20B1-4C77-B329-FD93E935278B}" type="datetimeFigureOut">
              <a:rPr lang="en-GB" smtClean="0"/>
              <a:t>23/11/2022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65739-16F4-4E82-8017-274FA82F69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92729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2511B-20B1-4C77-B329-FD93E935278B}" type="datetimeFigureOut">
              <a:rPr lang="en-GB" smtClean="0"/>
              <a:t>23/11/2022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65739-16F4-4E82-8017-274FA82F69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3659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92511B-20B1-4C77-B329-FD93E935278B}" type="datetimeFigureOut">
              <a:rPr lang="en-GB" smtClean="0"/>
              <a:t>23/11/2022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D65739-16F4-4E82-8017-274FA82F69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0145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55172" y="1560625"/>
            <a:ext cx="11081656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5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LO: Translating Shapes</a:t>
            </a:r>
            <a:r>
              <a:rPr lang="en-GB" sz="115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208087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941208" y="1202232"/>
            <a:ext cx="5005274" cy="4435928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8" name="Line 10"/>
          <p:cNvSpPr>
            <a:spLocks noChangeShapeType="1"/>
          </p:cNvSpPr>
          <p:nvPr/>
        </p:nvSpPr>
        <p:spPr bwMode="auto">
          <a:xfrm>
            <a:off x="941208" y="4750974"/>
            <a:ext cx="5005274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9" name="Line 11"/>
          <p:cNvSpPr>
            <a:spLocks noChangeShapeType="1"/>
          </p:cNvSpPr>
          <p:nvPr/>
        </p:nvSpPr>
        <p:spPr bwMode="auto">
          <a:xfrm>
            <a:off x="941208" y="3863789"/>
            <a:ext cx="5005274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0" name="Line 12"/>
          <p:cNvSpPr>
            <a:spLocks noChangeShapeType="1"/>
          </p:cNvSpPr>
          <p:nvPr/>
        </p:nvSpPr>
        <p:spPr bwMode="auto">
          <a:xfrm>
            <a:off x="941208" y="2976603"/>
            <a:ext cx="5005274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1" name="Line 13"/>
          <p:cNvSpPr>
            <a:spLocks noChangeShapeType="1"/>
          </p:cNvSpPr>
          <p:nvPr/>
        </p:nvSpPr>
        <p:spPr bwMode="auto">
          <a:xfrm>
            <a:off x="941208" y="2089418"/>
            <a:ext cx="5005274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2" name="Line 15"/>
          <p:cNvSpPr>
            <a:spLocks noChangeShapeType="1"/>
          </p:cNvSpPr>
          <p:nvPr/>
        </p:nvSpPr>
        <p:spPr bwMode="auto">
          <a:xfrm flipV="1">
            <a:off x="1942262" y="1202232"/>
            <a:ext cx="0" cy="443592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3" name="Line 16"/>
          <p:cNvSpPr>
            <a:spLocks noChangeShapeType="1"/>
          </p:cNvSpPr>
          <p:nvPr/>
        </p:nvSpPr>
        <p:spPr bwMode="auto">
          <a:xfrm flipV="1">
            <a:off x="2943317" y="1202232"/>
            <a:ext cx="0" cy="443592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4" name="Line 17"/>
          <p:cNvSpPr>
            <a:spLocks noChangeShapeType="1"/>
          </p:cNvSpPr>
          <p:nvPr/>
        </p:nvSpPr>
        <p:spPr bwMode="auto">
          <a:xfrm flipV="1">
            <a:off x="3944372" y="1202232"/>
            <a:ext cx="0" cy="443592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5" name="Line 18"/>
          <p:cNvSpPr>
            <a:spLocks noChangeShapeType="1"/>
          </p:cNvSpPr>
          <p:nvPr/>
        </p:nvSpPr>
        <p:spPr bwMode="auto">
          <a:xfrm flipV="1">
            <a:off x="4945427" y="1202232"/>
            <a:ext cx="0" cy="443592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6" name="Oval 15"/>
          <p:cNvSpPr>
            <a:spLocks noChangeArrowheads="1"/>
          </p:cNvSpPr>
          <p:nvPr/>
        </p:nvSpPr>
        <p:spPr bwMode="auto">
          <a:xfrm>
            <a:off x="1023578" y="4846364"/>
            <a:ext cx="812551" cy="737367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17" name="Oval 16"/>
          <p:cNvSpPr>
            <a:spLocks noChangeArrowheads="1"/>
          </p:cNvSpPr>
          <p:nvPr/>
        </p:nvSpPr>
        <p:spPr bwMode="auto">
          <a:xfrm>
            <a:off x="4050506" y="3039547"/>
            <a:ext cx="742891" cy="709683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28" name="TextBox 38"/>
          <p:cNvSpPr txBox="1">
            <a:spLocks noChangeArrowheads="1"/>
          </p:cNvSpPr>
          <p:nvPr/>
        </p:nvSpPr>
        <p:spPr bwMode="auto">
          <a:xfrm>
            <a:off x="844200" y="4261589"/>
            <a:ext cx="117130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en-GB" sz="3200" dirty="0"/>
              <a:t>Finish</a:t>
            </a:r>
          </a:p>
        </p:txBody>
      </p:sp>
      <p:sp>
        <p:nvSpPr>
          <p:cNvPr id="29" name="TextBox 39"/>
          <p:cNvSpPr txBox="1">
            <a:spLocks noChangeArrowheads="1"/>
          </p:cNvSpPr>
          <p:nvPr/>
        </p:nvSpPr>
        <p:spPr bwMode="auto">
          <a:xfrm>
            <a:off x="3944372" y="2454772"/>
            <a:ext cx="106325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en-GB" sz="3200" dirty="0"/>
              <a:t>Start</a:t>
            </a:r>
          </a:p>
        </p:txBody>
      </p:sp>
      <p:sp>
        <p:nvSpPr>
          <p:cNvPr id="2" name="Rectangle 1"/>
          <p:cNvSpPr/>
          <p:nvPr/>
        </p:nvSpPr>
        <p:spPr>
          <a:xfrm>
            <a:off x="6624769" y="225469"/>
            <a:ext cx="484517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5400" b="1" dirty="0">
                <a:solidFill>
                  <a:srgbClr val="000000"/>
                </a:solidFill>
                <a:latin typeface="Calibri" panose="020F0502020204030204" pitchFamily="34" charset="0"/>
              </a:rPr>
              <a:t>Column Vectors </a:t>
            </a:r>
            <a:endParaRPr lang="en-GB" sz="5400" dirty="0"/>
          </a:p>
        </p:txBody>
      </p:sp>
      <p:graphicFrame>
        <p:nvGraphicFramePr>
          <p:cNvPr id="21" name="Table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3413470"/>
              </p:ext>
            </p:extLst>
          </p:nvPr>
        </p:nvGraphicFramePr>
        <p:xfrm>
          <a:off x="7244803" y="1975723"/>
          <a:ext cx="3349395" cy="3078480"/>
        </p:xfrm>
        <a:graphic>
          <a:graphicData uri="http://schemas.openxmlformats.org/drawingml/2006/table">
            <a:tbl>
              <a:tblPr/>
              <a:tblGrid>
                <a:gridCol w="15074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419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831600">
                <a:tc>
                  <a:txBody>
                    <a:bodyPr/>
                    <a:lstStyle/>
                    <a:p>
                      <a:pPr algn="l" fontAlgn="b"/>
                      <a:r>
                        <a:rPr lang="en-GB" sz="20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1534237"/>
              </p:ext>
            </p:extLst>
          </p:nvPr>
        </p:nvGraphicFramePr>
        <p:xfrm>
          <a:off x="8262681" y="2051923"/>
          <a:ext cx="1313638" cy="2926080"/>
        </p:xfrm>
        <a:graphic>
          <a:graphicData uri="http://schemas.openxmlformats.org/drawingml/2006/table">
            <a:tbl>
              <a:tblPr/>
              <a:tblGrid>
                <a:gridCol w="1313638">
                  <a:extLst>
                    <a:ext uri="{9D8B030D-6E8A-4147-A177-3AD203B41FA5}">
                      <a16:colId xmlns:a16="http://schemas.microsoft.com/office/drawing/2014/main" val="570843742"/>
                    </a:ext>
                  </a:extLst>
                </a:gridCol>
              </a:tblGrid>
              <a:tr h="1148053">
                <a:tc>
                  <a:txBody>
                    <a:bodyPr/>
                    <a:lstStyle/>
                    <a:p>
                      <a:pPr algn="ctr" fontAlgn="b"/>
                      <a:r>
                        <a:rPr lang="en-GB" sz="9600" b="0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-3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9222375"/>
                  </a:ext>
                </a:extLst>
              </a:tr>
              <a:tr h="630788">
                <a:tc>
                  <a:txBody>
                    <a:bodyPr/>
                    <a:lstStyle/>
                    <a:p>
                      <a:pPr algn="ctr" fontAlgn="t"/>
                      <a:r>
                        <a:rPr lang="en-GB" sz="9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-2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52511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9484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941208" y="1202232"/>
            <a:ext cx="5005274" cy="4435928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8" name="Line 10"/>
          <p:cNvSpPr>
            <a:spLocks noChangeShapeType="1"/>
          </p:cNvSpPr>
          <p:nvPr/>
        </p:nvSpPr>
        <p:spPr bwMode="auto">
          <a:xfrm>
            <a:off x="941208" y="4750974"/>
            <a:ext cx="5005274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9" name="Line 11"/>
          <p:cNvSpPr>
            <a:spLocks noChangeShapeType="1"/>
          </p:cNvSpPr>
          <p:nvPr/>
        </p:nvSpPr>
        <p:spPr bwMode="auto">
          <a:xfrm>
            <a:off x="941208" y="3863789"/>
            <a:ext cx="5005274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0" name="Line 12"/>
          <p:cNvSpPr>
            <a:spLocks noChangeShapeType="1"/>
          </p:cNvSpPr>
          <p:nvPr/>
        </p:nvSpPr>
        <p:spPr bwMode="auto">
          <a:xfrm>
            <a:off x="941208" y="2976603"/>
            <a:ext cx="5005274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1" name="Line 13"/>
          <p:cNvSpPr>
            <a:spLocks noChangeShapeType="1"/>
          </p:cNvSpPr>
          <p:nvPr/>
        </p:nvSpPr>
        <p:spPr bwMode="auto">
          <a:xfrm>
            <a:off x="941208" y="2089418"/>
            <a:ext cx="5005274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2" name="Line 15"/>
          <p:cNvSpPr>
            <a:spLocks noChangeShapeType="1"/>
          </p:cNvSpPr>
          <p:nvPr/>
        </p:nvSpPr>
        <p:spPr bwMode="auto">
          <a:xfrm flipV="1">
            <a:off x="1942262" y="1202232"/>
            <a:ext cx="0" cy="443592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3" name="Line 16"/>
          <p:cNvSpPr>
            <a:spLocks noChangeShapeType="1"/>
          </p:cNvSpPr>
          <p:nvPr/>
        </p:nvSpPr>
        <p:spPr bwMode="auto">
          <a:xfrm flipV="1">
            <a:off x="2943317" y="1202232"/>
            <a:ext cx="0" cy="443592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4" name="Line 17"/>
          <p:cNvSpPr>
            <a:spLocks noChangeShapeType="1"/>
          </p:cNvSpPr>
          <p:nvPr/>
        </p:nvSpPr>
        <p:spPr bwMode="auto">
          <a:xfrm flipV="1">
            <a:off x="3944372" y="1202232"/>
            <a:ext cx="0" cy="443592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5" name="Line 18"/>
          <p:cNvSpPr>
            <a:spLocks noChangeShapeType="1"/>
          </p:cNvSpPr>
          <p:nvPr/>
        </p:nvSpPr>
        <p:spPr bwMode="auto">
          <a:xfrm flipV="1">
            <a:off x="4945427" y="1202232"/>
            <a:ext cx="0" cy="443592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6" name="Oval 15"/>
          <p:cNvSpPr>
            <a:spLocks noChangeArrowheads="1"/>
          </p:cNvSpPr>
          <p:nvPr/>
        </p:nvSpPr>
        <p:spPr bwMode="auto">
          <a:xfrm>
            <a:off x="2037229" y="3945411"/>
            <a:ext cx="812551" cy="737367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17" name="Oval 16"/>
          <p:cNvSpPr>
            <a:spLocks noChangeArrowheads="1"/>
          </p:cNvSpPr>
          <p:nvPr/>
        </p:nvSpPr>
        <p:spPr bwMode="auto">
          <a:xfrm>
            <a:off x="4050506" y="3039547"/>
            <a:ext cx="742891" cy="709683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28" name="TextBox 38"/>
          <p:cNvSpPr txBox="1">
            <a:spLocks noChangeArrowheads="1"/>
          </p:cNvSpPr>
          <p:nvPr/>
        </p:nvSpPr>
        <p:spPr bwMode="auto">
          <a:xfrm>
            <a:off x="3902372" y="2435669"/>
            <a:ext cx="117130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en-GB" sz="3200" dirty="0"/>
              <a:t>Finish</a:t>
            </a:r>
          </a:p>
        </p:txBody>
      </p:sp>
      <p:sp>
        <p:nvSpPr>
          <p:cNvPr id="29" name="TextBox 39"/>
          <p:cNvSpPr txBox="1">
            <a:spLocks noChangeArrowheads="1"/>
          </p:cNvSpPr>
          <p:nvPr/>
        </p:nvSpPr>
        <p:spPr bwMode="auto">
          <a:xfrm>
            <a:off x="1914888" y="3319825"/>
            <a:ext cx="106325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en-GB" sz="3200" dirty="0"/>
              <a:t>Start</a:t>
            </a:r>
          </a:p>
        </p:txBody>
      </p:sp>
      <p:sp>
        <p:nvSpPr>
          <p:cNvPr id="2" name="Rectangle 1"/>
          <p:cNvSpPr/>
          <p:nvPr/>
        </p:nvSpPr>
        <p:spPr>
          <a:xfrm>
            <a:off x="6624769" y="225469"/>
            <a:ext cx="484517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5400" b="1" dirty="0">
                <a:solidFill>
                  <a:srgbClr val="000000"/>
                </a:solidFill>
                <a:latin typeface="Calibri" panose="020F0502020204030204" pitchFamily="34" charset="0"/>
              </a:rPr>
              <a:t>Column Vectors </a:t>
            </a:r>
            <a:endParaRPr lang="en-GB" sz="5400" dirty="0"/>
          </a:p>
        </p:txBody>
      </p:sp>
      <p:graphicFrame>
        <p:nvGraphicFramePr>
          <p:cNvPr id="21" name="Table 20"/>
          <p:cNvGraphicFramePr>
            <a:graphicFrameLocks noGrp="1"/>
          </p:cNvGraphicFramePr>
          <p:nvPr/>
        </p:nvGraphicFramePr>
        <p:xfrm>
          <a:off x="7244803" y="1975723"/>
          <a:ext cx="3349395" cy="3078480"/>
        </p:xfrm>
        <a:graphic>
          <a:graphicData uri="http://schemas.openxmlformats.org/drawingml/2006/table">
            <a:tbl>
              <a:tblPr/>
              <a:tblGrid>
                <a:gridCol w="15074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419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831600">
                <a:tc>
                  <a:txBody>
                    <a:bodyPr/>
                    <a:lstStyle/>
                    <a:p>
                      <a:pPr algn="l" fontAlgn="b"/>
                      <a:r>
                        <a:rPr lang="en-GB" sz="20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1086141"/>
              </p:ext>
            </p:extLst>
          </p:nvPr>
        </p:nvGraphicFramePr>
        <p:xfrm>
          <a:off x="8262681" y="2051923"/>
          <a:ext cx="1313638" cy="2926080"/>
        </p:xfrm>
        <a:graphic>
          <a:graphicData uri="http://schemas.openxmlformats.org/drawingml/2006/table">
            <a:tbl>
              <a:tblPr/>
              <a:tblGrid>
                <a:gridCol w="1313638">
                  <a:extLst>
                    <a:ext uri="{9D8B030D-6E8A-4147-A177-3AD203B41FA5}">
                      <a16:colId xmlns:a16="http://schemas.microsoft.com/office/drawing/2014/main" val="570843742"/>
                    </a:ext>
                  </a:extLst>
                </a:gridCol>
              </a:tblGrid>
              <a:tr h="1148053">
                <a:tc>
                  <a:txBody>
                    <a:bodyPr/>
                    <a:lstStyle/>
                    <a:p>
                      <a:pPr algn="ctr" fontAlgn="b"/>
                      <a:r>
                        <a:rPr lang="en-GB" sz="9600" b="0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9222375"/>
                  </a:ext>
                </a:extLst>
              </a:tr>
              <a:tr h="630788">
                <a:tc>
                  <a:txBody>
                    <a:bodyPr/>
                    <a:lstStyle/>
                    <a:p>
                      <a:pPr algn="ctr" fontAlgn="t"/>
                      <a:r>
                        <a:rPr lang="en-GB" sz="9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52511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5371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941208" y="1202232"/>
            <a:ext cx="5005274" cy="4435928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8" name="Line 10"/>
          <p:cNvSpPr>
            <a:spLocks noChangeShapeType="1"/>
          </p:cNvSpPr>
          <p:nvPr/>
        </p:nvSpPr>
        <p:spPr bwMode="auto">
          <a:xfrm>
            <a:off x="941208" y="4750974"/>
            <a:ext cx="5005274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9" name="Line 11"/>
          <p:cNvSpPr>
            <a:spLocks noChangeShapeType="1"/>
          </p:cNvSpPr>
          <p:nvPr/>
        </p:nvSpPr>
        <p:spPr bwMode="auto">
          <a:xfrm>
            <a:off x="941208" y="3863789"/>
            <a:ext cx="5005274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0" name="Line 12"/>
          <p:cNvSpPr>
            <a:spLocks noChangeShapeType="1"/>
          </p:cNvSpPr>
          <p:nvPr/>
        </p:nvSpPr>
        <p:spPr bwMode="auto">
          <a:xfrm>
            <a:off x="941208" y="2976603"/>
            <a:ext cx="5005274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1" name="Line 13"/>
          <p:cNvSpPr>
            <a:spLocks noChangeShapeType="1"/>
          </p:cNvSpPr>
          <p:nvPr/>
        </p:nvSpPr>
        <p:spPr bwMode="auto">
          <a:xfrm>
            <a:off x="941208" y="2089418"/>
            <a:ext cx="5005274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2" name="Line 15"/>
          <p:cNvSpPr>
            <a:spLocks noChangeShapeType="1"/>
          </p:cNvSpPr>
          <p:nvPr/>
        </p:nvSpPr>
        <p:spPr bwMode="auto">
          <a:xfrm flipV="1">
            <a:off x="1942262" y="1202232"/>
            <a:ext cx="0" cy="443592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3" name="Line 16"/>
          <p:cNvSpPr>
            <a:spLocks noChangeShapeType="1"/>
          </p:cNvSpPr>
          <p:nvPr/>
        </p:nvSpPr>
        <p:spPr bwMode="auto">
          <a:xfrm flipV="1">
            <a:off x="2943317" y="1202232"/>
            <a:ext cx="0" cy="443592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4" name="Line 17"/>
          <p:cNvSpPr>
            <a:spLocks noChangeShapeType="1"/>
          </p:cNvSpPr>
          <p:nvPr/>
        </p:nvSpPr>
        <p:spPr bwMode="auto">
          <a:xfrm flipV="1">
            <a:off x="3944372" y="1202232"/>
            <a:ext cx="0" cy="443592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5" name="Line 18"/>
          <p:cNvSpPr>
            <a:spLocks noChangeShapeType="1"/>
          </p:cNvSpPr>
          <p:nvPr/>
        </p:nvSpPr>
        <p:spPr bwMode="auto">
          <a:xfrm flipV="1">
            <a:off x="4945427" y="1202232"/>
            <a:ext cx="0" cy="443592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6" name="Oval 15"/>
          <p:cNvSpPr>
            <a:spLocks noChangeArrowheads="1"/>
          </p:cNvSpPr>
          <p:nvPr/>
        </p:nvSpPr>
        <p:spPr bwMode="auto">
          <a:xfrm>
            <a:off x="1044586" y="3011863"/>
            <a:ext cx="812551" cy="737367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17" name="Oval 16"/>
          <p:cNvSpPr>
            <a:spLocks noChangeArrowheads="1"/>
          </p:cNvSpPr>
          <p:nvPr/>
        </p:nvSpPr>
        <p:spPr bwMode="auto">
          <a:xfrm>
            <a:off x="4050506" y="3039547"/>
            <a:ext cx="742891" cy="709683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28" name="TextBox 38"/>
          <p:cNvSpPr txBox="1">
            <a:spLocks noChangeArrowheads="1"/>
          </p:cNvSpPr>
          <p:nvPr/>
        </p:nvSpPr>
        <p:spPr bwMode="auto">
          <a:xfrm>
            <a:off x="865208" y="2427088"/>
            <a:ext cx="117130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en-GB" sz="3200" dirty="0"/>
              <a:t>Finish</a:t>
            </a:r>
          </a:p>
        </p:txBody>
      </p:sp>
      <p:sp>
        <p:nvSpPr>
          <p:cNvPr id="29" name="TextBox 39"/>
          <p:cNvSpPr txBox="1">
            <a:spLocks noChangeArrowheads="1"/>
          </p:cNvSpPr>
          <p:nvPr/>
        </p:nvSpPr>
        <p:spPr bwMode="auto">
          <a:xfrm>
            <a:off x="3944372" y="2454772"/>
            <a:ext cx="106325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en-GB" sz="3200" dirty="0"/>
              <a:t>Start</a:t>
            </a:r>
          </a:p>
        </p:txBody>
      </p:sp>
      <p:sp>
        <p:nvSpPr>
          <p:cNvPr id="2" name="Rectangle 1"/>
          <p:cNvSpPr/>
          <p:nvPr/>
        </p:nvSpPr>
        <p:spPr>
          <a:xfrm>
            <a:off x="6624769" y="225469"/>
            <a:ext cx="484517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5400" b="1" dirty="0">
                <a:solidFill>
                  <a:srgbClr val="000000"/>
                </a:solidFill>
                <a:latin typeface="Calibri" panose="020F0502020204030204" pitchFamily="34" charset="0"/>
              </a:rPr>
              <a:t>Column Vectors </a:t>
            </a:r>
            <a:endParaRPr lang="en-GB" sz="5400" dirty="0"/>
          </a:p>
        </p:txBody>
      </p:sp>
      <p:graphicFrame>
        <p:nvGraphicFramePr>
          <p:cNvPr id="21" name="Table 20"/>
          <p:cNvGraphicFramePr>
            <a:graphicFrameLocks noGrp="1"/>
          </p:cNvGraphicFramePr>
          <p:nvPr/>
        </p:nvGraphicFramePr>
        <p:xfrm>
          <a:off x="7244803" y="1975723"/>
          <a:ext cx="3349395" cy="3078480"/>
        </p:xfrm>
        <a:graphic>
          <a:graphicData uri="http://schemas.openxmlformats.org/drawingml/2006/table">
            <a:tbl>
              <a:tblPr/>
              <a:tblGrid>
                <a:gridCol w="15074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419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831600">
                <a:tc>
                  <a:txBody>
                    <a:bodyPr/>
                    <a:lstStyle/>
                    <a:p>
                      <a:pPr algn="l" fontAlgn="b"/>
                      <a:r>
                        <a:rPr lang="en-GB" sz="20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5431386"/>
              </p:ext>
            </p:extLst>
          </p:nvPr>
        </p:nvGraphicFramePr>
        <p:xfrm>
          <a:off x="8262681" y="2128123"/>
          <a:ext cx="1313638" cy="2926080"/>
        </p:xfrm>
        <a:graphic>
          <a:graphicData uri="http://schemas.openxmlformats.org/drawingml/2006/table">
            <a:tbl>
              <a:tblPr/>
              <a:tblGrid>
                <a:gridCol w="1313638">
                  <a:extLst>
                    <a:ext uri="{9D8B030D-6E8A-4147-A177-3AD203B41FA5}">
                      <a16:colId xmlns:a16="http://schemas.microsoft.com/office/drawing/2014/main" val="570843742"/>
                    </a:ext>
                  </a:extLst>
                </a:gridCol>
              </a:tblGrid>
              <a:tr h="1148053">
                <a:tc>
                  <a:txBody>
                    <a:bodyPr/>
                    <a:lstStyle/>
                    <a:p>
                      <a:pPr algn="ctr" fontAlgn="b"/>
                      <a:r>
                        <a:rPr lang="en-GB" sz="9600" b="0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-3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9222375"/>
                  </a:ext>
                </a:extLst>
              </a:tr>
              <a:tr h="630788">
                <a:tc>
                  <a:txBody>
                    <a:bodyPr/>
                    <a:lstStyle/>
                    <a:p>
                      <a:pPr algn="ctr" fontAlgn="t"/>
                      <a:r>
                        <a:rPr lang="en-GB" sz="9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52511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1184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941208" y="1202232"/>
            <a:ext cx="5005274" cy="4435928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8" name="Line 10"/>
          <p:cNvSpPr>
            <a:spLocks noChangeShapeType="1"/>
          </p:cNvSpPr>
          <p:nvPr/>
        </p:nvSpPr>
        <p:spPr bwMode="auto">
          <a:xfrm>
            <a:off x="941208" y="4750974"/>
            <a:ext cx="5005274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9" name="Line 11"/>
          <p:cNvSpPr>
            <a:spLocks noChangeShapeType="1"/>
          </p:cNvSpPr>
          <p:nvPr/>
        </p:nvSpPr>
        <p:spPr bwMode="auto">
          <a:xfrm>
            <a:off x="941208" y="3863789"/>
            <a:ext cx="5005274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0" name="Line 12"/>
          <p:cNvSpPr>
            <a:spLocks noChangeShapeType="1"/>
          </p:cNvSpPr>
          <p:nvPr/>
        </p:nvSpPr>
        <p:spPr bwMode="auto">
          <a:xfrm>
            <a:off x="941208" y="2976603"/>
            <a:ext cx="5005274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1" name="Line 13"/>
          <p:cNvSpPr>
            <a:spLocks noChangeShapeType="1"/>
          </p:cNvSpPr>
          <p:nvPr/>
        </p:nvSpPr>
        <p:spPr bwMode="auto">
          <a:xfrm>
            <a:off x="941208" y="2089418"/>
            <a:ext cx="5005274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2" name="Line 15"/>
          <p:cNvSpPr>
            <a:spLocks noChangeShapeType="1"/>
          </p:cNvSpPr>
          <p:nvPr/>
        </p:nvSpPr>
        <p:spPr bwMode="auto">
          <a:xfrm flipV="1">
            <a:off x="1942262" y="1202232"/>
            <a:ext cx="0" cy="443592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3" name="Line 16"/>
          <p:cNvSpPr>
            <a:spLocks noChangeShapeType="1"/>
          </p:cNvSpPr>
          <p:nvPr/>
        </p:nvSpPr>
        <p:spPr bwMode="auto">
          <a:xfrm flipV="1">
            <a:off x="2943317" y="1202232"/>
            <a:ext cx="0" cy="443592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4" name="Line 17"/>
          <p:cNvSpPr>
            <a:spLocks noChangeShapeType="1"/>
          </p:cNvSpPr>
          <p:nvPr/>
        </p:nvSpPr>
        <p:spPr bwMode="auto">
          <a:xfrm flipV="1">
            <a:off x="3944372" y="1202232"/>
            <a:ext cx="0" cy="443592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5" name="Line 18"/>
          <p:cNvSpPr>
            <a:spLocks noChangeShapeType="1"/>
          </p:cNvSpPr>
          <p:nvPr/>
        </p:nvSpPr>
        <p:spPr bwMode="auto">
          <a:xfrm flipV="1">
            <a:off x="4945427" y="1202232"/>
            <a:ext cx="0" cy="443592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6" name="Oval 15"/>
          <p:cNvSpPr>
            <a:spLocks noChangeArrowheads="1"/>
          </p:cNvSpPr>
          <p:nvPr/>
        </p:nvSpPr>
        <p:spPr bwMode="auto">
          <a:xfrm>
            <a:off x="3037570" y="2128123"/>
            <a:ext cx="812551" cy="737367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17" name="Oval 16"/>
          <p:cNvSpPr>
            <a:spLocks noChangeArrowheads="1"/>
          </p:cNvSpPr>
          <p:nvPr/>
        </p:nvSpPr>
        <p:spPr bwMode="auto">
          <a:xfrm>
            <a:off x="3072399" y="3961463"/>
            <a:ext cx="742891" cy="709683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28" name="TextBox 38"/>
          <p:cNvSpPr txBox="1">
            <a:spLocks noChangeArrowheads="1"/>
          </p:cNvSpPr>
          <p:nvPr/>
        </p:nvSpPr>
        <p:spPr bwMode="auto">
          <a:xfrm>
            <a:off x="3913628" y="2204418"/>
            <a:ext cx="117130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en-GB" sz="3200" dirty="0"/>
              <a:t>Finish</a:t>
            </a:r>
          </a:p>
        </p:txBody>
      </p:sp>
      <p:sp>
        <p:nvSpPr>
          <p:cNvPr id="29" name="TextBox 39"/>
          <p:cNvSpPr txBox="1">
            <a:spLocks noChangeArrowheads="1"/>
          </p:cNvSpPr>
          <p:nvPr/>
        </p:nvSpPr>
        <p:spPr bwMode="auto">
          <a:xfrm>
            <a:off x="3882174" y="4014994"/>
            <a:ext cx="106325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en-GB" sz="3200" dirty="0"/>
              <a:t>Start</a:t>
            </a:r>
          </a:p>
        </p:txBody>
      </p:sp>
      <p:sp>
        <p:nvSpPr>
          <p:cNvPr id="2" name="Rectangle 1"/>
          <p:cNvSpPr/>
          <p:nvPr/>
        </p:nvSpPr>
        <p:spPr>
          <a:xfrm>
            <a:off x="6624769" y="225469"/>
            <a:ext cx="484517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5400" b="1" dirty="0">
                <a:solidFill>
                  <a:srgbClr val="000000"/>
                </a:solidFill>
                <a:latin typeface="Calibri" panose="020F0502020204030204" pitchFamily="34" charset="0"/>
              </a:rPr>
              <a:t>Column Vectors </a:t>
            </a:r>
            <a:endParaRPr lang="en-GB" sz="5400" dirty="0"/>
          </a:p>
        </p:txBody>
      </p:sp>
      <p:graphicFrame>
        <p:nvGraphicFramePr>
          <p:cNvPr id="21" name="Table 20"/>
          <p:cNvGraphicFramePr>
            <a:graphicFrameLocks noGrp="1"/>
          </p:cNvGraphicFramePr>
          <p:nvPr/>
        </p:nvGraphicFramePr>
        <p:xfrm>
          <a:off x="7244803" y="1975723"/>
          <a:ext cx="3349395" cy="3078480"/>
        </p:xfrm>
        <a:graphic>
          <a:graphicData uri="http://schemas.openxmlformats.org/drawingml/2006/table">
            <a:tbl>
              <a:tblPr/>
              <a:tblGrid>
                <a:gridCol w="15074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419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831600">
                <a:tc>
                  <a:txBody>
                    <a:bodyPr/>
                    <a:lstStyle/>
                    <a:p>
                      <a:pPr algn="l" fontAlgn="b"/>
                      <a:r>
                        <a:rPr lang="en-GB" sz="20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6950757"/>
              </p:ext>
            </p:extLst>
          </p:nvPr>
        </p:nvGraphicFramePr>
        <p:xfrm>
          <a:off x="8262681" y="2128123"/>
          <a:ext cx="1313638" cy="2926080"/>
        </p:xfrm>
        <a:graphic>
          <a:graphicData uri="http://schemas.openxmlformats.org/drawingml/2006/table">
            <a:tbl>
              <a:tblPr/>
              <a:tblGrid>
                <a:gridCol w="1313638">
                  <a:extLst>
                    <a:ext uri="{9D8B030D-6E8A-4147-A177-3AD203B41FA5}">
                      <a16:colId xmlns:a16="http://schemas.microsoft.com/office/drawing/2014/main" val="570843742"/>
                    </a:ext>
                  </a:extLst>
                </a:gridCol>
              </a:tblGrid>
              <a:tr h="1148053">
                <a:tc>
                  <a:txBody>
                    <a:bodyPr/>
                    <a:lstStyle/>
                    <a:p>
                      <a:pPr algn="ctr" fontAlgn="b"/>
                      <a:r>
                        <a:rPr lang="en-GB" sz="9600" b="0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9222375"/>
                  </a:ext>
                </a:extLst>
              </a:tr>
              <a:tr h="630788">
                <a:tc>
                  <a:txBody>
                    <a:bodyPr/>
                    <a:lstStyle/>
                    <a:p>
                      <a:pPr algn="ctr" fontAlgn="t"/>
                      <a:r>
                        <a:rPr lang="en-GB" sz="9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52511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5487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3623293" y="1087287"/>
            <a:ext cx="5261439" cy="2990684"/>
            <a:chOff x="0" y="384173"/>
            <a:chExt cx="2993" cy="1376"/>
          </a:xfrm>
        </p:grpSpPr>
        <p:sp>
          <p:nvSpPr>
            <p:cNvPr id="447" name="Rectangle 446"/>
            <p:cNvSpPr>
              <a:spLocks noChangeArrowheads="1"/>
            </p:cNvSpPr>
            <p:nvPr/>
          </p:nvSpPr>
          <p:spPr bwMode="auto">
            <a:xfrm>
              <a:off x="2721" y="384989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8" name="Rectangle 447"/>
            <p:cNvSpPr>
              <a:spLocks noChangeArrowheads="1"/>
            </p:cNvSpPr>
            <p:nvPr/>
          </p:nvSpPr>
          <p:spPr bwMode="auto">
            <a:xfrm>
              <a:off x="2721" y="384717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9" name="Rectangle 448"/>
            <p:cNvSpPr>
              <a:spLocks noChangeArrowheads="1"/>
            </p:cNvSpPr>
            <p:nvPr/>
          </p:nvSpPr>
          <p:spPr bwMode="auto">
            <a:xfrm>
              <a:off x="2721" y="384445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0" name="Rectangle 449"/>
            <p:cNvSpPr>
              <a:spLocks noChangeArrowheads="1"/>
            </p:cNvSpPr>
            <p:nvPr/>
          </p:nvSpPr>
          <p:spPr bwMode="auto">
            <a:xfrm>
              <a:off x="2721" y="385261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1" name="Rectangle 450"/>
            <p:cNvSpPr>
              <a:spLocks noChangeArrowheads="1"/>
            </p:cNvSpPr>
            <p:nvPr/>
          </p:nvSpPr>
          <p:spPr bwMode="auto">
            <a:xfrm>
              <a:off x="2721" y="384173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2" name="Rectangle 451"/>
            <p:cNvSpPr>
              <a:spLocks noChangeArrowheads="1"/>
            </p:cNvSpPr>
            <p:nvPr/>
          </p:nvSpPr>
          <p:spPr bwMode="auto">
            <a:xfrm>
              <a:off x="0" y="384989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3" name="Rectangle 452"/>
            <p:cNvSpPr>
              <a:spLocks noChangeArrowheads="1"/>
            </p:cNvSpPr>
            <p:nvPr/>
          </p:nvSpPr>
          <p:spPr bwMode="auto">
            <a:xfrm>
              <a:off x="272" y="384989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4" name="Rectangle 453"/>
            <p:cNvSpPr>
              <a:spLocks noChangeArrowheads="1"/>
            </p:cNvSpPr>
            <p:nvPr/>
          </p:nvSpPr>
          <p:spPr bwMode="auto">
            <a:xfrm>
              <a:off x="544" y="384989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5" name="Rectangle 454"/>
            <p:cNvSpPr>
              <a:spLocks noChangeArrowheads="1"/>
            </p:cNvSpPr>
            <p:nvPr/>
          </p:nvSpPr>
          <p:spPr bwMode="auto">
            <a:xfrm>
              <a:off x="816" y="384989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6" name="Rectangle 455"/>
            <p:cNvSpPr>
              <a:spLocks noChangeArrowheads="1"/>
            </p:cNvSpPr>
            <p:nvPr/>
          </p:nvSpPr>
          <p:spPr bwMode="auto">
            <a:xfrm>
              <a:off x="1089" y="384989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7" name="Rectangle 456"/>
            <p:cNvSpPr>
              <a:spLocks noChangeArrowheads="1"/>
            </p:cNvSpPr>
            <p:nvPr/>
          </p:nvSpPr>
          <p:spPr bwMode="auto">
            <a:xfrm>
              <a:off x="1361" y="384989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8" name="Rectangle 457"/>
            <p:cNvSpPr>
              <a:spLocks noChangeArrowheads="1"/>
            </p:cNvSpPr>
            <p:nvPr/>
          </p:nvSpPr>
          <p:spPr bwMode="auto">
            <a:xfrm>
              <a:off x="1633" y="384989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59" name="Rectangle 458"/>
            <p:cNvSpPr>
              <a:spLocks noChangeArrowheads="1"/>
            </p:cNvSpPr>
            <p:nvPr/>
          </p:nvSpPr>
          <p:spPr bwMode="auto">
            <a:xfrm>
              <a:off x="1905" y="384989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0" name="Rectangle 459"/>
            <p:cNvSpPr>
              <a:spLocks noChangeArrowheads="1"/>
            </p:cNvSpPr>
            <p:nvPr/>
          </p:nvSpPr>
          <p:spPr bwMode="auto">
            <a:xfrm>
              <a:off x="0" y="384717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1" name="Rectangle 460"/>
            <p:cNvSpPr>
              <a:spLocks noChangeArrowheads="1"/>
            </p:cNvSpPr>
            <p:nvPr/>
          </p:nvSpPr>
          <p:spPr bwMode="auto">
            <a:xfrm>
              <a:off x="272" y="384717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2" name="Rectangle 461"/>
            <p:cNvSpPr>
              <a:spLocks noChangeArrowheads="1"/>
            </p:cNvSpPr>
            <p:nvPr/>
          </p:nvSpPr>
          <p:spPr bwMode="auto">
            <a:xfrm>
              <a:off x="544" y="384717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3" name="Rectangle 462"/>
            <p:cNvSpPr>
              <a:spLocks noChangeArrowheads="1"/>
            </p:cNvSpPr>
            <p:nvPr/>
          </p:nvSpPr>
          <p:spPr bwMode="auto">
            <a:xfrm>
              <a:off x="816" y="384717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4" name="Rectangle 463"/>
            <p:cNvSpPr>
              <a:spLocks noChangeArrowheads="1"/>
            </p:cNvSpPr>
            <p:nvPr/>
          </p:nvSpPr>
          <p:spPr bwMode="auto">
            <a:xfrm>
              <a:off x="1089" y="384717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5" name="Rectangle 464"/>
            <p:cNvSpPr>
              <a:spLocks noChangeArrowheads="1"/>
            </p:cNvSpPr>
            <p:nvPr/>
          </p:nvSpPr>
          <p:spPr bwMode="auto">
            <a:xfrm>
              <a:off x="1361" y="384717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6" name="Rectangle 465"/>
            <p:cNvSpPr>
              <a:spLocks noChangeArrowheads="1"/>
            </p:cNvSpPr>
            <p:nvPr/>
          </p:nvSpPr>
          <p:spPr bwMode="auto">
            <a:xfrm>
              <a:off x="1633" y="384717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7" name="Rectangle 466"/>
            <p:cNvSpPr>
              <a:spLocks noChangeArrowheads="1"/>
            </p:cNvSpPr>
            <p:nvPr/>
          </p:nvSpPr>
          <p:spPr bwMode="auto">
            <a:xfrm>
              <a:off x="1905" y="384717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8" name="Rectangle 467"/>
            <p:cNvSpPr>
              <a:spLocks noChangeArrowheads="1"/>
            </p:cNvSpPr>
            <p:nvPr/>
          </p:nvSpPr>
          <p:spPr bwMode="auto">
            <a:xfrm>
              <a:off x="0" y="384445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9" name="Rectangle 468"/>
            <p:cNvSpPr>
              <a:spLocks noChangeArrowheads="1"/>
            </p:cNvSpPr>
            <p:nvPr/>
          </p:nvSpPr>
          <p:spPr bwMode="auto">
            <a:xfrm>
              <a:off x="272" y="384445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0" name="Rectangle 469"/>
            <p:cNvSpPr>
              <a:spLocks noChangeArrowheads="1"/>
            </p:cNvSpPr>
            <p:nvPr/>
          </p:nvSpPr>
          <p:spPr bwMode="auto">
            <a:xfrm>
              <a:off x="544" y="384445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1" name="Rectangle 470"/>
            <p:cNvSpPr>
              <a:spLocks noChangeArrowheads="1"/>
            </p:cNvSpPr>
            <p:nvPr/>
          </p:nvSpPr>
          <p:spPr bwMode="auto">
            <a:xfrm>
              <a:off x="816" y="384445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2" name="Rectangle 471"/>
            <p:cNvSpPr>
              <a:spLocks noChangeArrowheads="1"/>
            </p:cNvSpPr>
            <p:nvPr/>
          </p:nvSpPr>
          <p:spPr bwMode="auto">
            <a:xfrm>
              <a:off x="1089" y="384445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3" name="Rectangle 472"/>
            <p:cNvSpPr>
              <a:spLocks noChangeArrowheads="1"/>
            </p:cNvSpPr>
            <p:nvPr/>
          </p:nvSpPr>
          <p:spPr bwMode="auto">
            <a:xfrm>
              <a:off x="1361" y="384445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4" name="Rectangle 473"/>
            <p:cNvSpPr>
              <a:spLocks noChangeArrowheads="1"/>
            </p:cNvSpPr>
            <p:nvPr/>
          </p:nvSpPr>
          <p:spPr bwMode="auto">
            <a:xfrm>
              <a:off x="1633" y="384445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5" name="Rectangle 474"/>
            <p:cNvSpPr>
              <a:spLocks noChangeArrowheads="1"/>
            </p:cNvSpPr>
            <p:nvPr/>
          </p:nvSpPr>
          <p:spPr bwMode="auto">
            <a:xfrm>
              <a:off x="1905" y="384445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6" name="Rectangle 475"/>
            <p:cNvSpPr>
              <a:spLocks noChangeArrowheads="1"/>
            </p:cNvSpPr>
            <p:nvPr/>
          </p:nvSpPr>
          <p:spPr bwMode="auto">
            <a:xfrm>
              <a:off x="0" y="385261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7" name="Rectangle 476"/>
            <p:cNvSpPr>
              <a:spLocks noChangeArrowheads="1"/>
            </p:cNvSpPr>
            <p:nvPr/>
          </p:nvSpPr>
          <p:spPr bwMode="auto">
            <a:xfrm>
              <a:off x="272" y="385261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8" name="Rectangle 477"/>
            <p:cNvSpPr>
              <a:spLocks noChangeArrowheads="1"/>
            </p:cNvSpPr>
            <p:nvPr/>
          </p:nvSpPr>
          <p:spPr bwMode="auto">
            <a:xfrm>
              <a:off x="544" y="385261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9" name="Rectangle 478"/>
            <p:cNvSpPr>
              <a:spLocks noChangeArrowheads="1"/>
            </p:cNvSpPr>
            <p:nvPr/>
          </p:nvSpPr>
          <p:spPr bwMode="auto">
            <a:xfrm>
              <a:off x="816" y="385261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0" name="Rectangle 479"/>
            <p:cNvSpPr>
              <a:spLocks noChangeArrowheads="1"/>
            </p:cNvSpPr>
            <p:nvPr/>
          </p:nvSpPr>
          <p:spPr bwMode="auto">
            <a:xfrm>
              <a:off x="1089" y="385261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1" name="Rectangle 480"/>
            <p:cNvSpPr>
              <a:spLocks noChangeArrowheads="1"/>
            </p:cNvSpPr>
            <p:nvPr/>
          </p:nvSpPr>
          <p:spPr bwMode="auto">
            <a:xfrm>
              <a:off x="1361" y="385261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2" name="Rectangle 481"/>
            <p:cNvSpPr>
              <a:spLocks noChangeArrowheads="1"/>
            </p:cNvSpPr>
            <p:nvPr/>
          </p:nvSpPr>
          <p:spPr bwMode="auto">
            <a:xfrm>
              <a:off x="1633" y="385261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3" name="Rectangle 482"/>
            <p:cNvSpPr>
              <a:spLocks noChangeArrowheads="1"/>
            </p:cNvSpPr>
            <p:nvPr/>
          </p:nvSpPr>
          <p:spPr bwMode="auto">
            <a:xfrm>
              <a:off x="1905" y="385261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4" name="Rectangle 483"/>
            <p:cNvSpPr>
              <a:spLocks noChangeArrowheads="1"/>
            </p:cNvSpPr>
            <p:nvPr/>
          </p:nvSpPr>
          <p:spPr bwMode="auto">
            <a:xfrm>
              <a:off x="0" y="384173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5" name="Rectangle 484"/>
            <p:cNvSpPr>
              <a:spLocks noChangeArrowheads="1"/>
            </p:cNvSpPr>
            <p:nvPr/>
          </p:nvSpPr>
          <p:spPr bwMode="auto">
            <a:xfrm>
              <a:off x="272" y="384173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6" name="Rectangle 485"/>
            <p:cNvSpPr>
              <a:spLocks noChangeArrowheads="1"/>
            </p:cNvSpPr>
            <p:nvPr/>
          </p:nvSpPr>
          <p:spPr bwMode="auto">
            <a:xfrm>
              <a:off x="544" y="384173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7" name="Rectangle 486"/>
            <p:cNvSpPr>
              <a:spLocks noChangeArrowheads="1"/>
            </p:cNvSpPr>
            <p:nvPr/>
          </p:nvSpPr>
          <p:spPr bwMode="auto">
            <a:xfrm>
              <a:off x="816" y="384173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8" name="Rectangle 487"/>
            <p:cNvSpPr>
              <a:spLocks noChangeArrowheads="1"/>
            </p:cNvSpPr>
            <p:nvPr/>
          </p:nvSpPr>
          <p:spPr bwMode="auto">
            <a:xfrm>
              <a:off x="1089" y="384173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9" name="Rectangle 488"/>
            <p:cNvSpPr>
              <a:spLocks noChangeArrowheads="1"/>
            </p:cNvSpPr>
            <p:nvPr/>
          </p:nvSpPr>
          <p:spPr bwMode="auto">
            <a:xfrm>
              <a:off x="1361" y="384173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0" name="Rectangle 489"/>
            <p:cNvSpPr>
              <a:spLocks noChangeArrowheads="1"/>
            </p:cNvSpPr>
            <p:nvPr/>
          </p:nvSpPr>
          <p:spPr bwMode="auto">
            <a:xfrm>
              <a:off x="1633" y="384173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1" name="Rectangle 490"/>
            <p:cNvSpPr>
              <a:spLocks noChangeArrowheads="1"/>
            </p:cNvSpPr>
            <p:nvPr/>
          </p:nvSpPr>
          <p:spPr bwMode="auto">
            <a:xfrm>
              <a:off x="1905" y="384173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2" name="Rectangle 491"/>
            <p:cNvSpPr>
              <a:spLocks noChangeArrowheads="1"/>
            </p:cNvSpPr>
            <p:nvPr/>
          </p:nvSpPr>
          <p:spPr bwMode="auto">
            <a:xfrm>
              <a:off x="2177" y="384989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3" name="Rectangle 492"/>
            <p:cNvSpPr>
              <a:spLocks noChangeArrowheads="1"/>
            </p:cNvSpPr>
            <p:nvPr/>
          </p:nvSpPr>
          <p:spPr bwMode="auto">
            <a:xfrm>
              <a:off x="2449" y="384989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4" name="Rectangle 493"/>
            <p:cNvSpPr>
              <a:spLocks noChangeArrowheads="1"/>
            </p:cNvSpPr>
            <p:nvPr/>
          </p:nvSpPr>
          <p:spPr bwMode="auto">
            <a:xfrm>
              <a:off x="2177" y="384717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5" name="Rectangle 494"/>
            <p:cNvSpPr>
              <a:spLocks noChangeArrowheads="1"/>
            </p:cNvSpPr>
            <p:nvPr/>
          </p:nvSpPr>
          <p:spPr bwMode="auto">
            <a:xfrm>
              <a:off x="2449" y="384717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6" name="Rectangle 495"/>
            <p:cNvSpPr>
              <a:spLocks noChangeArrowheads="1"/>
            </p:cNvSpPr>
            <p:nvPr/>
          </p:nvSpPr>
          <p:spPr bwMode="auto">
            <a:xfrm>
              <a:off x="2177" y="384445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7" name="Rectangle 496"/>
            <p:cNvSpPr>
              <a:spLocks noChangeArrowheads="1"/>
            </p:cNvSpPr>
            <p:nvPr/>
          </p:nvSpPr>
          <p:spPr bwMode="auto">
            <a:xfrm>
              <a:off x="2449" y="384445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8" name="Rectangle 497"/>
            <p:cNvSpPr>
              <a:spLocks noChangeArrowheads="1"/>
            </p:cNvSpPr>
            <p:nvPr/>
          </p:nvSpPr>
          <p:spPr bwMode="auto">
            <a:xfrm>
              <a:off x="2177" y="385261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9" name="Rectangle 498"/>
            <p:cNvSpPr>
              <a:spLocks noChangeArrowheads="1"/>
            </p:cNvSpPr>
            <p:nvPr/>
          </p:nvSpPr>
          <p:spPr bwMode="auto">
            <a:xfrm>
              <a:off x="2449" y="385261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0" name="Rectangle 499"/>
            <p:cNvSpPr>
              <a:spLocks noChangeArrowheads="1"/>
            </p:cNvSpPr>
            <p:nvPr/>
          </p:nvSpPr>
          <p:spPr bwMode="auto">
            <a:xfrm>
              <a:off x="2177" y="384173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1" name="Rectangle 500"/>
            <p:cNvSpPr>
              <a:spLocks noChangeArrowheads="1"/>
            </p:cNvSpPr>
            <p:nvPr/>
          </p:nvSpPr>
          <p:spPr bwMode="auto">
            <a:xfrm>
              <a:off x="2449" y="384173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2" name="Freeform 501"/>
            <p:cNvSpPr>
              <a:spLocks/>
            </p:cNvSpPr>
            <p:nvPr/>
          </p:nvSpPr>
          <p:spPr bwMode="auto">
            <a:xfrm>
              <a:off x="273" y="384717"/>
              <a:ext cx="1088" cy="817"/>
            </a:xfrm>
            <a:custGeom>
              <a:avLst/>
              <a:gdLst>
                <a:gd name="T0" fmla="*/ 0 w 1088"/>
                <a:gd name="T1" fmla="*/ 817 h 817"/>
                <a:gd name="T2" fmla="*/ 1088 w 1088"/>
                <a:gd name="T3" fmla="*/ 544 h 817"/>
                <a:gd name="T4" fmla="*/ 1088 w 1088"/>
                <a:gd name="T5" fmla="*/ 0 h 817"/>
                <a:gd name="T6" fmla="*/ 0 w 1088"/>
                <a:gd name="T7" fmla="*/ 817 h 81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88"/>
                <a:gd name="T13" fmla="*/ 0 h 817"/>
                <a:gd name="T14" fmla="*/ 1088 w 1088"/>
                <a:gd name="T15" fmla="*/ 817 h 81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88" h="817">
                  <a:moveTo>
                    <a:pt x="0" y="817"/>
                  </a:moveTo>
                  <a:lnTo>
                    <a:pt x="1088" y="544"/>
                  </a:lnTo>
                  <a:lnTo>
                    <a:pt x="1088" y="0"/>
                  </a:lnTo>
                  <a:lnTo>
                    <a:pt x="0" y="817"/>
                  </a:lnTo>
                  <a:close/>
                </a:path>
              </a:pathLst>
            </a:custGeom>
            <a:solidFill>
              <a:srgbClr val="80D0E8"/>
            </a:solidFill>
            <a:ln w="28575">
              <a:solidFill>
                <a:sysClr val="windowText" lastClr="000000"/>
              </a:solidFill>
              <a:round/>
              <a:headEnd/>
              <a:tailEnd/>
            </a:ln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3" name="Text Box 61"/>
            <p:cNvSpPr txBox="1">
              <a:spLocks noChangeArrowheads="1"/>
            </p:cNvSpPr>
            <p:nvPr/>
          </p:nvSpPr>
          <p:spPr bwMode="auto">
            <a:xfrm>
              <a:off x="124" y="385228"/>
              <a:ext cx="25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1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</a:t>
              </a: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4" name="Text Box 62"/>
            <p:cNvSpPr txBox="1">
              <a:spLocks noChangeArrowheads="1"/>
            </p:cNvSpPr>
            <p:nvPr/>
          </p:nvSpPr>
          <p:spPr bwMode="auto">
            <a:xfrm>
              <a:off x="1164" y="384475"/>
              <a:ext cx="24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1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</a:t>
              </a: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5" name="Text Box 63"/>
            <p:cNvSpPr txBox="1">
              <a:spLocks noChangeArrowheads="1"/>
            </p:cNvSpPr>
            <p:nvPr/>
          </p:nvSpPr>
          <p:spPr bwMode="auto">
            <a:xfrm>
              <a:off x="1316" y="385261"/>
              <a:ext cx="24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1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</a:t>
              </a: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6" name="Text Box 64"/>
            <p:cNvSpPr txBox="1">
              <a:spLocks noChangeArrowheads="1"/>
            </p:cNvSpPr>
            <p:nvPr/>
          </p:nvSpPr>
          <p:spPr bwMode="auto">
            <a:xfrm>
              <a:off x="318" y="384778"/>
              <a:ext cx="54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01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object</a:t>
              </a:r>
              <a:endParaRPr kumimoji="0" lang="en-GB" sz="20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3623293" y="1087287"/>
            <a:ext cx="5261439" cy="2990684"/>
            <a:chOff x="0" y="384173"/>
            <a:chExt cx="2993" cy="1376"/>
          </a:xfrm>
        </p:grpSpPr>
        <p:sp>
          <p:nvSpPr>
            <p:cNvPr id="386" name="Rectangle 385"/>
            <p:cNvSpPr>
              <a:spLocks noChangeArrowheads="1"/>
            </p:cNvSpPr>
            <p:nvPr/>
          </p:nvSpPr>
          <p:spPr bwMode="auto">
            <a:xfrm>
              <a:off x="2721" y="384989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7" name="Rectangle 386"/>
            <p:cNvSpPr>
              <a:spLocks noChangeArrowheads="1"/>
            </p:cNvSpPr>
            <p:nvPr/>
          </p:nvSpPr>
          <p:spPr bwMode="auto">
            <a:xfrm>
              <a:off x="2721" y="384717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8" name="Rectangle 387"/>
            <p:cNvSpPr>
              <a:spLocks noChangeArrowheads="1"/>
            </p:cNvSpPr>
            <p:nvPr/>
          </p:nvSpPr>
          <p:spPr bwMode="auto">
            <a:xfrm>
              <a:off x="2721" y="384445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9" name="Rectangle 388"/>
            <p:cNvSpPr>
              <a:spLocks noChangeArrowheads="1"/>
            </p:cNvSpPr>
            <p:nvPr/>
          </p:nvSpPr>
          <p:spPr bwMode="auto">
            <a:xfrm>
              <a:off x="2721" y="385261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0" name="Rectangle 389"/>
            <p:cNvSpPr>
              <a:spLocks noChangeArrowheads="1"/>
            </p:cNvSpPr>
            <p:nvPr/>
          </p:nvSpPr>
          <p:spPr bwMode="auto">
            <a:xfrm>
              <a:off x="2721" y="384173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1" name="Rectangle 390"/>
            <p:cNvSpPr>
              <a:spLocks noChangeArrowheads="1"/>
            </p:cNvSpPr>
            <p:nvPr/>
          </p:nvSpPr>
          <p:spPr bwMode="auto">
            <a:xfrm>
              <a:off x="0" y="384989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2" name="Rectangle 391"/>
            <p:cNvSpPr>
              <a:spLocks noChangeArrowheads="1"/>
            </p:cNvSpPr>
            <p:nvPr/>
          </p:nvSpPr>
          <p:spPr bwMode="auto">
            <a:xfrm>
              <a:off x="272" y="384989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3" name="Rectangle 392"/>
            <p:cNvSpPr>
              <a:spLocks noChangeArrowheads="1"/>
            </p:cNvSpPr>
            <p:nvPr/>
          </p:nvSpPr>
          <p:spPr bwMode="auto">
            <a:xfrm>
              <a:off x="544" y="384989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4" name="Rectangle 393"/>
            <p:cNvSpPr>
              <a:spLocks noChangeArrowheads="1"/>
            </p:cNvSpPr>
            <p:nvPr/>
          </p:nvSpPr>
          <p:spPr bwMode="auto">
            <a:xfrm>
              <a:off x="816" y="384989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5" name="Rectangle 394"/>
            <p:cNvSpPr>
              <a:spLocks noChangeArrowheads="1"/>
            </p:cNvSpPr>
            <p:nvPr/>
          </p:nvSpPr>
          <p:spPr bwMode="auto">
            <a:xfrm>
              <a:off x="1089" y="384989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6" name="Rectangle 395"/>
            <p:cNvSpPr>
              <a:spLocks noChangeArrowheads="1"/>
            </p:cNvSpPr>
            <p:nvPr/>
          </p:nvSpPr>
          <p:spPr bwMode="auto">
            <a:xfrm>
              <a:off x="1361" y="384989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7" name="Rectangle 396"/>
            <p:cNvSpPr>
              <a:spLocks noChangeArrowheads="1"/>
            </p:cNvSpPr>
            <p:nvPr/>
          </p:nvSpPr>
          <p:spPr bwMode="auto">
            <a:xfrm>
              <a:off x="1633" y="384989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8" name="Rectangle 397"/>
            <p:cNvSpPr>
              <a:spLocks noChangeArrowheads="1"/>
            </p:cNvSpPr>
            <p:nvPr/>
          </p:nvSpPr>
          <p:spPr bwMode="auto">
            <a:xfrm>
              <a:off x="1905" y="384989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9" name="Rectangle 398"/>
            <p:cNvSpPr>
              <a:spLocks noChangeArrowheads="1"/>
            </p:cNvSpPr>
            <p:nvPr/>
          </p:nvSpPr>
          <p:spPr bwMode="auto">
            <a:xfrm>
              <a:off x="0" y="384717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0" name="Rectangle 399"/>
            <p:cNvSpPr>
              <a:spLocks noChangeArrowheads="1"/>
            </p:cNvSpPr>
            <p:nvPr/>
          </p:nvSpPr>
          <p:spPr bwMode="auto">
            <a:xfrm>
              <a:off x="272" y="384717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1" name="Rectangle 400"/>
            <p:cNvSpPr>
              <a:spLocks noChangeArrowheads="1"/>
            </p:cNvSpPr>
            <p:nvPr/>
          </p:nvSpPr>
          <p:spPr bwMode="auto">
            <a:xfrm>
              <a:off x="544" y="384717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2" name="Rectangle 401"/>
            <p:cNvSpPr>
              <a:spLocks noChangeArrowheads="1"/>
            </p:cNvSpPr>
            <p:nvPr/>
          </p:nvSpPr>
          <p:spPr bwMode="auto">
            <a:xfrm>
              <a:off x="816" y="384717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3" name="Rectangle 402"/>
            <p:cNvSpPr>
              <a:spLocks noChangeArrowheads="1"/>
            </p:cNvSpPr>
            <p:nvPr/>
          </p:nvSpPr>
          <p:spPr bwMode="auto">
            <a:xfrm>
              <a:off x="1089" y="384717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4" name="Rectangle 403"/>
            <p:cNvSpPr>
              <a:spLocks noChangeArrowheads="1"/>
            </p:cNvSpPr>
            <p:nvPr/>
          </p:nvSpPr>
          <p:spPr bwMode="auto">
            <a:xfrm>
              <a:off x="1361" y="384717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5" name="Rectangle 404"/>
            <p:cNvSpPr>
              <a:spLocks noChangeArrowheads="1"/>
            </p:cNvSpPr>
            <p:nvPr/>
          </p:nvSpPr>
          <p:spPr bwMode="auto">
            <a:xfrm>
              <a:off x="1633" y="384717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6" name="Rectangle 405"/>
            <p:cNvSpPr>
              <a:spLocks noChangeArrowheads="1"/>
            </p:cNvSpPr>
            <p:nvPr/>
          </p:nvSpPr>
          <p:spPr bwMode="auto">
            <a:xfrm>
              <a:off x="1905" y="384717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7" name="Rectangle 406"/>
            <p:cNvSpPr>
              <a:spLocks noChangeArrowheads="1"/>
            </p:cNvSpPr>
            <p:nvPr/>
          </p:nvSpPr>
          <p:spPr bwMode="auto">
            <a:xfrm>
              <a:off x="0" y="384445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8" name="Rectangle 407"/>
            <p:cNvSpPr>
              <a:spLocks noChangeArrowheads="1"/>
            </p:cNvSpPr>
            <p:nvPr/>
          </p:nvSpPr>
          <p:spPr bwMode="auto">
            <a:xfrm>
              <a:off x="272" y="384445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9" name="Rectangle 408"/>
            <p:cNvSpPr>
              <a:spLocks noChangeArrowheads="1"/>
            </p:cNvSpPr>
            <p:nvPr/>
          </p:nvSpPr>
          <p:spPr bwMode="auto">
            <a:xfrm>
              <a:off x="544" y="384445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0" name="Rectangle 409"/>
            <p:cNvSpPr>
              <a:spLocks noChangeArrowheads="1"/>
            </p:cNvSpPr>
            <p:nvPr/>
          </p:nvSpPr>
          <p:spPr bwMode="auto">
            <a:xfrm>
              <a:off x="816" y="384445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1" name="Rectangle 410"/>
            <p:cNvSpPr>
              <a:spLocks noChangeArrowheads="1"/>
            </p:cNvSpPr>
            <p:nvPr/>
          </p:nvSpPr>
          <p:spPr bwMode="auto">
            <a:xfrm>
              <a:off x="1089" y="384445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2" name="Rectangle 411"/>
            <p:cNvSpPr>
              <a:spLocks noChangeArrowheads="1"/>
            </p:cNvSpPr>
            <p:nvPr/>
          </p:nvSpPr>
          <p:spPr bwMode="auto">
            <a:xfrm>
              <a:off x="1361" y="384445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3" name="Rectangle 412"/>
            <p:cNvSpPr>
              <a:spLocks noChangeArrowheads="1"/>
            </p:cNvSpPr>
            <p:nvPr/>
          </p:nvSpPr>
          <p:spPr bwMode="auto">
            <a:xfrm>
              <a:off x="1633" y="384445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4" name="Rectangle 413"/>
            <p:cNvSpPr>
              <a:spLocks noChangeArrowheads="1"/>
            </p:cNvSpPr>
            <p:nvPr/>
          </p:nvSpPr>
          <p:spPr bwMode="auto">
            <a:xfrm>
              <a:off x="1905" y="384445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5" name="Rectangle 414"/>
            <p:cNvSpPr>
              <a:spLocks noChangeArrowheads="1"/>
            </p:cNvSpPr>
            <p:nvPr/>
          </p:nvSpPr>
          <p:spPr bwMode="auto">
            <a:xfrm>
              <a:off x="0" y="385261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6" name="Rectangle 415"/>
            <p:cNvSpPr>
              <a:spLocks noChangeArrowheads="1"/>
            </p:cNvSpPr>
            <p:nvPr/>
          </p:nvSpPr>
          <p:spPr bwMode="auto">
            <a:xfrm>
              <a:off x="272" y="385261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7" name="Rectangle 416"/>
            <p:cNvSpPr>
              <a:spLocks noChangeArrowheads="1"/>
            </p:cNvSpPr>
            <p:nvPr/>
          </p:nvSpPr>
          <p:spPr bwMode="auto">
            <a:xfrm>
              <a:off x="544" y="385261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8" name="Rectangle 417"/>
            <p:cNvSpPr>
              <a:spLocks noChangeArrowheads="1"/>
            </p:cNvSpPr>
            <p:nvPr/>
          </p:nvSpPr>
          <p:spPr bwMode="auto">
            <a:xfrm>
              <a:off x="816" y="385261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9" name="Rectangle 418"/>
            <p:cNvSpPr>
              <a:spLocks noChangeArrowheads="1"/>
            </p:cNvSpPr>
            <p:nvPr/>
          </p:nvSpPr>
          <p:spPr bwMode="auto">
            <a:xfrm>
              <a:off x="1089" y="385261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0" name="Rectangle 419"/>
            <p:cNvSpPr>
              <a:spLocks noChangeArrowheads="1"/>
            </p:cNvSpPr>
            <p:nvPr/>
          </p:nvSpPr>
          <p:spPr bwMode="auto">
            <a:xfrm>
              <a:off x="1361" y="385261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1" name="Rectangle 420"/>
            <p:cNvSpPr>
              <a:spLocks noChangeArrowheads="1"/>
            </p:cNvSpPr>
            <p:nvPr/>
          </p:nvSpPr>
          <p:spPr bwMode="auto">
            <a:xfrm>
              <a:off x="1633" y="385261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2" name="Rectangle 421"/>
            <p:cNvSpPr>
              <a:spLocks noChangeArrowheads="1"/>
            </p:cNvSpPr>
            <p:nvPr/>
          </p:nvSpPr>
          <p:spPr bwMode="auto">
            <a:xfrm>
              <a:off x="1905" y="385261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3" name="Rectangle 422"/>
            <p:cNvSpPr>
              <a:spLocks noChangeArrowheads="1"/>
            </p:cNvSpPr>
            <p:nvPr/>
          </p:nvSpPr>
          <p:spPr bwMode="auto">
            <a:xfrm>
              <a:off x="0" y="384173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4" name="Rectangle 423"/>
            <p:cNvSpPr>
              <a:spLocks noChangeArrowheads="1"/>
            </p:cNvSpPr>
            <p:nvPr/>
          </p:nvSpPr>
          <p:spPr bwMode="auto">
            <a:xfrm>
              <a:off x="272" y="384173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5" name="Rectangle 424"/>
            <p:cNvSpPr>
              <a:spLocks noChangeArrowheads="1"/>
            </p:cNvSpPr>
            <p:nvPr/>
          </p:nvSpPr>
          <p:spPr bwMode="auto">
            <a:xfrm>
              <a:off x="544" y="384173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6" name="Rectangle 425"/>
            <p:cNvSpPr>
              <a:spLocks noChangeArrowheads="1"/>
            </p:cNvSpPr>
            <p:nvPr/>
          </p:nvSpPr>
          <p:spPr bwMode="auto">
            <a:xfrm>
              <a:off x="816" y="384173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7" name="Rectangle 426"/>
            <p:cNvSpPr>
              <a:spLocks noChangeArrowheads="1"/>
            </p:cNvSpPr>
            <p:nvPr/>
          </p:nvSpPr>
          <p:spPr bwMode="auto">
            <a:xfrm>
              <a:off x="1089" y="384173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8" name="Rectangle 427"/>
            <p:cNvSpPr>
              <a:spLocks noChangeArrowheads="1"/>
            </p:cNvSpPr>
            <p:nvPr/>
          </p:nvSpPr>
          <p:spPr bwMode="auto">
            <a:xfrm>
              <a:off x="1361" y="384173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9" name="Rectangle 428"/>
            <p:cNvSpPr>
              <a:spLocks noChangeArrowheads="1"/>
            </p:cNvSpPr>
            <p:nvPr/>
          </p:nvSpPr>
          <p:spPr bwMode="auto">
            <a:xfrm>
              <a:off x="1633" y="384173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0" name="Rectangle 429"/>
            <p:cNvSpPr>
              <a:spLocks noChangeArrowheads="1"/>
            </p:cNvSpPr>
            <p:nvPr/>
          </p:nvSpPr>
          <p:spPr bwMode="auto">
            <a:xfrm>
              <a:off x="1905" y="384173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1" name="Rectangle 430"/>
            <p:cNvSpPr>
              <a:spLocks noChangeArrowheads="1"/>
            </p:cNvSpPr>
            <p:nvPr/>
          </p:nvSpPr>
          <p:spPr bwMode="auto">
            <a:xfrm>
              <a:off x="2177" y="384989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2" name="Rectangle 431"/>
            <p:cNvSpPr>
              <a:spLocks noChangeArrowheads="1"/>
            </p:cNvSpPr>
            <p:nvPr/>
          </p:nvSpPr>
          <p:spPr bwMode="auto">
            <a:xfrm>
              <a:off x="2449" y="384989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3" name="Rectangle 432"/>
            <p:cNvSpPr>
              <a:spLocks noChangeArrowheads="1"/>
            </p:cNvSpPr>
            <p:nvPr/>
          </p:nvSpPr>
          <p:spPr bwMode="auto">
            <a:xfrm>
              <a:off x="2177" y="384717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4" name="Rectangle 433"/>
            <p:cNvSpPr>
              <a:spLocks noChangeArrowheads="1"/>
            </p:cNvSpPr>
            <p:nvPr/>
          </p:nvSpPr>
          <p:spPr bwMode="auto">
            <a:xfrm>
              <a:off x="2449" y="384717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5" name="Rectangle 434"/>
            <p:cNvSpPr>
              <a:spLocks noChangeArrowheads="1"/>
            </p:cNvSpPr>
            <p:nvPr/>
          </p:nvSpPr>
          <p:spPr bwMode="auto">
            <a:xfrm>
              <a:off x="2177" y="384445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6" name="Rectangle 435"/>
            <p:cNvSpPr>
              <a:spLocks noChangeArrowheads="1"/>
            </p:cNvSpPr>
            <p:nvPr/>
          </p:nvSpPr>
          <p:spPr bwMode="auto">
            <a:xfrm>
              <a:off x="2449" y="384445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7" name="Rectangle 436"/>
            <p:cNvSpPr>
              <a:spLocks noChangeArrowheads="1"/>
            </p:cNvSpPr>
            <p:nvPr/>
          </p:nvSpPr>
          <p:spPr bwMode="auto">
            <a:xfrm>
              <a:off x="2177" y="385261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8" name="Rectangle 437"/>
            <p:cNvSpPr>
              <a:spLocks noChangeArrowheads="1"/>
            </p:cNvSpPr>
            <p:nvPr/>
          </p:nvSpPr>
          <p:spPr bwMode="auto">
            <a:xfrm>
              <a:off x="2449" y="385261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9" name="Rectangle 438"/>
            <p:cNvSpPr>
              <a:spLocks noChangeArrowheads="1"/>
            </p:cNvSpPr>
            <p:nvPr/>
          </p:nvSpPr>
          <p:spPr bwMode="auto">
            <a:xfrm>
              <a:off x="2177" y="384173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0" name="Rectangle 439"/>
            <p:cNvSpPr>
              <a:spLocks noChangeArrowheads="1"/>
            </p:cNvSpPr>
            <p:nvPr/>
          </p:nvSpPr>
          <p:spPr bwMode="auto">
            <a:xfrm>
              <a:off x="2449" y="384173"/>
              <a:ext cx="272" cy="272"/>
            </a:xfrm>
            <a:prstGeom prst="rect">
              <a:avLst/>
            </a:prstGeom>
            <a:noFill/>
            <a:ln w="9525">
              <a:solidFill>
                <a:srgbClr val="80D0E8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1" name="Freeform 440"/>
            <p:cNvSpPr>
              <a:spLocks/>
            </p:cNvSpPr>
            <p:nvPr/>
          </p:nvSpPr>
          <p:spPr bwMode="auto">
            <a:xfrm>
              <a:off x="273" y="384717"/>
              <a:ext cx="1088" cy="817"/>
            </a:xfrm>
            <a:custGeom>
              <a:avLst/>
              <a:gdLst>
                <a:gd name="T0" fmla="*/ 0 w 1088"/>
                <a:gd name="T1" fmla="*/ 817 h 817"/>
                <a:gd name="T2" fmla="*/ 1088 w 1088"/>
                <a:gd name="T3" fmla="*/ 544 h 817"/>
                <a:gd name="T4" fmla="*/ 1088 w 1088"/>
                <a:gd name="T5" fmla="*/ 0 h 817"/>
                <a:gd name="T6" fmla="*/ 0 w 1088"/>
                <a:gd name="T7" fmla="*/ 817 h 81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88"/>
                <a:gd name="T13" fmla="*/ 0 h 817"/>
                <a:gd name="T14" fmla="*/ 1088 w 1088"/>
                <a:gd name="T15" fmla="*/ 817 h 81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88" h="817">
                  <a:moveTo>
                    <a:pt x="0" y="817"/>
                  </a:moveTo>
                  <a:lnTo>
                    <a:pt x="1088" y="544"/>
                  </a:lnTo>
                  <a:lnTo>
                    <a:pt x="1088" y="0"/>
                  </a:lnTo>
                  <a:lnTo>
                    <a:pt x="0" y="817"/>
                  </a:lnTo>
                  <a:close/>
                </a:path>
              </a:pathLst>
            </a:custGeom>
            <a:solidFill>
              <a:srgbClr val="80D0E8"/>
            </a:solidFill>
            <a:ln w="28575">
              <a:solidFill>
                <a:sysClr val="windowText" lastClr="000000"/>
              </a:solidFill>
              <a:round/>
              <a:headEnd/>
              <a:tailEnd/>
            </a:ln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2" name="Text Box 122"/>
            <p:cNvSpPr txBox="1">
              <a:spLocks noChangeArrowheads="1"/>
            </p:cNvSpPr>
            <p:nvPr/>
          </p:nvSpPr>
          <p:spPr bwMode="auto">
            <a:xfrm>
              <a:off x="124" y="385228"/>
              <a:ext cx="25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1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</a:t>
              </a: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3" name="Text Box 123"/>
            <p:cNvSpPr txBox="1">
              <a:spLocks noChangeArrowheads="1"/>
            </p:cNvSpPr>
            <p:nvPr/>
          </p:nvSpPr>
          <p:spPr bwMode="auto">
            <a:xfrm>
              <a:off x="1164" y="384475"/>
              <a:ext cx="24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1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</a:t>
              </a: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4" name="Text Box 124"/>
            <p:cNvSpPr txBox="1">
              <a:spLocks noChangeArrowheads="1"/>
            </p:cNvSpPr>
            <p:nvPr/>
          </p:nvSpPr>
          <p:spPr bwMode="auto">
            <a:xfrm>
              <a:off x="1316" y="385261"/>
              <a:ext cx="24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1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</a:t>
              </a: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5" name="Text Box 125"/>
            <p:cNvSpPr txBox="1">
              <a:spLocks noChangeArrowheads="1"/>
            </p:cNvSpPr>
            <p:nvPr/>
          </p:nvSpPr>
          <p:spPr bwMode="auto">
            <a:xfrm>
              <a:off x="318" y="384778"/>
              <a:ext cx="54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01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object</a:t>
              </a:r>
              <a:endParaRPr kumimoji="0" lang="en-GB" sz="20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6" name="Freeform 445"/>
            <p:cNvSpPr>
              <a:spLocks/>
            </p:cNvSpPr>
            <p:nvPr/>
          </p:nvSpPr>
          <p:spPr bwMode="auto">
            <a:xfrm>
              <a:off x="525" y="384702"/>
              <a:ext cx="1088" cy="817"/>
            </a:xfrm>
            <a:custGeom>
              <a:avLst/>
              <a:gdLst>
                <a:gd name="T0" fmla="*/ 0 w 1088"/>
                <a:gd name="T1" fmla="*/ 817 h 817"/>
                <a:gd name="T2" fmla="*/ 1088 w 1088"/>
                <a:gd name="T3" fmla="*/ 544 h 817"/>
                <a:gd name="T4" fmla="*/ 1088 w 1088"/>
                <a:gd name="T5" fmla="*/ 0 h 817"/>
                <a:gd name="T6" fmla="*/ 0 w 1088"/>
                <a:gd name="T7" fmla="*/ 817 h 81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88"/>
                <a:gd name="T13" fmla="*/ 0 h 817"/>
                <a:gd name="T14" fmla="*/ 1088 w 1088"/>
                <a:gd name="T15" fmla="*/ 817 h 81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88" h="817">
                  <a:moveTo>
                    <a:pt x="0" y="817"/>
                  </a:moveTo>
                  <a:lnTo>
                    <a:pt x="1088" y="544"/>
                  </a:lnTo>
                  <a:lnTo>
                    <a:pt x="1088" y="0"/>
                  </a:lnTo>
                  <a:lnTo>
                    <a:pt x="0" y="817"/>
                  </a:lnTo>
                  <a:close/>
                </a:path>
              </a:pathLst>
            </a:custGeom>
            <a:solidFill>
              <a:srgbClr val="80D0E8"/>
            </a:solidFill>
            <a:ln w="28575">
              <a:solidFill>
                <a:sysClr val="windowText" lastClr="000000"/>
              </a:solidFill>
              <a:round/>
              <a:headEnd/>
              <a:tailEnd/>
            </a:ln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3623293" y="1087284"/>
            <a:ext cx="5261439" cy="2990683"/>
            <a:chOff x="0" y="384171"/>
            <a:chExt cx="2993" cy="1376"/>
          </a:xfrm>
        </p:grpSpPr>
        <p:sp>
          <p:nvSpPr>
            <p:cNvPr id="325" name="Rectangle 324"/>
            <p:cNvSpPr>
              <a:spLocks noChangeArrowheads="1"/>
            </p:cNvSpPr>
            <p:nvPr/>
          </p:nvSpPr>
          <p:spPr bwMode="auto">
            <a:xfrm>
              <a:off x="2721" y="384987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6" name="Rectangle 325"/>
            <p:cNvSpPr>
              <a:spLocks noChangeArrowheads="1"/>
            </p:cNvSpPr>
            <p:nvPr/>
          </p:nvSpPr>
          <p:spPr bwMode="auto">
            <a:xfrm>
              <a:off x="2721" y="384715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7" name="Rectangle 326"/>
            <p:cNvSpPr>
              <a:spLocks noChangeArrowheads="1"/>
            </p:cNvSpPr>
            <p:nvPr/>
          </p:nvSpPr>
          <p:spPr bwMode="auto">
            <a:xfrm>
              <a:off x="2721" y="384443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8" name="Rectangle 327"/>
            <p:cNvSpPr>
              <a:spLocks noChangeArrowheads="1"/>
            </p:cNvSpPr>
            <p:nvPr/>
          </p:nvSpPr>
          <p:spPr bwMode="auto">
            <a:xfrm>
              <a:off x="2721" y="385259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9" name="Rectangle 328"/>
            <p:cNvSpPr>
              <a:spLocks noChangeArrowheads="1"/>
            </p:cNvSpPr>
            <p:nvPr/>
          </p:nvSpPr>
          <p:spPr bwMode="auto">
            <a:xfrm>
              <a:off x="2721" y="384171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0" name="Rectangle 329"/>
            <p:cNvSpPr>
              <a:spLocks noChangeArrowheads="1"/>
            </p:cNvSpPr>
            <p:nvPr/>
          </p:nvSpPr>
          <p:spPr bwMode="auto">
            <a:xfrm>
              <a:off x="0" y="384987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1" name="Rectangle 330"/>
            <p:cNvSpPr>
              <a:spLocks noChangeArrowheads="1"/>
            </p:cNvSpPr>
            <p:nvPr/>
          </p:nvSpPr>
          <p:spPr bwMode="auto">
            <a:xfrm>
              <a:off x="272" y="384987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2" name="Rectangle 331"/>
            <p:cNvSpPr>
              <a:spLocks noChangeArrowheads="1"/>
            </p:cNvSpPr>
            <p:nvPr/>
          </p:nvSpPr>
          <p:spPr bwMode="auto">
            <a:xfrm>
              <a:off x="544" y="384987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3" name="Rectangle 332"/>
            <p:cNvSpPr>
              <a:spLocks noChangeArrowheads="1"/>
            </p:cNvSpPr>
            <p:nvPr/>
          </p:nvSpPr>
          <p:spPr bwMode="auto">
            <a:xfrm>
              <a:off x="816" y="384987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4" name="Rectangle 333"/>
            <p:cNvSpPr>
              <a:spLocks noChangeArrowheads="1"/>
            </p:cNvSpPr>
            <p:nvPr/>
          </p:nvSpPr>
          <p:spPr bwMode="auto">
            <a:xfrm>
              <a:off x="1089" y="384987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5" name="Rectangle 334"/>
            <p:cNvSpPr>
              <a:spLocks noChangeArrowheads="1"/>
            </p:cNvSpPr>
            <p:nvPr/>
          </p:nvSpPr>
          <p:spPr bwMode="auto">
            <a:xfrm>
              <a:off x="1361" y="384987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6" name="Rectangle 335"/>
            <p:cNvSpPr>
              <a:spLocks noChangeArrowheads="1"/>
            </p:cNvSpPr>
            <p:nvPr/>
          </p:nvSpPr>
          <p:spPr bwMode="auto">
            <a:xfrm>
              <a:off x="1633" y="384987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7" name="Rectangle 336"/>
            <p:cNvSpPr>
              <a:spLocks noChangeArrowheads="1"/>
            </p:cNvSpPr>
            <p:nvPr/>
          </p:nvSpPr>
          <p:spPr bwMode="auto">
            <a:xfrm>
              <a:off x="1905" y="384987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8" name="Rectangle 337"/>
            <p:cNvSpPr>
              <a:spLocks noChangeArrowheads="1"/>
            </p:cNvSpPr>
            <p:nvPr/>
          </p:nvSpPr>
          <p:spPr bwMode="auto">
            <a:xfrm>
              <a:off x="0" y="384715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9" name="Rectangle 338"/>
            <p:cNvSpPr>
              <a:spLocks noChangeArrowheads="1"/>
            </p:cNvSpPr>
            <p:nvPr/>
          </p:nvSpPr>
          <p:spPr bwMode="auto">
            <a:xfrm>
              <a:off x="272" y="384715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0" name="Rectangle 339"/>
            <p:cNvSpPr>
              <a:spLocks noChangeArrowheads="1"/>
            </p:cNvSpPr>
            <p:nvPr/>
          </p:nvSpPr>
          <p:spPr bwMode="auto">
            <a:xfrm>
              <a:off x="544" y="384715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1" name="Rectangle 340"/>
            <p:cNvSpPr>
              <a:spLocks noChangeArrowheads="1"/>
            </p:cNvSpPr>
            <p:nvPr/>
          </p:nvSpPr>
          <p:spPr bwMode="auto">
            <a:xfrm>
              <a:off x="816" y="384715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2" name="Rectangle 341"/>
            <p:cNvSpPr>
              <a:spLocks noChangeArrowheads="1"/>
            </p:cNvSpPr>
            <p:nvPr/>
          </p:nvSpPr>
          <p:spPr bwMode="auto">
            <a:xfrm>
              <a:off x="1089" y="384715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3" name="Rectangle 342"/>
            <p:cNvSpPr>
              <a:spLocks noChangeArrowheads="1"/>
            </p:cNvSpPr>
            <p:nvPr/>
          </p:nvSpPr>
          <p:spPr bwMode="auto">
            <a:xfrm>
              <a:off x="1361" y="384715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4" name="Rectangle 343"/>
            <p:cNvSpPr>
              <a:spLocks noChangeArrowheads="1"/>
            </p:cNvSpPr>
            <p:nvPr/>
          </p:nvSpPr>
          <p:spPr bwMode="auto">
            <a:xfrm>
              <a:off x="1633" y="384715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5" name="Rectangle 344"/>
            <p:cNvSpPr>
              <a:spLocks noChangeArrowheads="1"/>
            </p:cNvSpPr>
            <p:nvPr/>
          </p:nvSpPr>
          <p:spPr bwMode="auto">
            <a:xfrm>
              <a:off x="1905" y="384715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6" name="Rectangle 345"/>
            <p:cNvSpPr>
              <a:spLocks noChangeArrowheads="1"/>
            </p:cNvSpPr>
            <p:nvPr/>
          </p:nvSpPr>
          <p:spPr bwMode="auto">
            <a:xfrm>
              <a:off x="0" y="384443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7" name="Rectangle 346"/>
            <p:cNvSpPr>
              <a:spLocks noChangeArrowheads="1"/>
            </p:cNvSpPr>
            <p:nvPr/>
          </p:nvSpPr>
          <p:spPr bwMode="auto">
            <a:xfrm>
              <a:off x="272" y="384443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8" name="Rectangle 347"/>
            <p:cNvSpPr>
              <a:spLocks noChangeArrowheads="1"/>
            </p:cNvSpPr>
            <p:nvPr/>
          </p:nvSpPr>
          <p:spPr bwMode="auto">
            <a:xfrm>
              <a:off x="544" y="384443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9" name="Rectangle 348"/>
            <p:cNvSpPr>
              <a:spLocks noChangeArrowheads="1"/>
            </p:cNvSpPr>
            <p:nvPr/>
          </p:nvSpPr>
          <p:spPr bwMode="auto">
            <a:xfrm>
              <a:off x="816" y="384443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0" name="Rectangle 349"/>
            <p:cNvSpPr>
              <a:spLocks noChangeArrowheads="1"/>
            </p:cNvSpPr>
            <p:nvPr/>
          </p:nvSpPr>
          <p:spPr bwMode="auto">
            <a:xfrm>
              <a:off x="1089" y="384443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1" name="Rectangle 350"/>
            <p:cNvSpPr>
              <a:spLocks noChangeArrowheads="1"/>
            </p:cNvSpPr>
            <p:nvPr/>
          </p:nvSpPr>
          <p:spPr bwMode="auto">
            <a:xfrm>
              <a:off x="1361" y="384443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2" name="Rectangle 351"/>
            <p:cNvSpPr>
              <a:spLocks noChangeArrowheads="1"/>
            </p:cNvSpPr>
            <p:nvPr/>
          </p:nvSpPr>
          <p:spPr bwMode="auto">
            <a:xfrm>
              <a:off x="1633" y="384443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3" name="Rectangle 352"/>
            <p:cNvSpPr>
              <a:spLocks noChangeArrowheads="1"/>
            </p:cNvSpPr>
            <p:nvPr/>
          </p:nvSpPr>
          <p:spPr bwMode="auto">
            <a:xfrm>
              <a:off x="1905" y="384443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4" name="Rectangle 353"/>
            <p:cNvSpPr>
              <a:spLocks noChangeArrowheads="1"/>
            </p:cNvSpPr>
            <p:nvPr/>
          </p:nvSpPr>
          <p:spPr bwMode="auto">
            <a:xfrm>
              <a:off x="0" y="385259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5" name="Rectangle 354"/>
            <p:cNvSpPr>
              <a:spLocks noChangeArrowheads="1"/>
            </p:cNvSpPr>
            <p:nvPr/>
          </p:nvSpPr>
          <p:spPr bwMode="auto">
            <a:xfrm>
              <a:off x="272" y="385259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6" name="Rectangle 355"/>
            <p:cNvSpPr>
              <a:spLocks noChangeArrowheads="1"/>
            </p:cNvSpPr>
            <p:nvPr/>
          </p:nvSpPr>
          <p:spPr bwMode="auto">
            <a:xfrm>
              <a:off x="544" y="385259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7" name="Rectangle 356"/>
            <p:cNvSpPr>
              <a:spLocks noChangeArrowheads="1"/>
            </p:cNvSpPr>
            <p:nvPr/>
          </p:nvSpPr>
          <p:spPr bwMode="auto">
            <a:xfrm>
              <a:off x="816" y="385259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8" name="Rectangle 357"/>
            <p:cNvSpPr>
              <a:spLocks noChangeArrowheads="1"/>
            </p:cNvSpPr>
            <p:nvPr/>
          </p:nvSpPr>
          <p:spPr bwMode="auto">
            <a:xfrm>
              <a:off x="1089" y="385259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9" name="Rectangle 358"/>
            <p:cNvSpPr>
              <a:spLocks noChangeArrowheads="1"/>
            </p:cNvSpPr>
            <p:nvPr/>
          </p:nvSpPr>
          <p:spPr bwMode="auto">
            <a:xfrm>
              <a:off x="1361" y="385259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0" name="Rectangle 359"/>
            <p:cNvSpPr>
              <a:spLocks noChangeArrowheads="1"/>
            </p:cNvSpPr>
            <p:nvPr/>
          </p:nvSpPr>
          <p:spPr bwMode="auto">
            <a:xfrm>
              <a:off x="1633" y="385259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1" name="Rectangle 360"/>
            <p:cNvSpPr>
              <a:spLocks noChangeArrowheads="1"/>
            </p:cNvSpPr>
            <p:nvPr/>
          </p:nvSpPr>
          <p:spPr bwMode="auto">
            <a:xfrm>
              <a:off x="1905" y="385259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2" name="Rectangle 361"/>
            <p:cNvSpPr>
              <a:spLocks noChangeArrowheads="1"/>
            </p:cNvSpPr>
            <p:nvPr/>
          </p:nvSpPr>
          <p:spPr bwMode="auto">
            <a:xfrm>
              <a:off x="0" y="384171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3" name="Rectangle 362"/>
            <p:cNvSpPr>
              <a:spLocks noChangeArrowheads="1"/>
            </p:cNvSpPr>
            <p:nvPr/>
          </p:nvSpPr>
          <p:spPr bwMode="auto">
            <a:xfrm>
              <a:off x="272" y="384171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4" name="Rectangle 363"/>
            <p:cNvSpPr>
              <a:spLocks noChangeArrowheads="1"/>
            </p:cNvSpPr>
            <p:nvPr/>
          </p:nvSpPr>
          <p:spPr bwMode="auto">
            <a:xfrm>
              <a:off x="544" y="384171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5" name="Rectangle 364"/>
            <p:cNvSpPr>
              <a:spLocks noChangeArrowheads="1"/>
            </p:cNvSpPr>
            <p:nvPr/>
          </p:nvSpPr>
          <p:spPr bwMode="auto">
            <a:xfrm>
              <a:off x="816" y="384171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6" name="Rectangle 365"/>
            <p:cNvSpPr>
              <a:spLocks noChangeArrowheads="1"/>
            </p:cNvSpPr>
            <p:nvPr/>
          </p:nvSpPr>
          <p:spPr bwMode="auto">
            <a:xfrm>
              <a:off x="1089" y="384171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7" name="Rectangle 366"/>
            <p:cNvSpPr>
              <a:spLocks noChangeArrowheads="1"/>
            </p:cNvSpPr>
            <p:nvPr/>
          </p:nvSpPr>
          <p:spPr bwMode="auto">
            <a:xfrm>
              <a:off x="1361" y="384171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8" name="Rectangle 367"/>
            <p:cNvSpPr>
              <a:spLocks noChangeArrowheads="1"/>
            </p:cNvSpPr>
            <p:nvPr/>
          </p:nvSpPr>
          <p:spPr bwMode="auto">
            <a:xfrm>
              <a:off x="1633" y="384171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9" name="Rectangle 368"/>
            <p:cNvSpPr>
              <a:spLocks noChangeArrowheads="1"/>
            </p:cNvSpPr>
            <p:nvPr/>
          </p:nvSpPr>
          <p:spPr bwMode="auto">
            <a:xfrm>
              <a:off x="1905" y="384171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0" name="Rectangle 369"/>
            <p:cNvSpPr>
              <a:spLocks noChangeArrowheads="1"/>
            </p:cNvSpPr>
            <p:nvPr/>
          </p:nvSpPr>
          <p:spPr bwMode="auto">
            <a:xfrm>
              <a:off x="2177" y="384987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1" name="Rectangle 370"/>
            <p:cNvSpPr>
              <a:spLocks noChangeArrowheads="1"/>
            </p:cNvSpPr>
            <p:nvPr/>
          </p:nvSpPr>
          <p:spPr bwMode="auto">
            <a:xfrm>
              <a:off x="2449" y="384987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2" name="Rectangle 371"/>
            <p:cNvSpPr>
              <a:spLocks noChangeArrowheads="1"/>
            </p:cNvSpPr>
            <p:nvPr/>
          </p:nvSpPr>
          <p:spPr bwMode="auto">
            <a:xfrm>
              <a:off x="2177" y="384715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3" name="Rectangle 372"/>
            <p:cNvSpPr>
              <a:spLocks noChangeArrowheads="1"/>
            </p:cNvSpPr>
            <p:nvPr/>
          </p:nvSpPr>
          <p:spPr bwMode="auto">
            <a:xfrm>
              <a:off x="2449" y="384715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4" name="Rectangle 373"/>
            <p:cNvSpPr>
              <a:spLocks noChangeArrowheads="1"/>
            </p:cNvSpPr>
            <p:nvPr/>
          </p:nvSpPr>
          <p:spPr bwMode="auto">
            <a:xfrm>
              <a:off x="2177" y="384443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5" name="Rectangle 374"/>
            <p:cNvSpPr>
              <a:spLocks noChangeArrowheads="1"/>
            </p:cNvSpPr>
            <p:nvPr/>
          </p:nvSpPr>
          <p:spPr bwMode="auto">
            <a:xfrm>
              <a:off x="2449" y="384443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6" name="Rectangle 375"/>
            <p:cNvSpPr>
              <a:spLocks noChangeArrowheads="1"/>
            </p:cNvSpPr>
            <p:nvPr/>
          </p:nvSpPr>
          <p:spPr bwMode="auto">
            <a:xfrm>
              <a:off x="2177" y="385259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7" name="Rectangle 376"/>
            <p:cNvSpPr>
              <a:spLocks noChangeArrowheads="1"/>
            </p:cNvSpPr>
            <p:nvPr/>
          </p:nvSpPr>
          <p:spPr bwMode="auto">
            <a:xfrm>
              <a:off x="2449" y="385259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8" name="Rectangle 377"/>
            <p:cNvSpPr>
              <a:spLocks noChangeArrowheads="1"/>
            </p:cNvSpPr>
            <p:nvPr/>
          </p:nvSpPr>
          <p:spPr bwMode="auto">
            <a:xfrm>
              <a:off x="2177" y="384171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9" name="Rectangle 378"/>
            <p:cNvSpPr>
              <a:spLocks noChangeArrowheads="1"/>
            </p:cNvSpPr>
            <p:nvPr/>
          </p:nvSpPr>
          <p:spPr bwMode="auto">
            <a:xfrm>
              <a:off x="2449" y="384171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0" name="Text Box 183"/>
            <p:cNvSpPr txBox="1">
              <a:spLocks noChangeArrowheads="1"/>
            </p:cNvSpPr>
            <p:nvPr/>
          </p:nvSpPr>
          <p:spPr bwMode="auto">
            <a:xfrm>
              <a:off x="124" y="385226"/>
              <a:ext cx="25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1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</a:t>
              </a: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1" name="Text Box 184"/>
            <p:cNvSpPr txBox="1">
              <a:spLocks noChangeArrowheads="1"/>
            </p:cNvSpPr>
            <p:nvPr/>
          </p:nvSpPr>
          <p:spPr bwMode="auto">
            <a:xfrm>
              <a:off x="1164" y="384473"/>
              <a:ext cx="24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1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</a:t>
              </a: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2" name="Text Box 185"/>
            <p:cNvSpPr txBox="1">
              <a:spLocks noChangeArrowheads="1"/>
            </p:cNvSpPr>
            <p:nvPr/>
          </p:nvSpPr>
          <p:spPr bwMode="auto">
            <a:xfrm>
              <a:off x="1316" y="385259"/>
              <a:ext cx="24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1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</a:t>
              </a: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3" name="Text Box 186"/>
            <p:cNvSpPr txBox="1">
              <a:spLocks noChangeArrowheads="1"/>
            </p:cNvSpPr>
            <p:nvPr/>
          </p:nvSpPr>
          <p:spPr bwMode="auto">
            <a:xfrm>
              <a:off x="318" y="384776"/>
              <a:ext cx="54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01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object</a:t>
              </a:r>
              <a:endParaRPr kumimoji="0" lang="en-GB" sz="20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4" name="Freeform 383"/>
            <p:cNvSpPr>
              <a:spLocks/>
            </p:cNvSpPr>
            <p:nvPr/>
          </p:nvSpPr>
          <p:spPr bwMode="auto">
            <a:xfrm>
              <a:off x="273" y="384715"/>
              <a:ext cx="1088" cy="817"/>
            </a:xfrm>
            <a:custGeom>
              <a:avLst/>
              <a:gdLst>
                <a:gd name="T0" fmla="*/ 0 w 1088"/>
                <a:gd name="T1" fmla="*/ 817 h 817"/>
                <a:gd name="T2" fmla="*/ 1088 w 1088"/>
                <a:gd name="T3" fmla="*/ 544 h 817"/>
                <a:gd name="T4" fmla="*/ 1088 w 1088"/>
                <a:gd name="T5" fmla="*/ 0 h 817"/>
                <a:gd name="T6" fmla="*/ 0 w 1088"/>
                <a:gd name="T7" fmla="*/ 817 h 81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88"/>
                <a:gd name="T13" fmla="*/ 0 h 817"/>
                <a:gd name="T14" fmla="*/ 1088 w 1088"/>
                <a:gd name="T15" fmla="*/ 817 h 81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88" h="817">
                  <a:moveTo>
                    <a:pt x="0" y="817"/>
                  </a:moveTo>
                  <a:lnTo>
                    <a:pt x="1088" y="544"/>
                  </a:lnTo>
                  <a:lnTo>
                    <a:pt x="1088" y="0"/>
                  </a:lnTo>
                  <a:lnTo>
                    <a:pt x="0" y="817"/>
                  </a:lnTo>
                  <a:close/>
                </a:path>
              </a:pathLst>
            </a:custGeom>
            <a:solidFill>
              <a:srgbClr val="80D0E8"/>
            </a:solidFill>
            <a:ln w="28575">
              <a:solidFill>
                <a:sysClr val="windowText" lastClr="000000"/>
              </a:solidFill>
              <a:round/>
              <a:headEnd/>
              <a:tailEnd/>
            </a:ln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5" name="Freeform 384"/>
            <p:cNvSpPr>
              <a:spLocks/>
            </p:cNvSpPr>
            <p:nvPr/>
          </p:nvSpPr>
          <p:spPr bwMode="auto">
            <a:xfrm>
              <a:off x="801" y="384700"/>
              <a:ext cx="1088" cy="817"/>
            </a:xfrm>
            <a:custGeom>
              <a:avLst/>
              <a:gdLst>
                <a:gd name="T0" fmla="*/ 0 w 1088"/>
                <a:gd name="T1" fmla="*/ 817 h 817"/>
                <a:gd name="T2" fmla="*/ 1088 w 1088"/>
                <a:gd name="T3" fmla="*/ 544 h 817"/>
                <a:gd name="T4" fmla="*/ 1088 w 1088"/>
                <a:gd name="T5" fmla="*/ 0 h 817"/>
                <a:gd name="T6" fmla="*/ 0 w 1088"/>
                <a:gd name="T7" fmla="*/ 817 h 81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88"/>
                <a:gd name="T13" fmla="*/ 0 h 817"/>
                <a:gd name="T14" fmla="*/ 1088 w 1088"/>
                <a:gd name="T15" fmla="*/ 817 h 81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88" h="817">
                  <a:moveTo>
                    <a:pt x="0" y="817"/>
                  </a:moveTo>
                  <a:lnTo>
                    <a:pt x="1088" y="544"/>
                  </a:lnTo>
                  <a:lnTo>
                    <a:pt x="1088" y="0"/>
                  </a:lnTo>
                  <a:lnTo>
                    <a:pt x="0" y="817"/>
                  </a:lnTo>
                  <a:close/>
                </a:path>
              </a:pathLst>
            </a:custGeom>
            <a:solidFill>
              <a:srgbClr val="80D0E8"/>
            </a:solidFill>
            <a:ln w="28575">
              <a:solidFill>
                <a:sysClr val="windowText" lastClr="000000"/>
              </a:solidFill>
              <a:round/>
              <a:headEnd/>
              <a:tailEnd/>
            </a:ln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" name="Group 7"/>
          <p:cNvGrpSpPr>
            <a:grpSpLocks/>
          </p:cNvGrpSpPr>
          <p:nvPr/>
        </p:nvGrpSpPr>
        <p:grpSpPr bwMode="auto">
          <a:xfrm>
            <a:off x="3623293" y="1087284"/>
            <a:ext cx="5261439" cy="2990683"/>
            <a:chOff x="0" y="384171"/>
            <a:chExt cx="2993" cy="1376"/>
          </a:xfrm>
        </p:grpSpPr>
        <p:sp>
          <p:nvSpPr>
            <p:cNvPr id="264" name="Rectangle 263"/>
            <p:cNvSpPr>
              <a:spLocks noChangeArrowheads="1"/>
            </p:cNvSpPr>
            <p:nvPr/>
          </p:nvSpPr>
          <p:spPr bwMode="auto">
            <a:xfrm>
              <a:off x="2721" y="384987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5" name="Rectangle 264"/>
            <p:cNvSpPr>
              <a:spLocks noChangeArrowheads="1"/>
            </p:cNvSpPr>
            <p:nvPr/>
          </p:nvSpPr>
          <p:spPr bwMode="auto">
            <a:xfrm>
              <a:off x="2721" y="384715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6" name="Rectangle 265"/>
            <p:cNvSpPr>
              <a:spLocks noChangeArrowheads="1"/>
            </p:cNvSpPr>
            <p:nvPr/>
          </p:nvSpPr>
          <p:spPr bwMode="auto">
            <a:xfrm>
              <a:off x="2721" y="384443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7" name="Rectangle 266"/>
            <p:cNvSpPr>
              <a:spLocks noChangeArrowheads="1"/>
            </p:cNvSpPr>
            <p:nvPr/>
          </p:nvSpPr>
          <p:spPr bwMode="auto">
            <a:xfrm>
              <a:off x="2721" y="385259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8" name="Rectangle 267"/>
            <p:cNvSpPr>
              <a:spLocks noChangeArrowheads="1"/>
            </p:cNvSpPr>
            <p:nvPr/>
          </p:nvSpPr>
          <p:spPr bwMode="auto">
            <a:xfrm>
              <a:off x="2721" y="384171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9" name="Rectangle 268"/>
            <p:cNvSpPr>
              <a:spLocks noChangeArrowheads="1"/>
            </p:cNvSpPr>
            <p:nvPr/>
          </p:nvSpPr>
          <p:spPr bwMode="auto">
            <a:xfrm>
              <a:off x="0" y="384987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0" name="Rectangle 269"/>
            <p:cNvSpPr>
              <a:spLocks noChangeArrowheads="1"/>
            </p:cNvSpPr>
            <p:nvPr/>
          </p:nvSpPr>
          <p:spPr bwMode="auto">
            <a:xfrm>
              <a:off x="272" y="384987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1" name="Rectangle 270"/>
            <p:cNvSpPr>
              <a:spLocks noChangeArrowheads="1"/>
            </p:cNvSpPr>
            <p:nvPr/>
          </p:nvSpPr>
          <p:spPr bwMode="auto">
            <a:xfrm>
              <a:off x="544" y="384987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2" name="Rectangle 271"/>
            <p:cNvSpPr>
              <a:spLocks noChangeArrowheads="1"/>
            </p:cNvSpPr>
            <p:nvPr/>
          </p:nvSpPr>
          <p:spPr bwMode="auto">
            <a:xfrm>
              <a:off x="816" y="384987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3" name="Rectangle 272"/>
            <p:cNvSpPr>
              <a:spLocks noChangeArrowheads="1"/>
            </p:cNvSpPr>
            <p:nvPr/>
          </p:nvSpPr>
          <p:spPr bwMode="auto">
            <a:xfrm>
              <a:off x="1089" y="384987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4" name="Rectangle 273"/>
            <p:cNvSpPr>
              <a:spLocks noChangeArrowheads="1"/>
            </p:cNvSpPr>
            <p:nvPr/>
          </p:nvSpPr>
          <p:spPr bwMode="auto">
            <a:xfrm>
              <a:off x="1361" y="384987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5" name="Rectangle 274"/>
            <p:cNvSpPr>
              <a:spLocks noChangeArrowheads="1"/>
            </p:cNvSpPr>
            <p:nvPr/>
          </p:nvSpPr>
          <p:spPr bwMode="auto">
            <a:xfrm>
              <a:off x="1633" y="384987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6" name="Rectangle 275"/>
            <p:cNvSpPr>
              <a:spLocks noChangeArrowheads="1"/>
            </p:cNvSpPr>
            <p:nvPr/>
          </p:nvSpPr>
          <p:spPr bwMode="auto">
            <a:xfrm>
              <a:off x="1905" y="384987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7" name="Rectangle 276"/>
            <p:cNvSpPr>
              <a:spLocks noChangeArrowheads="1"/>
            </p:cNvSpPr>
            <p:nvPr/>
          </p:nvSpPr>
          <p:spPr bwMode="auto">
            <a:xfrm>
              <a:off x="0" y="384715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8" name="Rectangle 277"/>
            <p:cNvSpPr>
              <a:spLocks noChangeArrowheads="1"/>
            </p:cNvSpPr>
            <p:nvPr/>
          </p:nvSpPr>
          <p:spPr bwMode="auto">
            <a:xfrm>
              <a:off x="272" y="384715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9" name="Rectangle 278"/>
            <p:cNvSpPr>
              <a:spLocks noChangeArrowheads="1"/>
            </p:cNvSpPr>
            <p:nvPr/>
          </p:nvSpPr>
          <p:spPr bwMode="auto">
            <a:xfrm>
              <a:off x="544" y="384715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0" name="Rectangle 279"/>
            <p:cNvSpPr>
              <a:spLocks noChangeArrowheads="1"/>
            </p:cNvSpPr>
            <p:nvPr/>
          </p:nvSpPr>
          <p:spPr bwMode="auto">
            <a:xfrm>
              <a:off x="816" y="384715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1" name="Rectangle 280"/>
            <p:cNvSpPr>
              <a:spLocks noChangeArrowheads="1"/>
            </p:cNvSpPr>
            <p:nvPr/>
          </p:nvSpPr>
          <p:spPr bwMode="auto">
            <a:xfrm>
              <a:off x="1089" y="384715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2" name="Rectangle 281"/>
            <p:cNvSpPr>
              <a:spLocks noChangeArrowheads="1"/>
            </p:cNvSpPr>
            <p:nvPr/>
          </p:nvSpPr>
          <p:spPr bwMode="auto">
            <a:xfrm>
              <a:off x="1361" y="384715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3" name="Rectangle 282"/>
            <p:cNvSpPr>
              <a:spLocks noChangeArrowheads="1"/>
            </p:cNvSpPr>
            <p:nvPr/>
          </p:nvSpPr>
          <p:spPr bwMode="auto">
            <a:xfrm>
              <a:off x="1633" y="384715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4" name="Rectangle 283"/>
            <p:cNvSpPr>
              <a:spLocks noChangeArrowheads="1"/>
            </p:cNvSpPr>
            <p:nvPr/>
          </p:nvSpPr>
          <p:spPr bwMode="auto">
            <a:xfrm>
              <a:off x="1905" y="384715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5" name="Rectangle 284"/>
            <p:cNvSpPr>
              <a:spLocks noChangeArrowheads="1"/>
            </p:cNvSpPr>
            <p:nvPr/>
          </p:nvSpPr>
          <p:spPr bwMode="auto">
            <a:xfrm>
              <a:off x="0" y="384443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6" name="Rectangle 285"/>
            <p:cNvSpPr>
              <a:spLocks noChangeArrowheads="1"/>
            </p:cNvSpPr>
            <p:nvPr/>
          </p:nvSpPr>
          <p:spPr bwMode="auto">
            <a:xfrm>
              <a:off x="272" y="384443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7" name="Rectangle 286"/>
            <p:cNvSpPr>
              <a:spLocks noChangeArrowheads="1"/>
            </p:cNvSpPr>
            <p:nvPr/>
          </p:nvSpPr>
          <p:spPr bwMode="auto">
            <a:xfrm>
              <a:off x="544" y="384443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8" name="Rectangle 287"/>
            <p:cNvSpPr>
              <a:spLocks noChangeArrowheads="1"/>
            </p:cNvSpPr>
            <p:nvPr/>
          </p:nvSpPr>
          <p:spPr bwMode="auto">
            <a:xfrm>
              <a:off x="816" y="384443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9" name="Rectangle 288"/>
            <p:cNvSpPr>
              <a:spLocks noChangeArrowheads="1"/>
            </p:cNvSpPr>
            <p:nvPr/>
          </p:nvSpPr>
          <p:spPr bwMode="auto">
            <a:xfrm>
              <a:off x="1089" y="384443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0" name="Rectangle 289"/>
            <p:cNvSpPr>
              <a:spLocks noChangeArrowheads="1"/>
            </p:cNvSpPr>
            <p:nvPr/>
          </p:nvSpPr>
          <p:spPr bwMode="auto">
            <a:xfrm>
              <a:off x="1361" y="384443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1" name="Rectangle 290"/>
            <p:cNvSpPr>
              <a:spLocks noChangeArrowheads="1"/>
            </p:cNvSpPr>
            <p:nvPr/>
          </p:nvSpPr>
          <p:spPr bwMode="auto">
            <a:xfrm>
              <a:off x="1633" y="384443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2" name="Rectangle 291"/>
            <p:cNvSpPr>
              <a:spLocks noChangeArrowheads="1"/>
            </p:cNvSpPr>
            <p:nvPr/>
          </p:nvSpPr>
          <p:spPr bwMode="auto">
            <a:xfrm>
              <a:off x="1905" y="384443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3" name="Rectangle 292"/>
            <p:cNvSpPr>
              <a:spLocks noChangeArrowheads="1"/>
            </p:cNvSpPr>
            <p:nvPr/>
          </p:nvSpPr>
          <p:spPr bwMode="auto">
            <a:xfrm>
              <a:off x="0" y="385259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4" name="Rectangle 293"/>
            <p:cNvSpPr>
              <a:spLocks noChangeArrowheads="1"/>
            </p:cNvSpPr>
            <p:nvPr/>
          </p:nvSpPr>
          <p:spPr bwMode="auto">
            <a:xfrm>
              <a:off x="272" y="385259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5" name="Rectangle 294"/>
            <p:cNvSpPr>
              <a:spLocks noChangeArrowheads="1"/>
            </p:cNvSpPr>
            <p:nvPr/>
          </p:nvSpPr>
          <p:spPr bwMode="auto">
            <a:xfrm>
              <a:off x="544" y="385259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6" name="Rectangle 295"/>
            <p:cNvSpPr>
              <a:spLocks noChangeArrowheads="1"/>
            </p:cNvSpPr>
            <p:nvPr/>
          </p:nvSpPr>
          <p:spPr bwMode="auto">
            <a:xfrm>
              <a:off x="816" y="385259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7" name="Rectangle 296"/>
            <p:cNvSpPr>
              <a:spLocks noChangeArrowheads="1"/>
            </p:cNvSpPr>
            <p:nvPr/>
          </p:nvSpPr>
          <p:spPr bwMode="auto">
            <a:xfrm>
              <a:off x="1089" y="385259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8" name="Rectangle 297"/>
            <p:cNvSpPr>
              <a:spLocks noChangeArrowheads="1"/>
            </p:cNvSpPr>
            <p:nvPr/>
          </p:nvSpPr>
          <p:spPr bwMode="auto">
            <a:xfrm>
              <a:off x="1361" y="385259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9" name="Rectangle 298"/>
            <p:cNvSpPr>
              <a:spLocks noChangeArrowheads="1"/>
            </p:cNvSpPr>
            <p:nvPr/>
          </p:nvSpPr>
          <p:spPr bwMode="auto">
            <a:xfrm>
              <a:off x="1633" y="385259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0" name="Rectangle 299"/>
            <p:cNvSpPr>
              <a:spLocks noChangeArrowheads="1"/>
            </p:cNvSpPr>
            <p:nvPr/>
          </p:nvSpPr>
          <p:spPr bwMode="auto">
            <a:xfrm>
              <a:off x="1905" y="385259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1" name="Rectangle 300"/>
            <p:cNvSpPr>
              <a:spLocks noChangeArrowheads="1"/>
            </p:cNvSpPr>
            <p:nvPr/>
          </p:nvSpPr>
          <p:spPr bwMode="auto">
            <a:xfrm>
              <a:off x="0" y="384171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2" name="Rectangle 301"/>
            <p:cNvSpPr>
              <a:spLocks noChangeArrowheads="1"/>
            </p:cNvSpPr>
            <p:nvPr/>
          </p:nvSpPr>
          <p:spPr bwMode="auto">
            <a:xfrm>
              <a:off x="272" y="384171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3" name="Rectangle 302"/>
            <p:cNvSpPr>
              <a:spLocks noChangeArrowheads="1"/>
            </p:cNvSpPr>
            <p:nvPr/>
          </p:nvSpPr>
          <p:spPr bwMode="auto">
            <a:xfrm>
              <a:off x="544" y="384171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4" name="Rectangle 303"/>
            <p:cNvSpPr>
              <a:spLocks noChangeArrowheads="1"/>
            </p:cNvSpPr>
            <p:nvPr/>
          </p:nvSpPr>
          <p:spPr bwMode="auto">
            <a:xfrm>
              <a:off x="816" y="384171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5" name="Rectangle 304"/>
            <p:cNvSpPr>
              <a:spLocks noChangeArrowheads="1"/>
            </p:cNvSpPr>
            <p:nvPr/>
          </p:nvSpPr>
          <p:spPr bwMode="auto">
            <a:xfrm>
              <a:off x="1089" y="384171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6" name="Rectangle 305"/>
            <p:cNvSpPr>
              <a:spLocks noChangeArrowheads="1"/>
            </p:cNvSpPr>
            <p:nvPr/>
          </p:nvSpPr>
          <p:spPr bwMode="auto">
            <a:xfrm>
              <a:off x="1361" y="384171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7" name="Rectangle 306"/>
            <p:cNvSpPr>
              <a:spLocks noChangeArrowheads="1"/>
            </p:cNvSpPr>
            <p:nvPr/>
          </p:nvSpPr>
          <p:spPr bwMode="auto">
            <a:xfrm>
              <a:off x="1633" y="384171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8" name="Rectangle 307"/>
            <p:cNvSpPr>
              <a:spLocks noChangeArrowheads="1"/>
            </p:cNvSpPr>
            <p:nvPr/>
          </p:nvSpPr>
          <p:spPr bwMode="auto">
            <a:xfrm>
              <a:off x="1905" y="384171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9" name="Rectangle 308"/>
            <p:cNvSpPr>
              <a:spLocks noChangeArrowheads="1"/>
            </p:cNvSpPr>
            <p:nvPr/>
          </p:nvSpPr>
          <p:spPr bwMode="auto">
            <a:xfrm>
              <a:off x="2177" y="384987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0" name="Rectangle 309"/>
            <p:cNvSpPr>
              <a:spLocks noChangeArrowheads="1"/>
            </p:cNvSpPr>
            <p:nvPr/>
          </p:nvSpPr>
          <p:spPr bwMode="auto">
            <a:xfrm>
              <a:off x="2449" y="384987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1" name="Rectangle 310"/>
            <p:cNvSpPr>
              <a:spLocks noChangeArrowheads="1"/>
            </p:cNvSpPr>
            <p:nvPr/>
          </p:nvSpPr>
          <p:spPr bwMode="auto">
            <a:xfrm>
              <a:off x="2177" y="384715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2" name="Rectangle 311"/>
            <p:cNvSpPr>
              <a:spLocks noChangeArrowheads="1"/>
            </p:cNvSpPr>
            <p:nvPr/>
          </p:nvSpPr>
          <p:spPr bwMode="auto">
            <a:xfrm>
              <a:off x="2449" y="384715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3" name="Rectangle 312"/>
            <p:cNvSpPr>
              <a:spLocks noChangeArrowheads="1"/>
            </p:cNvSpPr>
            <p:nvPr/>
          </p:nvSpPr>
          <p:spPr bwMode="auto">
            <a:xfrm>
              <a:off x="2177" y="384443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4" name="Rectangle 313"/>
            <p:cNvSpPr>
              <a:spLocks noChangeArrowheads="1"/>
            </p:cNvSpPr>
            <p:nvPr/>
          </p:nvSpPr>
          <p:spPr bwMode="auto">
            <a:xfrm>
              <a:off x="2449" y="384443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5" name="Rectangle 314"/>
            <p:cNvSpPr>
              <a:spLocks noChangeArrowheads="1"/>
            </p:cNvSpPr>
            <p:nvPr/>
          </p:nvSpPr>
          <p:spPr bwMode="auto">
            <a:xfrm>
              <a:off x="2177" y="385259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6" name="Rectangle 315"/>
            <p:cNvSpPr>
              <a:spLocks noChangeArrowheads="1"/>
            </p:cNvSpPr>
            <p:nvPr/>
          </p:nvSpPr>
          <p:spPr bwMode="auto">
            <a:xfrm>
              <a:off x="2449" y="385259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7" name="Rectangle 316"/>
            <p:cNvSpPr>
              <a:spLocks noChangeArrowheads="1"/>
            </p:cNvSpPr>
            <p:nvPr/>
          </p:nvSpPr>
          <p:spPr bwMode="auto">
            <a:xfrm>
              <a:off x="2177" y="384171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8" name="Rectangle 317"/>
            <p:cNvSpPr>
              <a:spLocks noChangeArrowheads="1"/>
            </p:cNvSpPr>
            <p:nvPr/>
          </p:nvSpPr>
          <p:spPr bwMode="auto">
            <a:xfrm>
              <a:off x="2449" y="384171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9" name="Text Box 245"/>
            <p:cNvSpPr txBox="1">
              <a:spLocks noChangeArrowheads="1"/>
            </p:cNvSpPr>
            <p:nvPr/>
          </p:nvSpPr>
          <p:spPr bwMode="auto">
            <a:xfrm>
              <a:off x="124" y="385226"/>
              <a:ext cx="25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1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</a:t>
              </a: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0" name="Text Box 246"/>
            <p:cNvSpPr txBox="1">
              <a:spLocks noChangeArrowheads="1"/>
            </p:cNvSpPr>
            <p:nvPr/>
          </p:nvSpPr>
          <p:spPr bwMode="auto">
            <a:xfrm>
              <a:off x="1164" y="384473"/>
              <a:ext cx="24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1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</a:t>
              </a: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1" name="Text Box 247"/>
            <p:cNvSpPr txBox="1">
              <a:spLocks noChangeArrowheads="1"/>
            </p:cNvSpPr>
            <p:nvPr/>
          </p:nvSpPr>
          <p:spPr bwMode="auto">
            <a:xfrm>
              <a:off x="1316" y="385259"/>
              <a:ext cx="24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1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</a:t>
              </a: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2" name="Text Box 248"/>
            <p:cNvSpPr txBox="1">
              <a:spLocks noChangeArrowheads="1"/>
            </p:cNvSpPr>
            <p:nvPr/>
          </p:nvSpPr>
          <p:spPr bwMode="auto">
            <a:xfrm>
              <a:off x="318" y="384776"/>
              <a:ext cx="54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01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object</a:t>
              </a:r>
              <a:endParaRPr kumimoji="0" lang="en-GB" sz="20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3" name="Freeform 322"/>
            <p:cNvSpPr>
              <a:spLocks/>
            </p:cNvSpPr>
            <p:nvPr/>
          </p:nvSpPr>
          <p:spPr bwMode="auto">
            <a:xfrm>
              <a:off x="273" y="384715"/>
              <a:ext cx="1088" cy="817"/>
            </a:xfrm>
            <a:custGeom>
              <a:avLst/>
              <a:gdLst>
                <a:gd name="T0" fmla="*/ 0 w 1088"/>
                <a:gd name="T1" fmla="*/ 817 h 817"/>
                <a:gd name="T2" fmla="*/ 1088 w 1088"/>
                <a:gd name="T3" fmla="*/ 544 h 817"/>
                <a:gd name="T4" fmla="*/ 1088 w 1088"/>
                <a:gd name="T5" fmla="*/ 0 h 817"/>
                <a:gd name="T6" fmla="*/ 0 w 1088"/>
                <a:gd name="T7" fmla="*/ 817 h 81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88"/>
                <a:gd name="T13" fmla="*/ 0 h 817"/>
                <a:gd name="T14" fmla="*/ 1088 w 1088"/>
                <a:gd name="T15" fmla="*/ 817 h 81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88" h="817">
                  <a:moveTo>
                    <a:pt x="0" y="817"/>
                  </a:moveTo>
                  <a:lnTo>
                    <a:pt x="1088" y="544"/>
                  </a:lnTo>
                  <a:lnTo>
                    <a:pt x="1088" y="0"/>
                  </a:lnTo>
                  <a:lnTo>
                    <a:pt x="0" y="817"/>
                  </a:lnTo>
                  <a:close/>
                </a:path>
              </a:pathLst>
            </a:custGeom>
            <a:solidFill>
              <a:srgbClr val="80D0E8"/>
            </a:solidFill>
            <a:ln w="28575">
              <a:solidFill>
                <a:sysClr val="windowText" lastClr="000000"/>
              </a:solidFill>
              <a:round/>
              <a:headEnd/>
              <a:tailEnd/>
            </a:ln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4" name="Freeform 323"/>
            <p:cNvSpPr>
              <a:spLocks/>
            </p:cNvSpPr>
            <p:nvPr/>
          </p:nvSpPr>
          <p:spPr bwMode="auto">
            <a:xfrm>
              <a:off x="1070" y="384700"/>
              <a:ext cx="1088" cy="817"/>
            </a:xfrm>
            <a:custGeom>
              <a:avLst/>
              <a:gdLst>
                <a:gd name="T0" fmla="*/ 0 w 1088"/>
                <a:gd name="T1" fmla="*/ 817 h 817"/>
                <a:gd name="T2" fmla="*/ 1088 w 1088"/>
                <a:gd name="T3" fmla="*/ 544 h 817"/>
                <a:gd name="T4" fmla="*/ 1088 w 1088"/>
                <a:gd name="T5" fmla="*/ 0 h 817"/>
                <a:gd name="T6" fmla="*/ 0 w 1088"/>
                <a:gd name="T7" fmla="*/ 817 h 81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88"/>
                <a:gd name="T13" fmla="*/ 0 h 817"/>
                <a:gd name="T14" fmla="*/ 1088 w 1088"/>
                <a:gd name="T15" fmla="*/ 817 h 81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88" h="817">
                  <a:moveTo>
                    <a:pt x="0" y="817"/>
                  </a:moveTo>
                  <a:lnTo>
                    <a:pt x="1088" y="544"/>
                  </a:lnTo>
                  <a:lnTo>
                    <a:pt x="1088" y="0"/>
                  </a:lnTo>
                  <a:lnTo>
                    <a:pt x="0" y="817"/>
                  </a:lnTo>
                  <a:close/>
                </a:path>
              </a:pathLst>
            </a:custGeom>
            <a:solidFill>
              <a:srgbClr val="80D0E8"/>
            </a:solidFill>
            <a:ln w="28575">
              <a:solidFill>
                <a:sysClr val="windowText" lastClr="000000"/>
              </a:solidFill>
              <a:round/>
              <a:headEnd/>
              <a:tailEnd/>
            </a:ln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9" name="Group 8"/>
          <p:cNvGrpSpPr>
            <a:grpSpLocks/>
          </p:cNvGrpSpPr>
          <p:nvPr/>
        </p:nvGrpSpPr>
        <p:grpSpPr bwMode="auto">
          <a:xfrm>
            <a:off x="3623293" y="1087284"/>
            <a:ext cx="5261439" cy="2990683"/>
            <a:chOff x="0" y="384171"/>
            <a:chExt cx="2993" cy="1376"/>
          </a:xfrm>
        </p:grpSpPr>
        <p:sp>
          <p:nvSpPr>
            <p:cNvPr id="203" name="Rectangle 202"/>
            <p:cNvSpPr>
              <a:spLocks noChangeArrowheads="1"/>
            </p:cNvSpPr>
            <p:nvPr/>
          </p:nvSpPr>
          <p:spPr bwMode="auto">
            <a:xfrm>
              <a:off x="2721" y="384987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4" name="Rectangle 203"/>
            <p:cNvSpPr>
              <a:spLocks noChangeArrowheads="1"/>
            </p:cNvSpPr>
            <p:nvPr/>
          </p:nvSpPr>
          <p:spPr bwMode="auto">
            <a:xfrm>
              <a:off x="2721" y="384715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5" name="Rectangle 204"/>
            <p:cNvSpPr>
              <a:spLocks noChangeArrowheads="1"/>
            </p:cNvSpPr>
            <p:nvPr/>
          </p:nvSpPr>
          <p:spPr bwMode="auto">
            <a:xfrm>
              <a:off x="2721" y="384443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6" name="Rectangle 205"/>
            <p:cNvSpPr>
              <a:spLocks noChangeArrowheads="1"/>
            </p:cNvSpPr>
            <p:nvPr/>
          </p:nvSpPr>
          <p:spPr bwMode="auto">
            <a:xfrm>
              <a:off x="2721" y="385259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7" name="Rectangle 206"/>
            <p:cNvSpPr>
              <a:spLocks noChangeArrowheads="1"/>
            </p:cNvSpPr>
            <p:nvPr/>
          </p:nvSpPr>
          <p:spPr bwMode="auto">
            <a:xfrm>
              <a:off x="2721" y="384171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8" name="Rectangle 207"/>
            <p:cNvSpPr>
              <a:spLocks noChangeArrowheads="1"/>
            </p:cNvSpPr>
            <p:nvPr/>
          </p:nvSpPr>
          <p:spPr bwMode="auto">
            <a:xfrm>
              <a:off x="0" y="384987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9" name="Rectangle 208"/>
            <p:cNvSpPr>
              <a:spLocks noChangeArrowheads="1"/>
            </p:cNvSpPr>
            <p:nvPr/>
          </p:nvSpPr>
          <p:spPr bwMode="auto">
            <a:xfrm>
              <a:off x="272" y="384987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0" name="Rectangle 209"/>
            <p:cNvSpPr>
              <a:spLocks noChangeArrowheads="1"/>
            </p:cNvSpPr>
            <p:nvPr/>
          </p:nvSpPr>
          <p:spPr bwMode="auto">
            <a:xfrm>
              <a:off x="544" y="384987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1" name="Rectangle 210"/>
            <p:cNvSpPr>
              <a:spLocks noChangeArrowheads="1"/>
            </p:cNvSpPr>
            <p:nvPr/>
          </p:nvSpPr>
          <p:spPr bwMode="auto">
            <a:xfrm>
              <a:off x="816" y="384987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2" name="Rectangle 211"/>
            <p:cNvSpPr>
              <a:spLocks noChangeArrowheads="1"/>
            </p:cNvSpPr>
            <p:nvPr/>
          </p:nvSpPr>
          <p:spPr bwMode="auto">
            <a:xfrm>
              <a:off x="1089" y="384987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3" name="Rectangle 212"/>
            <p:cNvSpPr>
              <a:spLocks noChangeArrowheads="1"/>
            </p:cNvSpPr>
            <p:nvPr/>
          </p:nvSpPr>
          <p:spPr bwMode="auto">
            <a:xfrm>
              <a:off x="1361" y="384987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4" name="Rectangle 213"/>
            <p:cNvSpPr>
              <a:spLocks noChangeArrowheads="1"/>
            </p:cNvSpPr>
            <p:nvPr/>
          </p:nvSpPr>
          <p:spPr bwMode="auto">
            <a:xfrm>
              <a:off x="1633" y="384987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5" name="Rectangle 214"/>
            <p:cNvSpPr>
              <a:spLocks noChangeArrowheads="1"/>
            </p:cNvSpPr>
            <p:nvPr/>
          </p:nvSpPr>
          <p:spPr bwMode="auto">
            <a:xfrm>
              <a:off x="1905" y="384987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6" name="Rectangle 215"/>
            <p:cNvSpPr>
              <a:spLocks noChangeArrowheads="1"/>
            </p:cNvSpPr>
            <p:nvPr/>
          </p:nvSpPr>
          <p:spPr bwMode="auto">
            <a:xfrm>
              <a:off x="0" y="384715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7" name="Rectangle 216"/>
            <p:cNvSpPr>
              <a:spLocks noChangeArrowheads="1"/>
            </p:cNvSpPr>
            <p:nvPr/>
          </p:nvSpPr>
          <p:spPr bwMode="auto">
            <a:xfrm>
              <a:off x="272" y="384715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8" name="Rectangle 217"/>
            <p:cNvSpPr>
              <a:spLocks noChangeArrowheads="1"/>
            </p:cNvSpPr>
            <p:nvPr/>
          </p:nvSpPr>
          <p:spPr bwMode="auto">
            <a:xfrm>
              <a:off x="544" y="384715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9" name="Rectangle 218"/>
            <p:cNvSpPr>
              <a:spLocks noChangeArrowheads="1"/>
            </p:cNvSpPr>
            <p:nvPr/>
          </p:nvSpPr>
          <p:spPr bwMode="auto">
            <a:xfrm>
              <a:off x="816" y="384715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0" name="Rectangle 219"/>
            <p:cNvSpPr>
              <a:spLocks noChangeArrowheads="1"/>
            </p:cNvSpPr>
            <p:nvPr/>
          </p:nvSpPr>
          <p:spPr bwMode="auto">
            <a:xfrm>
              <a:off x="1089" y="384715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1" name="Rectangle 220"/>
            <p:cNvSpPr>
              <a:spLocks noChangeArrowheads="1"/>
            </p:cNvSpPr>
            <p:nvPr/>
          </p:nvSpPr>
          <p:spPr bwMode="auto">
            <a:xfrm>
              <a:off x="1361" y="384715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2" name="Rectangle 221"/>
            <p:cNvSpPr>
              <a:spLocks noChangeArrowheads="1"/>
            </p:cNvSpPr>
            <p:nvPr/>
          </p:nvSpPr>
          <p:spPr bwMode="auto">
            <a:xfrm>
              <a:off x="1633" y="384715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3" name="Rectangle 222"/>
            <p:cNvSpPr>
              <a:spLocks noChangeArrowheads="1"/>
            </p:cNvSpPr>
            <p:nvPr/>
          </p:nvSpPr>
          <p:spPr bwMode="auto">
            <a:xfrm>
              <a:off x="1905" y="384715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4" name="Rectangle 223"/>
            <p:cNvSpPr>
              <a:spLocks noChangeArrowheads="1"/>
            </p:cNvSpPr>
            <p:nvPr/>
          </p:nvSpPr>
          <p:spPr bwMode="auto">
            <a:xfrm>
              <a:off x="0" y="384443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5" name="Rectangle 224"/>
            <p:cNvSpPr>
              <a:spLocks noChangeArrowheads="1"/>
            </p:cNvSpPr>
            <p:nvPr/>
          </p:nvSpPr>
          <p:spPr bwMode="auto">
            <a:xfrm>
              <a:off x="272" y="384443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6" name="Rectangle 225"/>
            <p:cNvSpPr>
              <a:spLocks noChangeArrowheads="1"/>
            </p:cNvSpPr>
            <p:nvPr/>
          </p:nvSpPr>
          <p:spPr bwMode="auto">
            <a:xfrm>
              <a:off x="544" y="384443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7" name="Rectangle 226"/>
            <p:cNvSpPr>
              <a:spLocks noChangeArrowheads="1"/>
            </p:cNvSpPr>
            <p:nvPr/>
          </p:nvSpPr>
          <p:spPr bwMode="auto">
            <a:xfrm>
              <a:off x="816" y="384443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8" name="Rectangle 227"/>
            <p:cNvSpPr>
              <a:spLocks noChangeArrowheads="1"/>
            </p:cNvSpPr>
            <p:nvPr/>
          </p:nvSpPr>
          <p:spPr bwMode="auto">
            <a:xfrm>
              <a:off x="1089" y="384443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9" name="Rectangle 228"/>
            <p:cNvSpPr>
              <a:spLocks noChangeArrowheads="1"/>
            </p:cNvSpPr>
            <p:nvPr/>
          </p:nvSpPr>
          <p:spPr bwMode="auto">
            <a:xfrm>
              <a:off x="1361" y="384443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0" name="Rectangle 229"/>
            <p:cNvSpPr>
              <a:spLocks noChangeArrowheads="1"/>
            </p:cNvSpPr>
            <p:nvPr/>
          </p:nvSpPr>
          <p:spPr bwMode="auto">
            <a:xfrm>
              <a:off x="1633" y="384443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1" name="Rectangle 230"/>
            <p:cNvSpPr>
              <a:spLocks noChangeArrowheads="1"/>
            </p:cNvSpPr>
            <p:nvPr/>
          </p:nvSpPr>
          <p:spPr bwMode="auto">
            <a:xfrm>
              <a:off x="1905" y="384443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2" name="Rectangle 231"/>
            <p:cNvSpPr>
              <a:spLocks noChangeArrowheads="1"/>
            </p:cNvSpPr>
            <p:nvPr/>
          </p:nvSpPr>
          <p:spPr bwMode="auto">
            <a:xfrm>
              <a:off x="0" y="385259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3" name="Rectangle 232"/>
            <p:cNvSpPr>
              <a:spLocks noChangeArrowheads="1"/>
            </p:cNvSpPr>
            <p:nvPr/>
          </p:nvSpPr>
          <p:spPr bwMode="auto">
            <a:xfrm>
              <a:off x="272" y="385259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4" name="Rectangle 233"/>
            <p:cNvSpPr>
              <a:spLocks noChangeArrowheads="1"/>
            </p:cNvSpPr>
            <p:nvPr/>
          </p:nvSpPr>
          <p:spPr bwMode="auto">
            <a:xfrm>
              <a:off x="544" y="385259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5" name="Rectangle 234"/>
            <p:cNvSpPr>
              <a:spLocks noChangeArrowheads="1"/>
            </p:cNvSpPr>
            <p:nvPr/>
          </p:nvSpPr>
          <p:spPr bwMode="auto">
            <a:xfrm>
              <a:off x="816" y="385259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6" name="Rectangle 235"/>
            <p:cNvSpPr>
              <a:spLocks noChangeArrowheads="1"/>
            </p:cNvSpPr>
            <p:nvPr/>
          </p:nvSpPr>
          <p:spPr bwMode="auto">
            <a:xfrm>
              <a:off x="1089" y="385259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7" name="Rectangle 236"/>
            <p:cNvSpPr>
              <a:spLocks noChangeArrowheads="1"/>
            </p:cNvSpPr>
            <p:nvPr/>
          </p:nvSpPr>
          <p:spPr bwMode="auto">
            <a:xfrm>
              <a:off x="1361" y="385259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8" name="Rectangle 237"/>
            <p:cNvSpPr>
              <a:spLocks noChangeArrowheads="1"/>
            </p:cNvSpPr>
            <p:nvPr/>
          </p:nvSpPr>
          <p:spPr bwMode="auto">
            <a:xfrm>
              <a:off x="1633" y="385259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9" name="Rectangle 238"/>
            <p:cNvSpPr>
              <a:spLocks noChangeArrowheads="1"/>
            </p:cNvSpPr>
            <p:nvPr/>
          </p:nvSpPr>
          <p:spPr bwMode="auto">
            <a:xfrm>
              <a:off x="1905" y="385259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0" name="Rectangle 239"/>
            <p:cNvSpPr>
              <a:spLocks noChangeArrowheads="1"/>
            </p:cNvSpPr>
            <p:nvPr/>
          </p:nvSpPr>
          <p:spPr bwMode="auto">
            <a:xfrm>
              <a:off x="0" y="384171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1" name="Rectangle 240"/>
            <p:cNvSpPr>
              <a:spLocks noChangeArrowheads="1"/>
            </p:cNvSpPr>
            <p:nvPr/>
          </p:nvSpPr>
          <p:spPr bwMode="auto">
            <a:xfrm>
              <a:off x="272" y="384171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2" name="Rectangle 241"/>
            <p:cNvSpPr>
              <a:spLocks noChangeArrowheads="1"/>
            </p:cNvSpPr>
            <p:nvPr/>
          </p:nvSpPr>
          <p:spPr bwMode="auto">
            <a:xfrm>
              <a:off x="544" y="384171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3" name="Rectangle 242"/>
            <p:cNvSpPr>
              <a:spLocks noChangeArrowheads="1"/>
            </p:cNvSpPr>
            <p:nvPr/>
          </p:nvSpPr>
          <p:spPr bwMode="auto">
            <a:xfrm>
              <a:off x="816" y="384171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4" name="Rectangle 243"/>
            <p:cNvSpPr>
              <a:spLocks noChangeArrowheads="1"/>
            </p:cNvSpPr>
            <p:nvPr/>
          </p:nvSpPr>
          <p:spPr bwMode="auto">
            <a:xfrm>
              <a:off x="1089" y="384171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5" name="Rectangle 244"/>
            <p:cNvSpPr>
              <a:spLocks noChangeArrowheads="1"/>
            </p:cNvSpPr>
            <p:nvPr/>
          </p:nvSpPr>
          <p:spPr bwMode="auto">
            <a:xfrm>
              <a:off x="1361" y="384171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6" name="Rectangle 245"/>
            <p:cNvSpPr>
              <a:spLocks noChangeArrowheads="1"/>
            </p:cNvSpPr>
            <p:nvPr/>
          </p:nvSpPr>
          <p:spPr bwMode="auto">
            <a:xfrm>
              <a:off x="1633" y="384171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7" name="Rectangle 246"/>
            <p:cNvSpPr>
              <a:spLocks noChangeArrowheads="1"/>
            </p:cNvSpPr>
            <p:nvPr/>
          </p:nvSpPr>
          <p:spPr bwMode="auto">
            <a:xfrm>
              <a:off x="1905" y="384171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8" name="Rectangle 247"/>
            <p:cNvSpPr>
              <a:spLocks noChangeArrowheads="1"/>
            </p:cNvSpPr>
            <p:nvPr/>
          </p:nvSpPr>
          <p:spPr bwMode="auto">
            <a:xfrm>
              <a:off x="2177" y="384987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9" name="Rectangle 248"/>
            <p:cNvSpPr>
              <a:spLocks noChangeArrowheads="1"/>
            </p:cNvSpPr>
            <p:nvPr/>
          </p:nvSpPr>
          <p:spPr bwMode="auto">
            <a:xfrm>
              <a:off x="2449" y="384987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0" name="Rectangle 249"/>
            <p:cNvSpPr>
              <a:spLocks noChangeArrowheads="1"/>
            </p:cNvSpPr>
            <p:nvPr/>
          </p:nvSpPr>
          <p:spPr bwMode="auto">
            <a:xfrm>
              <a:off x="2177" y="384715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1" name="Rectangle 250"/>
            <p:cNvSpPr>
              <a:spLocks noChangeArrowheads="1"/>
            </p:cNvSpPr>
            <p:nvPr/>
          </p:nvSpPr>
          <p:spPr bwMode="auto">
            <a:xfrm>
              <a:off x="2449" y="384715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2" name="Rectangle 251"/>
            <p:cNvSpPr>
              <a:spLocks noChangeArrowheads="1"/>
            </p:cNvSpPr>
            <p:nvPr/>
          </p:nvSpPr>
          <p:spPr bwMode="auto">
            <a:xfrm>
              <a:off x="2177" y="384443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3" name="Rectangle 252"/>
            <p:cNvSpPr>
              <a:spLocks noChangeArrowheads="1"/>
            </p:cNvSpPr>
            <p:nvPr/>
          </p:nvSpPr>
          <p:spPr bwMode="auto">
            <a:xfrm>
              <a:off x="2449" y="384443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4" name="Rectangle 253"/>
            <p:cNvSpPr>
              <a:spLocks noChangeArrowheads="1"/>
            </p:cNvSpPr>
            <p:nvPr/>
          </p:nvSpPr>
          <p:spPr bwMode="auto">
            <a:xfrm>
              <a:off x="2177" y="385259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5" name="Rectangle 254"/>
            <p:cNvSpPr>
              <a:spLocks noChangeArrowheads="1"/>
            </p:cNvSpPr>
            <p:nvPr/>
          </p:nvSpPr>
          <p:spPr bwMode="auto">
            <a:xfrm>
              <a:off x="2449" y="385259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6" name="Rectangle 255"/>
            <p:cNvSpPr>
              <a:spLocks noChangeArrowheads="1"/>
            </p:cNvSpPr>
            <p:nvPr/>
          </p:nvSpPr>
          <p:spPr bwMode="auto">
            <a:xfrm>
              <a:off x="2177" y="384171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7" name="Rectangle 256"/>
            <p:cNvSpPr>
              <a:spLocks noChangeArrowheads="1"/>
            </p:cNvSpPr>
            <p:nvPr/>
          </p:nvSpPr>
          <p:spPr bwMode="auto">
            <a:xfrm>
              <a:off x="2449" y="384171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8" name="Text Box 307"/>
            <p:cNvSpPr txBox="1">
              <a:spLocks noChangeArrowheads="1"/>
            </p:cNvSpPr>
            <p:nvPr/>
          </p:nvSpPr>
          <p:spPr bwMode="auto">
            <a:xfrm>
              <a:off x="124" y="385226"/>
              <a:ext cx="25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1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</a:t>
              </a: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9" name="Text Box 308"/>
            <p:cNvSpPr txBox="1">
              <a:spLocks noChangeArrowheads="1"/>
            </p:cNvSpPr>
            <p:nvPr/>
          </p:nvSpPr>
          <p:spPr bwMode="auto">
            <a:xfrm>
              <a:off x="1164" y="384473"/>
              <a:ext cx="24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1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</a:t>
              </a: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0" name="Text Box 309"/>
            <p:cNvSpPr txBox="1">
              <a:spLocks noChangeArrowheads="1"/>
            </p:cNvSpPr>
            <p:nvPr/>
          </p:nvSpPr>
          <p:spPr bwMode="auto">
            <a:xfrm>
              <a:off x="1316" y="385259"/>
              <a:ext cx="24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1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</a:t>
              </a: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1" name="Text Box 310"/>
            <p:cNvSpPr txBox="1">
              <a:spLocks noChangeArrowheads="1"/>
            </p:cNvSpPr>
            <p:nvPr/>
          </p:nvSpPr>
          <p:spPr bwMode="auto">
            <a:xfrm>
              <a:off x="318" y="384776"/>
              <a:ext cx="54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01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object</a:t>
              </a:r>
              <a:endParaRPr kumimoji="0" lang="en-GB" sz="20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2" name="Freeform 261"/>
            <p:cNvSpPr>
              <a:spLocks/>
            </p:cNvSpPr>
            <p:nvPr/>
          </p:nvSpPr>
          <p:spPr bwMode="auto">
            <a:xfrm>
              <a:off x="273" y="384715"/>
              <a:ext cx="1088" cy="817"/>
            </a:xfrm>
            <a:custGeom>
              <a:avLst/>
              <a:gdLst>
                <a:gd name="T0" fmla="*/ 0 w 1088"/>
                <a:gd name="T1" fmla="*/ 817 h 817"/>
                <a:gd name="T2" fmla="*/ 1088 w 1088"/>
                <a:gd name="T3" fmla="*/ 544 h 817"/>
                <a:gd name="T4" fmla="*/ 1088 w 1088"/>
                <a:gd name="T5" fmla="*/ 0 h 817"/>
                <a:gd name="T6" fmla="*/ 0 w 1088"/>
                <a:gd name="T7" fmla="*/ 817 h 81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88"/>
                <a:gd name="T13" fmla="*/ 0 h 817"/>
                <a:gd name="T14" fmla="*/ 1088 w 1088"/>
                <a:gd name="T15" fmla="*/ 817 h 81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88" h="817">
                  <a:moveTo>
                    <a:pt x="0" y="817"/>
                  </a:moveTo>
                  <a:lnTo>
                    <a:pt x="1088" y="544"/>
                  </a:lnTo>
                  <a:lnTo>
                    <a:pt x="1088" y="0"/>
                  </a:lnTo>
                  <a:lnTo>
                    <a:pt x="0" y="817"/>
                  </a:lnTo>
                  <a:close/>
                </a:path>
              </a:pathLst>
            </a:custGeom>
            <a:solidFill>
              <a:srgbClr val="80D0E8"/>
            </a:solidFill>
            <a:ln w="28575">
              <a:solidFill>
                <a:sysClr val="windowText" lastClr="000000"/>
              </a:solidFill>
              <a:round/>
              <a:headEnd/>
              <a:tailEnd/>
            </a:ln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3" name="Freeform 262"/>
            <p:cNvSpPr>
              <a:spLocks/>
            </p:cNvSpPr>
            <p:nvPr/>
          </p:nvSpPr>
          <p:spPr bwMode="auto">
            <a:xfrm>
              <a:off x="1352" y="384700"/>
              <a:ext cx="1088" cy="817"/>
            </a:xfrm>
            <a:custGeom>
              <a:avLst/>
              <a:gdLst>
                <a:gd name="T0" fmla="*/ 0 w 1088"/>
                <a:gd name="T1" fmla="*/ 817 h 817"/>
                <a:gd name="T2" fmla="*/ 1088 w 1088"/>
                <a:gd name="T3" fmla="*/ 544 h 817"/>
                <a:gd name="T4" fmla="*/ 1088 w 1088"/>
                <a:gd name="T5" fmla="*/ 0 h 817"/>
                <a:gd name="T6" fmla="*/ 0 w 1088"/>
                <a:gd name="T7" fmla="*/ 817 h 81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88"/>
                <a:gd name="T13" fmla="*/ 0 h 817"/>
                <a:gd name="T14" fmla="*/ 1088 w 1088"/>
                <a:gd name="T15" fmla="*/ 817 h 81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88" h="817">
                  <a:moveTo>
                    <a:pt x="0" y="817"/>
                  </a:moveTo>
                  <a:lnTo>
                    <a:pt x="1088" y="544"/>
                  </a:lnTo>
                  <a:lnTo>
                    <a:pt x="1088" y="0"/>
                  </a:lnTo>
                  <a:lnTo>
                    <a:pt x="0" y="817"/>
                  </a:lnTo>
                  <a:close/>
                </a:path>
              </a:pathLst>
            </a:custGeom>
            <a:solidFill>
              <a:srgbClr val="80D0E8"/>
            </a:solidFill>
            <a:ln w="28575">
              <a:solidFill>
                <a:sysClr val="windowText" lastClr="000000"/>
              </a:solidFill>
              <a:round/>
              <a:headEnd/>
              <a:tailEnd/>
            </a:ln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0" name="Group 9"/>
          <p:cNvGrpSpPr>
            <a:grpSpLocks/>
          </p:cNvGrpSpPr>
          <p:nvPr/>
        </p:nvGrpSpPr>
        <p:grpSpPr bwMode="auto">
          <a:xfrm>
            <a:off x="3623293" y="1087284"/>
            <a:ext cx="5261439" cy="2990683"/>
            <a:chOff x="0" y="384171"/>
            <a:chExt cx="2993" cy="1376"/>
          </a:xfrm>
        </p:grpSpPr>
        <p:sp>
          <p:nvSpPr>
            <p:cNvPr id="142" name="Rectangle 141"/>
            <p:cNvSpPr>
              <a:spLocks noChangeArrowheads="1"/>
            </p:cNvSpPr>
            <p:nvPr/>
          </p:nvSpPr>
          <p:spPr bwMode="auto">
            <a:xfrm>
              <a:off x="2721" y="384987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3" name="Rectangle 142"/>
            <p:cNvSpPr>
              <a:spLocks noChangeArrowheads="1"/>
            </p:cNvSpPr>
            <p:nvPr/>
          </p:nvSpPr>
          <p:spPr bwMode="auto">
            <a:xfrm>
              <a:off x="2721" y="384715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4" name="Rectangle 143"/>
            <p:cNvSpPr>
              <a:spLocks noChangeArrowheads="1"/>
            </p:cNvSpPr>
            <p:nvPr/>
          </p:nvSpPr>
          <p:spPr bwMode="auto">
            <a:xfrm>
              <a:off x="2721" y="384443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5" name="Rectangle 144"/>
            <p:cNvSpPr>
              <a:spLocks noChangeArrowheads="1"/>
            </p:cNvSpPr>
            <p:nvPr/>
          </p:nvSpPr>
          <p:spPr bwMode="auto">
            <a:xfrm>
              <a:off x="2721" y="385259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6" name="Rectangle 145"/>
            <p:cNvSpPr>
              <a:spLocks noChangeArrowheads="1"/>
            </p:cNvSpPr>
            <p:nvPr/>
          </p:nvSpPr>
          <p:spPr bwMode="auto">
            <a:xfrm>
              <a:off x="2721" y="384171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7" name="Rectangle 146"/>
            <p:cNvSpPr>
              <a:spLocks noChangeArrowheads="1"/>
            </p:cNvSpPr>
            <p:nvPr/>
          </p:nvSpPr>
          <p:spPr bwMode="auto">
            <a:xfrm>
              <a:off x="0" y="384987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8" name="Rectangle 147"/>
            <p:cNvSpPr>
              <a:spLocks noChangeArrowheads="1"/>
            </p:cNvSpPr>
            <p:nvPr/>
          </p:nvSpPr>
          <p:spPr bwMode="auto">
            <a:xfrm>
              <a:off x="272" y="384987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9" name="Rectangle 148"/>
            <p:cNvSpPr>
              <a:spLocks noChangeArrowheads="1"/>
            </p:cNvSpPr>
            <p:nvPr/>
          </p:nvSpPr>
          <p:spPr bwMode="auto">
            <a:xfrm>
              <a:off x="544" y="384987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0" name="Rectangle 149"/>
            <p:cNvSpPr>
              <a:spLocks noChangeArrowheads="1"/>
            </p:cNvSpPr>
            <p:nvPr/>
          </p:nvSpPr>
          <p:spPr bwMode="auto">
            <a:xfrm>
              <a:off x="816" y="384987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1" name="Rectangle 150"/>
            <p:cNvSpPr>
              <a:spLocks noChangeArrowheads="1"/>
            </p:cNvSpPr>
            <p:nvPr/>
          </p:nvSpPr>
          <p:spPr bwMode="auto">
            <a:xfrm>
              <a:off x="1089" y="384987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2" name="Rectangle 151"/>
            <p:cNvSpPr>
              <a:spLocks noChangeArrowheads="1"/>
            </p:cNvSpPr>
            <p:nvPr/>
          </p:nvSpPr>
          <p:spPr bwMode="auto">
            <a:xfrm>
              <a:off x="1361" y="384987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3" name="Rectangle 152"/>
            <p:cNvSpPr>
              <a:spLocks noChangeArrowheads="1"/>
            </p:cNvSpPr>
            <p:nvPr/>
          </p:nvSpPr>
          <p:spPr bwMode="auto">
            <a:xfrm>
              <a:off x="1633" y="384987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4" name="Rectangle 153"/>
            <p:cNvSpPr>
              <a:spLocks noChangeArrowheads="1"/>
            </p:cNvSpPr>
            <p:nvPr/>
          </p:nvSpPr>
          <p:spPr bwMode="auto">
            <a:xfrm>
              <a:off x="1905" y="384987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5" name="Rectangle 154"/>
            <p:cNvSpPr>
              <a:spLocks noChangeArrowheads="1"/>
            </p:cNvSpPr>
            <p:nvPr/>
          </p:nvSpPr>
          <p:spPr bwMode="auto">
            <a:xfrm>
              <a:off x="0" y="384715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6" name="Rectangle 155"/>
            <p:cNvSpPr>
              <a:spLocks noChangeArrowheads="1"/>
            </p:cNvSpPr>
            <p:nvPr/>
          </p:nvSpPr>
          <p:spPr bwMode="auto">
            <a:xfrm>
              <a:off x="272" y="384715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7" name="Rectangle 156"/>
            <p:cNvSpPr>
              <a:spLocks noChangeArrowheads="1"/>
            </p:cNvSpPr>
            <p:nvPr/>
          </p:nvSpPr>
          <p:spPr bwMode="auto">
            <a:xfrm>
              <a:off x="544" y="384715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8" name="Rectangle 157"/>
            <p:cNvSpPr>
              <a:spLocks noChangeArrowheads="1"/>
            </p:cNvSpPr>
            <p:nvPr/>
          </p:nvSpPr>
          <p:spPr bwMode="auto">
            <a:xfrm>
              <a:off x="816" y="384715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9" name="Rectangle 158"/>
            <p:cNvSpPr>
              <a:spLocks noChangeArrowheads="1"/>
            </p:cNvSpPr>
            <p:nvPr/>
          </p:nvSpPr>
          <p:spPr bwMode="auto">
            <a:xfrm>
              <a:off x="1089" y="384715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0" name="Rectangle 159"/>
            <p:cNvSpPr>
              <a:spLocks noChangeArrowheads="1"/>
            </p:cNvSpPr>
            <p:nvPr/>
          </p:nvSpPr>
          <p:spPr bwMode="auto">
            <a:xfrm>
              <a:off x="1361" y="384715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1" name="Rectangle 160"/>
            <p:cNvSpPr>
              <a:spLocks noChangeArrowheads="1"/>
            </p:cNvSpPr>
            <p:nvPr/>
          </p:nvSpPr>
          <p:spPr bwMode="auto">
            <a:xfrm>
              <a:off x="1633" y="384715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2" name="Rectangle 161"/>
            <p:cNvSpPr>
              <a:spLocks noChangeArrowheads="1"/>
            </p:cNvSpPr>
            <p:nvPr/>
          </p:nvSpPr>
          <p:spPr bwMode="auto">
            <a:xfrm>
              <a:off x="1905" y="384715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3" name="Rectangle 162"/>
            <p:cNvSpPr>
              <a:spLocks noChangeArrowheads="1"/>
            </p:cNvSpPr>
            <p:nvPr/>
          </p:nvSpPr>
          <p:spPr bwMode="auto">
            <a:xfrm>
              <a:off x="0" y="384443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4" name="Rectangle 163"/>
            <p:cNvSpPr>
              <a:spLocks noChangeArrowheads="1"/>
            </p:cNvSpPr>
            <p:nvPr/>
          </p:nvSpPr>
          <p:spPr bwMode="auto">
            <a:xfrm>
              <a:off x="272" y="384443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5" name="Rectangle 164"/>
            <p:cNvSpPr>
              <a:spLocks noChangeArrowheads="1"/>
            </p:cNvSpPr>
            <p:nvPr/>
          </p:nvSpPr>
          <p:spPr bwMode="auto">
            <a:xfrm>
              <a:off x="544" y="384443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6" name="Rectangle 165"/>
            <p:cNvSpPr>
              <a:spLocks noChangeArrowheads="1"/>
            </p:cNvSpPr>
            <p:nvPr/>
          </p:nvSpPr>
          <p:spPr bwMode="auto">
            <a:xfrm>
              <a:off x="816" y="384443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7" name="Rectangle 166"/>
            <p:cNvSpPr>
              <a:spLocks noChangeArrowheads="1"/>
            </p:cNvSpPr>
            <p:nvPr/>
          </p:nvSpPr>
          <p:spPr bwMode="auto">
            <a:xfrm>
              <a:off x="1089" y="384443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8" name="Rectangle 167"/>
            <p:cNvSpPr>
              <a:spLocks noChangeArrowheads="1"/>
            </p:cNvSpPr>
            <p:nvPr/>
          </p:nvSpPr>
          <p:spPr bwMode="auto">
            <a:xfrm>
              <a:off x="1361" y="384443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9" name="Rectangle 168"/>
            <p:cNvSpPr>
              <a:spLocks noChangeArrowheads="1"/>
            </p:cNvSpPr>
            <p:nvPr/>
          </p:nvSpPr>
          <p:spPr bwMode="auto">
            <a:xfrm>
              <a:off x="1633" y="384443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0" name="Rectangle 169"/>
            <p:cNvSpPr>
              <a:spLocks noChangeArrowheads="1"/>
            </p:cNvSpPr>
            <p:nvPr/>
          </p:nvSpPr>
          <p:spPr bwMode="auto">
            <a:xfrm>
              <a:off x="1905" y="384443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1" name="Rectangle 170"/>
            <p:cNvSpPr>
              <a:spLocks noChangeArrowheads="1"/>
            </p:cNvSpPr>
            <p:nvPr/>
          </p:nvSpPr>
          <p:spPr bwMode="auto">
            <a:xfrm>
              <a:off x="0" y="385259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2" name="Rectangle 171"/>
            <p:cNvSpPr>
              <a:spLocks noChangeArrowheads="1"/>
            </p:cNvSpPr>
            <p:nvPr/>
          </p:nvSpPr>
          <p:spPr bwMode="auto">
            <a:xfrm>
              <a:off x="272" y="385259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3" name="Rectangle 172"/>
            <p:cNvSpPr>
              <a:spLocks noChangeArrowheads="1"/>
            </p:cNvSpPr>
            <p:nvPr/>
          </p:nvSpPr>
          <p:spPr bwMode="auto">
            <a:xfrm>
              <a:off x="544" y="385259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4" name="Rectangle 173"/>
            <p:cNvSpPr>
              <a:spLocks noChangeArrowheads="1"/>
            </p:cNvSpPr>
            <p:nvPr/>
          </p:nvSpPr>
          <p:spPr bwMode="auto">
            <a:xfrm>
              <a:off x="816" y="385259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5" name="Rectangle 174"/>
            <p:cNvSpPr>
              <a:spLocks noChangeArrowheads="1"/>
            </p:cNvSpPr>
            <p:nvPr/>
          </p:nvSpPr>
          <p:spPr bwMode="auto">
            <a:xfrm>
              <a:off x="1089" y="385259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6" name="Rectangle 175"/>
            <p:cNvSpPr>
              <a:spLocks noChangeArrowheads="1"/>
            </p:cNvSpPr>
            <p:nvPr/>
          </p:nvSpPr>
          <p:spPr bwMode="auto">
            <a:xfrm>
              <a:off x="1361" y="385259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7" name="Rectangle 176"/>
            <p:cNvSpPr>
              <a:spLocks noChangeArrowheads="1"/>
            </p:cNvSpPr>
            <p:nvPr/>
          </p:nvSpPr>
          <p:spPr bwMode="auto">
            <a:xfrm>
              <a:off x="1633" y="385259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8" name="Rectangle 177"/>
            <p:cNvSpPr>
              <a:spLocks noChangeArrowheads="1"/>
            </p:cNvSpPr>
            <p:nvPr/>
          </p:nvSpPr>
          <p:spPr bwMode="auto">
            <a:xfrm>
              <a:off x="1905" y="385259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9" name="Rectangle 178"/>
            <p:cNvSpPr>
              <a:spLocks noChangeArrowheads="1"/>
            </p:cNvSpPr>
            <p:nvPr/>
          </p:nvSpPr>
          <p:spPr bwMode="auto">
            <a:xfrm>
              <a:off x="0" y="384171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0" name="Rectangle 179"/>
            <p:cNvSpPr>
              <a:spLocks noChangeArrowheads="1"/>
            </p:cNvSpPr>
            <p:nvPr/>
          </p:nvSpPr>
          <p:spPr bwMode="auto">
            <a:xfrm>
              <a:off x="272" y="384171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1" name="Rectangle 180"/>
            <p:cNvSpPr>
              <a:spLocks noChangeArrowheads="1"/>
            </p:cNvSpPr>
            <p:nvPr/>
          </p:nvSpPr>
          <p:spPr bwMode="auto">
            <a:xfrm>
              <a:off x="544" y="384171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2" name="Rectangle 181"/>
            <p:cNvSpPr>
              <a:spLocks noChangeArrowheads="1"/>
            </p:cNvSpPr>
            <p:nvPr/>
          </p:nvSpPr>
          <p:spPr bwMode="auto">
            <a:xfrm>
              <a:off x="816" y="384171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3" name="Rectangle 182"/>
            <p:cNvSpPr>
              <a:spLocks noChangeArrowheads="1"/>
            </p:cNvSpPr>
            <p:nvPr/>
          </p:nvSpPr>
          <p:spPr bwMode="auto">
            <a:xfrm>
              <a:off x="1089" y="384171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4" name="Rectangle 183"/>
            <p:cNvSpPr>
              <a:spLocks noChangeArrowheads="1"/>
            </p:cNvSpPr>
            <p:nvPr/>
          </p:nvSpPr>
          <p:spPr bwMode="auto">
            <a:xfrm>
              <a:off x="1361" y="384171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5" name="Rectangle 184"/>
            <p:cNvSpPr>
              <a:spLocks noChangeArrowheads="1"/>
            </p:cNvSpPr>
            <p:nvPr/>
          </p:nvSpPr>
          <p:spPr bwMode="auto">
            <a:xfrm>
              <a:off x="1633" y="384171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6" name="Rectangle 185"/>
            <p:cNvSpPr>
              <a:spLocks noChangeArrowheads="1"/>
            </p:cNvSpPr>
            <p:nvPr/>
          </p:nvSpPr>
          <p:spPr bwMode="auto">
            <a:xfrm>
              <a:off x="1905" y="384171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7" name="Rectangle 186"/>
            <p:cNvSpPr>
              <a:spLocks noChangeArrowheads="1"/>
            </p:cNvSpPr>
            <p:nvPr/>
          </p:nvSpPr>
          <p:spPr bwMode="auto">
            <a:xfrm>
              <a:off x="2177" y="384987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8" name="Rectangle 187"/>
            <p:cNvSpPr>
              <a:spLocks noChangeArrowheads="1"/>
            </p:cNvSpPr>
            <p:nvPr/>
          </p:nvSpPr>
          <p:spPr bwMode="auto">
            <a:xfrm>
              <a:off x="2449" y="384987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9" name="Rectangle 188"/>
            <p:cNvSpPr>
              <a:spLocks noChangeArrowheads="1"/>
            </p:cNvSpPr>
            <p:nvPr/>
          </p:nvSpPr>
          <p:spPr bwMode="auto">
            <a:xfrm>
              <a:off x="2177" y="384715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0" name="Rectangle 189"/>
            <p:cNvSpPr>
              <a:spLocks noChangeArrowheads="1"/>
            </p:cNvSpPr>
            <p:nvPr/>
          </p:nvSpPr>
          <p:spPr bwMode="auto">
            <a:xfrm>
              <a:off x="2449" y="384715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1" name="Rectangle 190"/>
            <p:cNvSpPr>
              <a:spLocks noChangeArrowheads="1"/>
            </p:cNvSpPr>
            <p:nvPr/>
          </p:nvSpPr>
          <p:spPr bwMode="auto">
            <a:xfrm>
              <a:off x="2177" y="384443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2" name="Rectangle 191"/>
            <p:cNvSpPr>
              <a:spLocks noChangeArrowheads="1"/>
            </p:cNvSpPr>
            <p:nvPr/>
          </p:nvSpPr>
          <p:spPr bwMode="auto">
            <a:xfrm>
              <a:off x="2449" y="384443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3" name="Rectangle 192"/>
            <p:cNvSpPr>
              <a:spLocks noChangeArrowheads="1"/>
            </p:cNvSpPr>
            <p:nvPr/>
          </p:nvSpPr>
          <p:spPr bwMode="auto">
            <a:xfrm>
              <a:off x="2177" y="385259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4" name="Rectangle 193"/>
            <p:cNvSpPr>
              <a:spLocks noChangeArrowheads="1"/>
            </p:cNvSpPr>
            <p:nvPr/>
          </p:nvSpPr>
          <p:spPr bwMode="auto">
            <a:xfrm>
              <a:off x="2449" y="385259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5" name="Rectangle 194"/>
            <p:cNvSpPr>
              <a:spLocks noChangeArrowheads="1"/>
            </p:cNvSpPr>
            <p:nvPr/>
          </p:nvSpPr>
          <p:spPr bwMode="auto">
            <a:xfrm>
              <a:off x="2177" y="384171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6" name="Rectangle 195"/>
            <p:cNvSpPr>
              <a:spLocks noChangeArrowheads="1"/>
            </p:cNvSpPr>
            <p:nvPr/>
          </p:nvSpPr>
          <p:spPr bwMode="auto">
            <a:xfrm>
              <a:off x="2449" y="384171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7" name="Text Box 369"/>
            <p:cNvSpPr txBox="1">
              <a:spLocks noChangeArrowheads="1"/>
            </p:cNvSpPr>
            <p:nvPr/>
          </p:nvSpPr>
          <p:spPr bwMode="auto">
            <a:xfrm>
              <a:off x="124" y="385226"/>
              <a:ext cx="25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1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</a:t>
              </a: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8" name="Text Box 370"/>
            <p:cNvSpPr txBox="1">
              <a:spLocks noChangeArrowheads="1"/>
            </p:cNvSpPr>
            <p:nvPr/>
          </p:nvSpPr>
          <p:spPr bwMode="auto">
            <a:xfrm>
              <a:off x="1164" y="384473"/>
              <a:ext cx="24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1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</a:t>
              </a: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9" name="Text Box 371"/>
            <p:cNvSpPr txBox="1">
              <a:spLocks noChangeArrowheads="1"/>
            </p:cNvSpPr>
            <p:nvPr/>
          </p:nvSpPr>
          <p:spPr bwMode="auto">
            <a:xfrm>
              <a:off x="1316" y="385259"/>
              <a:ext cx="24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1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</a:t>
              </a: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0" name="Text Box 372"/>
            <p:cNvSpPr txBox="1">
              <a:spLocks noChangeArrowheads="1"/>
            </p:cNvSpPr>
            <p:nvPr/>
          </p:nvSpPr>
          <p:spPr bwMode="auto">
            <a:xfrm>
              <a:off x="318" y="384776"/>
              <a:ext cx="54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01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object</a:t>
              </a:r>
              <a:endParaRPr kumimoji="0" lang="en-GB" sz="20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1" name="Freeform 200"/>
            <p:cNvSpPr>
              <a:spLocks/>
            </p:cNvSpPr>
            <p:nvPr/>
          </p:nvSpPr>
          <p:spPr bwMode="auto">
            <a:xfrm>
              <a:off x="273" y="384715"/>
              <a:ext cx="1088" cy="817"/>
            </a:xfrm>
            <a:custGeom>
              <a:avLst/>
              <a:gdLst>
                <a:gd name="T0" fmla="*/ 0 w 1088"/>
                <a:gd name="T1" fmla="*/ 817 h 817"/>
                <a:gd name="T2" fmla="*/ 1088 w 1088"/>
                <a:gd name="T3" fmla="*/ 544 h 817"/>
                <a:gd name="T4" fmla="*/ 1088 w 1088"/>
                <a:gd name="T5" fmla="*/ 0 h 817"/>
                <a:gd name="T6" fmla="*/ 0 w 1088"/>
                <a:gd name="T7" fmla="*/ 817 h 81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88"/>
                <a:gd name="T13" fmla="*/ 0 h 817"/>
                <a:gd name="T14" fmla="*/ 1088 w 1088"/>
                <a:gd name="T15" fmla="*/ 817 h 81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88" h="817">
                  <a:moveTo>
                    <a:pt x="0" y="817"/>
                  </a:moveTo>
                  <a:lnTo>
                    <a:pt x="1088" y="544"/>
                  </a:lnTo>
                  <a:lnTo>
                    <a:pt x="1088" y="0"/>
                  </a:lnTo>
                  <a:lnTo>
                    <a:pt x="0" y="817"/>
                  </a:lnTo>
                  <a:close/>
                </a:path>
              </a:pathLst>
            </a:custGeom>
            <a:solidFill>
              <a:srgbClr val="80D0E8"/>
            </a:solidFill>
            <a:ln w="28575">
              <a:solidFill>
                <a:sysClr val="windowText" lastClr="000000"/>
              </a:solidFill>
              <a:round/>
              <a:headEnd/>
              <a:tailEnd/>
            </a:ln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2" name="Freeform 201"/>
            <p:cNvSpPr>
              <a:spLocks/>
            </p:cNvSpPr>
            <p:nvPr/>
          </p:nvSpPr>
          <p:spPr bwMode="auto">
            <a:xfrm>
              <a:off x="1614" y="384700"/>
              <a:ext cx="1088" cy="817"/>
            </a:xfrm>
            <a:custGeom>
              <a:avLst/>
              <a:gdLst>
                <a:gd name="T0" fmla="*/ 0 w 1088"/>
                <a:gd name="T1" fmla="*/ 817 h 817"/>
                <a:gd name="T2" fmla="*/ 1088 w 1088"/>
                <a:gd name="T3" fmla="*/ 544 h 817"/>
                <a:gd name="T4" fmla="*/ 1088 w 1088"/>
                <a:gd name="T5" fmla="*/ 0 h 817"/>
                <a:gd name="T6" fmla="*/ 0 w 1088"/>
                <a:gd name="T7" fmla="*/ 817 h 81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88"/>
                <a:gd name="T13" fmla="*/ 0 h 817"/>
                <a:gd name="T14" fmla="*/ 1088 w 1088"/>
                <a:gd name="T15" fmla="*/ 817 h 81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88" h="817">
                  <a:moveTo>
                    <a:pt x="0" y="817"/>
                  </a:moveTo>
                  <a:lnTo>
                    <a:pt x="1088" y="544"/>
                  </a:lnTo>
                  <a:lnTo>
                    <a:pt x="1088" y="0"/>
                  </a:lnTo>
                  <a:lnTo>
                    <a:pt x="0" y="817"/>
                  </a:lnTo>
                  <a:close/>
                </a:path>
              </a:pathLst>
            </a:custGeom>
            <a:solidFill>
              <a:srgbClr val="80D0E8"/>
            </a:solidFill>
            <a:ln w="28575">
              <a:solidFill>
                <a:sysClr val="windowText" lastClr="000000"/>
              </a:solidFill>
              <a:round/>
              <a:headEnd/>
              <a:tailEnd/>
            </a:ln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1" name="Group 10"/>
          <p:cNvGrpSpPr>
            <a:grpSpLocks/>
          </p:cNvGrpSpPr>
          <p:nvPr/>
        </p:nvGrpSpPr>
        <p:grpSpPr bwMode="auto">
          <a:xfrm>
            <a:off x="3623293" y="1087284"/>
            <a:ext cx="5261439" cy="2990683"/>
            <a:chOff x="0" y="384171"/>
            <a:chExt cx="2993" cy="1376"/>
          </a:xfrm>
        </p:grpSpPr>
        <p:sp>
          <p:nvSpPr>
            <p:cNvPr id="81" name="Rectangle 80"/>
            <p:cNvSpPr>
              <a:spLocks noChangeArrowheads="1"/>
            </p:cNvSpPr>
            <p:nvPr/>
          </p:nvSpPr>
          <p:spPr bwMode="auto">
            <a:xfrm>
              <a:off x="2721" y="384987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2" name="Rectangle 81"/>
            <p:cNvSpPr>
              <a:spLocks noChangeArrowheads="1"/>
            </p:cNvSpPr>
            <p:nvPr/>
          </p:nvSpPr>
          <p:spPr bwMode="auto">
            <a:xfrm>
              <a:off x="2721" y="384715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3" name="Rectangle 82"/>
            <p:cNvSpPr>
              <a:spLocks noChangeArrowheads="1"/>
            </p:cNvSpPr>
            <p:nvPr/>
          </p:nvSpPr>
          <p:spPr bwMode="auto">
            <a:xfrm>
              <a:off x="2721" y="384443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4" name="Rectangle 83"/>
            <p:cNvSpPr>
              <a:spLocks noChangeArrowheads="1"/>
            </p:cNvSpPr>
            <p:nvPr/>
          </p:nvSpPr>
          <p:spPr bwMode="auto">
            <a:xfrm>
              <a:off x="2721" y="385259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5" name="Rectangle 84"/>
            <p:cNvSpPr>
              <a:spLocks noChangeArrowheads="1"/>
            </p:cNvSpPr>
            <p:nvPr/>
          </p:nvSpPr>
          <p:spPr bwMode="auto">
            <a:xfrm>
              <a:off x="2721" y="384171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6" name="Rectangle 85"/>
            <p:cNvSpPr>
              <a:spLocks noChangeArrowheads="1"/>
            </p:cNvSpPr>
            <p:nvPr/>
          </p:nvSpPr>
          <p:spPr bwMode="auto">
            <a:xfrm>
              <a:off x="0" y="384987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7" name="Rectangle 86"/>
            <p:cNvSpPr>
              <a:spLocks noChangeArrowheads="1"/>
            </p:cNvSpPr>
            <p:nvPr/>
          </p:nvSpPr>
          <p:spPr bwMode="auto">
            <a:xfrm>
              <a:off x="272" y="384987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8" name="Rectangle 87"/>
            <p:cNvSpPr>
              <a:spLocks noChangeArrowheads="1"/>
            </p:cNvSpPr>
            <p:nvPr/>
          </p:nvSpPr>
          <p:spPr bwMode="auto">
            <a:xfrm>
              <a:off x="544" y="384987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9" name="Rectangle 88"/>
            <p:cNvSpPr>
              <a:spLocks noChangeArrowheads="1"/>
            </p:cNvSpPr>
            <p:nvPr/>
          </p:nvSpPr>
          <p:spPr bwMode="auto">
            <a:xfrm>
              <a:off x="816" y="384987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0" name="Rectangle 89"/>
            <p:cNvSpPr>
              <a:spLocks noChangeArrowheads="1"/>
            </p:cNvSpPr>
            <p:nvPr/>
          </p:nvSpPr>
          <p:spPr bwMode="auto">
            <a:xfrm>
              <a:off x="1089" y="384987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1" name="Rectangle 90"/>
            <p:cNvSpPr>
              <a:spLocks noChangeArrowheads="1"/>
            </p:cNvSpPr>
            <p:nvPr/>
          </p:nvSpPr>
          <p:spPr bwMode="auto">
            <a:xfrm>
              <a:off x="1361" y="384987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2" name="Rectangle 91"/>
            <p:cNvSpPr>
              <a:spLocks noChangeArrowheads="1"/>
            </p:cNvSpPr>
            <p:nvPr/>
          </p:nvSpPr>
          <p:spPr bwMode="auto">
            <a:xfrm>
              <a:off x="1633" y="384987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3" name="Rectangle 92"/>
            <p:cNvSpPr>
              <a:spLocks noChangeArrowheads="1"/>
            </p:cNvSpPr>
            <p:nvPr/>
          </p:nvSpPr>
          <p:spPr bwMode="auto">
            <a:xfrm>
              <a:off x="1905" y="384987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4" name="Rectangle 93"/>
            <p:cNvSpPr>
              <a:spLocks noChangeArrowheads="1"/>
            </p:cNvSpPr>
            <p:nvPr/>
          </p:nvSpPr>
          <p:spPr bwMode="auto">
            <a:xfrm>
              <a:off x="0" y="384715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5" name="Rectangle 94"/>
            <p:cNvSpPr>
              <a:spLocks noChangeArrowheads="1"/>
            </p:cNvSpPr>
            <p:nvPr/>
          </p:nvSpPr>
          <p:spPr bwMode="auto">
            <a:xfrm>
              <a:off x="272" y="384715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6" name="Rectangle 95"/>
            <p:cNvSpPr>
              <a:spLocks noChangeArrowheads="1"/>
            </p:cNvSpPr>
            <p:nvPr/>
          </p:nvSpPr>
          <p:spPr bwMode="auto">
            <a:xfrm>
              <a:off x="544" y="384715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7" name="Rectangle 96"/>
            <p:cNvSpPr>
              <a:spLocks noChangeArrowheads="1"/>
            </p:cNvSpPr>
            <p:nvPr/>
          </p:nvSpPr>
          <p:spPr bwMode="auto">
            <a:xfrm>
              <a:off x="816" y="384715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8" name="Rectangle 97"/>
            <p:cNvSpPr>
              <a:spLocks noChangeArrowheads="1"/>
            </p:cNvSpPr>
            <p:nvPr/>
          </p:nvSpPr>
          <p:spPr bwMode="auto">
            <a:xfrm>
              <a:off x="1089" y="384715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9" name="Rectangle 98"/>
            <p:cNvSpPr>
              <a:spLocks noChangeArrowheads="1"/>
            </p:cNvSpPr>
            <p:nvPr/>
          </p:nvSpPr>
          <p:spPr bwMode="auto">
            <a:xfrm>
              <a:off x="1361" y="384715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0" name="Rectangle 99"/>
            <p:cNvSpPr>
              <a:spLocks noChangeArrowheads="1"/>
            </p:cNvSpPr>
            <p:nvPr/>
          </p:nvSpPr>
          <p:spPr bwMode="auto">
            <a:xfrm>
              <a:off x="1633" y="384715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1" name="Rectangle 100"/>
            <p:cNvSpPr>
              <a:spLocks noChangeArrowheads="1"/>
            </p:cNvSpPr>
            <p:nvPr/>
          </p:nvSpPr>
          <p:spPr bwMode="auto">
            <a:xfrm>
              <a:off x="1905" y="384715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2" name="Rectangle 101"/>
            <p:cNvSpPr>
              <a:spLocks noChangeArrowheads="1"/>
            </p:cNvSpPr>
            <p:nvPr/>
          </p:nvSpPr>
          <p:spPr bwMode="auto">
            <a:xfrm>
              <a:off x="0" y="384443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3" name="Rectangle 102"/>
            <p:cNvSpPr>
              <a:spLocks noChangeArrowheads="1"/>
            </p:cNvSpPr>
            <p:nvPr/>
          </p:nvSpPr>
          <p:spPr bwMode="auto">
            <a:xfrm>
              <a:off x="272" y="384443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4" name="Rectangle 103"/>
            <p:cNvSpPr>
              <a:spLocks noChangeArrowheads="1"/>
            </p:cNvSpPr>
            <p:nvPr/>
          </p:nvSpPr>
          <p:spPr bwMode="auto">
            <a:xfrm>
              <a:off x="544" y="384443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5" name="Rectangle 104"/>
            <p:cNvSpPr>
              <a:spLocks noChangeArrowheads="1"/>
            </p:cNvSpPr>
            <p:nvPr/>
          </p:nvSpPr>
          <p:spPr bwMode="auto">
            <a:xfrm>
              <a:off x="816" y="384443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6" name="Rectangle 105"/>
            <p:cNvSpPr>
              <a:spLocks noChangeArrowheads="1"/>
            </p:cNvSpPr>
            <p:nvPr/>
          </p:nvSpPr>
          <p:spPr bwMode="auto">
            <a:xfrm>
              <a:off x="1089" y="384443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7" name="Rectangle 106"/>
            <p:cNvSpPr>
              <a:spLocks noChangeArrowheads="1"/>
            </p:cNvSpPr>
            <p:nvPr/>
          </p:nvSpPr>
          <p:spPr bwMode="auto">
            <a:xfrm>
              <a:off x="1361" y="384443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8" name="Rectangle 107"/>
            <p:cNvSpPr>
              <a:spLocks noChangeArrowheads="1"/>
            </p:cNvSpPr>
            <p:nvPr/>
          </p:nvSpPr>
          <p:spPr bwMode="auto">
            <a:xfrm>
              <a:off x="1633" y="384443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9" name="Rectangle 108"/>
            <p:cNvSpPr>
              <a:spLocks noChangeArrowheads="1"/>
            </p:cNvSpPr>
            <p:nvPr/>
          </p:nvSpPr>
          <p:spPr bwMode="auto">
            <a:xfrm>
              <a:off x="1905" y="384443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0" name="Rectangle 109"/>
            <p:cNvSpPr>
              <a:spLocks noChangeArrowheads="1"/>
            </p:cNvSpPr>
            <p:nvPr/>
          </p:nvSpPr>
          <p:spPr bwMode="auto">
            <a:xfrm>
              <a:off x="0" y="385259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1" name="Rectangle 110"/>
            <p:cNvSpPr>
              <a:spLocks noChangeArrowheads="1"/>
            </p:cNvSpPr>
            <p:nvPr/>
          </p:nvSpPr>
          <p:spPr bwMode="auto">
            <a:xfrm>
              <a:off x="272" y="385259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2" name="Rectangle 111"/>
            <p:cNvSpPr>
              <a:spLocks noChangeArrowheads="1"/>
            </p:cNvSpPr>
            <p:nvPr/>
          </p:nvSpPr>
          <p:spPr bwMode="auto">
            <a:xfrm>
              <a:off x="544" y="385259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3" name="Rectangle 112"/>
            <p:cNvSpPr>
              <a:spLocks noChangeArrowheads="1"/>
            </p:cNvSpPr>
            <p:nvPr/>
          </p:nvSpPr>
          <p:spPr bwMode="auto">
            <a:xfrm>
              <a:off x="816" y="385259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4" name="Rectangle 113"/>
            <p:cNvSpPr>
              <a:spLocks noChangeArrowheads="1"/>
            </p:cNvSpPr>
            <p:nvPr/>
          </p:nvSpPr>
          <p:spPr bwMode="auto">
            <a:xfrm>
              <a:off x="1089" y="385259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5" name="Rectangle 114"/>
            <p:cNvSpPr>
              <a:spLocks noChangeArrowheads="1"/>
            </p:cNvSpPr>
            <p:nvPr/>
          </p:nvSpPr>
          <p:spPr bwMode="auto">
            <a:xfrm>
              <a:off x="1361" y="385259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6" name="Rectangle 115"/>
            <p:cNvSpPr>
              <a:spLocks noChangeArrowheads="1"/>
            </p:cNvSpPr>
            <p:nvPr/>
          </p:nvSpPr>
          <p:spPr bwMode="auto">
            <a:xfrm>
              <a:off x="1633" y="385259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7" name="Rectangle 116"/>
            <p:cNvSpPr>
              <a:spLocks noChangeArrowheads="1"/>
            </p:cNvSpPr>
            <p:nvPr/>
          </p:nvSpPr>
          <p:spPr bwMode="auto">
            <a:xfrm>
              <a:off x="1905" y="385259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" name="Rectangle 117"/>
            <p:cNvSpPr>
              <a:spLocks noChangeArrowheads="1"/>
            </p:cNvSpPr>
            <p:nvPr/>
          </p:nvSpPr>
          <p:spPr bwMode="auto">
            <a:xfrm>
              <a:off x="0" y="384171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9" name="Rectangle 118"/>
            <p:cNvSpPr>
              <a:spLocks noChangeArrowheads="1"/>
            </p:cNvSpPr>
            <p:nvPr/>
          </p:nvSpPr>
          <p:spPr bwMode="auto">
            <a:xfrm>
              <a:off x="272" y="384171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0" name="Rectangle 119"/>
            <p:cNvSpPr>
              <a:spLocks noChangeArrowheads="1"/>
            </p:cNvSpPr>
            <p:nvPr/>
          </p:nvSpPr>
          <p:spPr bwMode="auto">
            <a:xfrm>
              <a:off x="544" y="384171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1" name="Rectangle 120"/>
            <p:cNvSpPr>
              <a:spLocks noChangeArrowheads="1"/>
            </p:cNvSpPr>
            <p:nvPr/>
          </p:nvSpPr>
          <p:spPr bwMode="auto">
            <a:xfrm>
              <a:off x="816" y="384171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2" name="Rectangle 121"/>
            <p:cNvSpPr>
              <a:spLocks noChangeArrowheads="1"/>
            </p:cNvSpPr>
            <p:nvPr/>
          </p:nvSpPr>
          <p:spPr bwMode="auto">
            <a:xfrm>
              <a:off x="1089" y="384171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3" name="Rectangle 122"/>
            <p:cNvSpPr>
              <a:spLocks noChangeArrowheads="1"/>
            </p:cNvSpPr>
            <p:nvPr/>
          </p:nvSpPr>
          <p:spPr bwMode="auto">
            <a:xfrm>
              <a:off x="1361" y="384171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4" name="Rectangle 123"/>
            <p:cNvSpPr>
              <a:spLocks noChangeArrowheads="1"/>
            </p:cNvSpPr>
            <p:nvPr/>
          </p:nvSpPr>
          <p:spPr bwMode="auto">
            <a:xfrm>
              <a:off x="1633" y="384171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5" name="Rectangle 124"/>
            <p:cNvSpPr>
              <a:spLocks noChangeArrowheads="1"/>
            </p:cNvSpPr>
            <p:nvPr/>
          </p:nvSpPr>
          <p:spPr bwMode="auto">
            <a:xfrm>
              <a:off x="1905" y="384171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6" name="Rectangle 125"/>
            <p:cNvSpPr>
              <a:spLocks noChangeArrowheads="1"/>
            </p:cNvSpPr>
            <p:nvPr/>
          </p:nvSpPr>
          <p:spPr bwMode="auto">
            <a:xfrm>
              <a:off x="2177" y="384987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7" name="Rectangle 126"/>
            <p:cNvSpPr>
              <a:spLocks noChangeArrowheads="1"/>
            </p:cNvSpPr>
            <p:nvPr/>
          </p:nvSpPr>
          <p:spPr bwMode="auto">
            <a:xfrm>
              <a:off x="2449" y="384987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8" name="Rectangle 127"/>
            <p:cNvSpPr>
              <a:spLocks noChangeArrowheads="1"/>
            </p:cNvSpPr>
            <p:nvPr/>
          </p:nvSpPr>
          <p:spPr bwMode="auto">
            <a:xfrm>
              <a:off x="2177" y="384715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9" name="Rectangle 128"/>
            <p:cNvSpPr>
              <a:spLocks noChangeArrowheads="1"/>
            </p:cNvSpPr>
            <p:nvPr/>
          </p:nvSpPr>
          <p:spPr bwMode="auto">
            <a:xfrm>
              <a:off x="2449" y="384715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0" name="Rectangle 129"/>
            <p:cNvSpPr>
              <a:spLocks noChangeArrowheads="1"/>
            </p:cNvSpPr>
            <p:nvPr/>
          </p:nvSpPr>
          <p:spPr bwMode="auto">
            <a:xfrm>
              <a:off x="2177" y="384443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1" name="Rectangle 130"/>
            <p:cNvSpPr>
              <a:spLocks noChangeArrowheads="1"/>
            </p:cNvSpPr>
            <p:nvPr/>
          </p:nvSpPr>
          <p:spPr bwMode="auto">
            <a:xfrm>
              <a:off x="2449" y="384443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2" name="Rectangle 131"/>
            <p:cNvSpPr>
              <a:spLocks noChangeArrowheads="1"/>
            </p:cNvSpPr>
            <p:nvPr/>
          </p:nvSpPr>
          <p:spPr bwMode="auto">
            <a:xfrm>
              <a:off x="2177" y="385259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3" name="Rectangle 132"/>
            <p:cNvSpPr>
              <a:spLocks noChangeArrowheads="1"/>
            </p:cNvSpPr>
            <p:nvPr/>
          </p:nvSpPr>
          <p:spPr bwMode="auto">
            <a:xfrm>
              <a:off x="2449" y="385259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4" name="Rectangle 133"/>
            <p:cNvSpPr>
              <a:spLocks noChangeArrowheads="1"/>
            </p:cNvSpPr>
            <p:nvPr/>
          </p:nvSpPr>
          <p:spPr bwMode="auto">
            <a:xfrm>
              <a:off x="2177" y="384171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5" name="Rectangle 134"/>
            <p:cNvSpPr>
              <a:spLocks noChangeArrowheads="1"/>
            </p:cNvSpPr>
            <p:nvPr/>
          </p:nvSpPr>
          <p:spPr bwMode="auto">
            <a:xfrm>
              <a:off x="2449" y="384171"/>
              <a:ext cx="272" cy="272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rgbClr val="80D0E8"/>
              </a:solidFill>
              <a:miter lim="800000"/>
              <a:headEnd/>
              <a:tailEnd/>
            </a:ln>
          </p:spPr>
          <p:txBody>
            <a:bodyPr wrap="square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6" name="Text Box 431"/>
            <p:cNvSpPr txBox="1">
              <a:spLocks noChangeArrowheads="1"/>
            </p:cNvSpPr>
            <p:nvPr/>
          </p:nvSpPr>
          <p:spPr bwMode="auto">
            <a:xfrm>
              <a:off x="124" y="385226"/>
              <a:ext cx="25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1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</a:t>
              </a: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7" name="Text Box 432"/>
            <p:cNvSpPr txBox="1">
              <a:spLocks noChangeArrowheads="1"/>
            </p:cNvSpPr>
            <p:nvPr/>
          </p:nvSpPr>
          <p:spPr bwMode="auto">
            <a:xfrm>
              <a:off x="1164" y="384473"/>
              <a:ext cx="24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1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</a:t>
              </a: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8" name="Text Box 433"/>
            <p:cNvSpPr txBox="1">
              <a:spLocks noChangeArrowheads="1"/>
            </p:cNvSpPr>
            <p:nvPr/>
          </p:nvSpPr>
          <p:spPr bwMode="auto">
            <a:xfrm>
              <a:off x="1316" y="385259"/>
              <a:ext cx="24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1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</a:t>
              </a: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9" name="Text Box 434"/>
            <p:cNvSpPr txBox="1">
              <a:spLocks noChangeArrowheads="1"/>
            </p:cNvSpPr>
            <p:nvPr/>
          </p:nvSpPr>
          <p:spPr bwMode="auto">
            <a:xfrm>
              <a:off x="318" y="384776"/>
              <a:ext cx="54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01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object</a:t>
              </a:r>
              <a:endParaRPr kumimoji="0" lang="en-GB" sz="20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0" name="Freeform 139"/>
            <p:cNvSpPr>
              <a:spLocks/>
            </p:cNvSpPr>
            <p:nvPr/>
          </p:nvSpPr>
          <p:spPr bwMode="auto">
            <a:xfrm>
              <a:off x="273" y="384715"/>
              <a:ext cx="1088" cy="817"/>
            </a:xfrm>
            <a:custGeom>
              <a:avLst/>
              <a:gdLst>
                <a:gd name="T0" fmla="*/ 0 w 1088"/>
                <a:gd name="T1" fmla="*/ 817 h 817"/>
                <a:gd name="T2" fmla="*/ 1088 w 1088"/>
                <a:gd name="T3" fmla="*/ 544 h 817"/>
                <a:gd name="T4" fmla="*/ 1088 w 1088"/>
                <a:gd name="T5" fmla="*/ 0 h 817"/>
                <a:gd name="T6" fmla="*/ 0 w 1088"/>
                <a:gd name="T7" fmla="*/ 817 h 81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88"/>
                <a:gd name="T13" fmla="*/ 0 h 817"/>
                <a:gd name="T14" fmla="*/ 1088 w 1088"/>
                <a:gd name="T15" fmla="*/ 817 h 81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88" h="817">
                  <a:moveTo>
                    <a:pt x="0" y="817"/>
                  </a:moveTo>
                  <a:lnTo>
                    <a:pt x="1088" y="544"/>
                  </a:lnTo>
                  <a:lnTo>
                    <a:pt x="1088" y="0"/>
                  </a:lnTo>
                  <a:lnTo>
                    <a:pt x="0" y="817"/>
                  </a:lnTo>
                  <a:close/>
                </a:path>
              </a:pathLst>
            </a:custGeom>
            <a:solidFill>
              <a:srgbClr val="80D0E8"/>
            </a:solidFill>
            <a:ln w="28575">
              <a:solidFill>
                <a:sysClr val="windowText" lastClr="000000"/>
              </a:solidFill>
              <a:round/>
              <a:headEnd/>
              <a:tailEnd/>
            </a:ln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1" name="Freeform 140"/>
            <p:cNvSpPr>
              <a:spLocks/>
            </p:cNvSpPr>
            <p:nvPr/>
          </p:nvSpPr>
          <p:spPr bwMode="auto">
            <a:xfrm>
              <a:off x="1614" y="384437"/>
              <a:ext cx="1088" cy="817"/>
            </a:xfrm>
            <a:custGeom>
              <a:avLst/>
              <a:gdLst>
                <a:gd name="T0" fmla="*/ 0 w 1088"/>
                <a:gd name="T1" fmla="*/ 817 h 817"/>
                <a:gd name="T2" fmla="*/ 1088 w 1088"/>
                <a:gd name="T3" fmla="*/ 544 h 817"/>
                <a:gd name="T4" fmla="*/ 1088 w 1088"/>
                <a:gd name="T5" fmla="*/ 0 h 817"/>
                <a:gd name="T6" fmla="*/ 0 w 1088"/>
                <a:gd name="T7" fmla="*/ 817 h 81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88"/>
                <a:gd name="T13" fmla="*/ 0 h 817"/>
                <a:gd name="T14" fmla="*/ 1088 w 1088"/>
                <a:gd name="T15" fmla="*/ 817 h 81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88" h="817">
                  <a:moveTo>
                    <a:pt x="0" y="817"/>
                  </a:moveTo>
                  <a:lnTo>
                    <a:pt x="1088" y="544"/>
                  </a:lnTo>
                  <a:lnTo>
                    <a:pt x="1088" y="0"/>
                  </a:lnTo>
                  <a:lnTo>
                    <a:pt x="0" y="817"/>
                  </a:lnTo>
                  <a:close/>
                </a:path>
              </a:pathLst>
            </a:custGeom>
            <a:solidFill>
              <a:srgbClr val="80D0E8"/>
            </a:solidFill>
            <a:ln w="28575">
              <a:solidFill>
                <a:sysClr val="windowText" lastClr="000000"/>
              </a:solidFill>
              <a:round/>
              <a:headEnd/>
              <a:tailEnd/>
            </a:ln>
          </p:spPr>
          <p:txBody>
            <a:bodyPr wrap="square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1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8406579" y="2860829"/>
            <a:ext cx="478153" cy="591182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8406579" y="2269648"/>
            <a:ext cx="478153" cy="591182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/>
          <p:cNvSpPr>
            <a:spLocks noChangeArrowheads="1"/>
          </p:cNvSpPr>
          <p:nvPr/>
        </p:nvSpPr>
        <p:spPr bwMode="auto">
          <a:xfrm>
            <a:off x="8406579" y="1678466"/>
            <a:ext cx="478153" cy="591182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8406579" y="3452010"/>
            <a:ext cx="478153" cy="591182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 24"/>
          <p:cNvSpPr>
            <a:spLocks noChangeArrowheads="1"/>
          </p:cNvSpPr>
          <p:nvPr/>
        </p:nvSpPr>
        <p:spPr bwMode="auto">
          <a:xfrm>
            <a:off x="8406579" y="1087284"/>
            <a:ext cx="478153" cy="591182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/>
          <p:cNvSpPr>
            <a:spLocks noChangeArrowheads="1"/>
          </p:cNvSpPr>
          <p:nvPr/>
        </p:nvSpPr>
        <p:spPr bwMode="auto">
          <a:xfrm>
            <a:off x="3623293" y="2860829"/>
            <a:ext cx="478153" cy="591182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/>
          <p:cNvSpPr>
            <a:spLocks noChangeArrowheads="1"/>
          </p:cNvSpPr>
          <p:nvPr/>
        </p:nvSpPr>
        <p:spPr bwMode="auto">
          <a:xfrm>
            <a:off x="4101446" y="2860829"/>
            <a:ext cx="478153" cy="591182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/>
          <p:cNvSpPr>
            <a:spLocks noChangeArrowheads="1"/>
          </p:cNvSpPr>
          <p:nvPr/>
        </p:nvSpPr>
        <p:spPr bwMode="auto">
          <a:xfrm>
            <a:off x="4579599" y="2860829"/>
            <a:ext cx="478153" cy="591182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/>
          <p:cNvSpPr>
            <a:spLocks noChangeArrowheads="1"/>
          </p:cNvSpPr>
          <p:nvPr/>
        </p:nvSpPr>
        <p:spPr bwMode="auto">
          <a:xfrm>
            <a:off x="5057751" y="2860829"/>
            <a:ext cx="478153" cy="591182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/>
          <p:cNvSpPr>
            <a:spLocks noChangeArrowheads="1"/>
          </p:cNvSpPr>
          <p:nvPr/>
        </p:nvSpPr>
        <p:spPr bwMode="auto">
          <a:xfrm>
            <a:off x="5537663" y="2860829"/>
            <a:ext cx="478153" cy="591182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/>
          <p:cNvSpPr>
            <a:spLocks noChangeArrowheads="1"/>
          </p:cNvSpPr>
          <p:nvPr/>
        </p:nvSpPr>
        <p:spPr bwMode="auto">
          <a:xfrm>
            <a:off x="6015815" y="2860829"/>
            <a:ext cx="478153" cy="591182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Rectangle 31"/>
          <p:cNvSpPr>
            <a:spLocks noChangeArrowheads="1"/>
          </p:cNvSpPr>
          <p:nvPr/>
        </p:nvSpPr>
        <p:spPr bwMode="auto">
          <a:xfrm>
            <a:off x="6493968" y="2860829"/>
            <a:ext cx="478153" cy="591182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/>
          <p:cNvSpPr>
            <a:spLocks noChangeArrowheads="1"/>
          </p:cNvSpPr>
          <p:nvPr/>
        </p:nvSpPr>
        <p:spPr bwMode="auto">
          <a:xfrm>
            <a:off x="6972121" y="2860829"/>
            <a:ext cx="478153" cy="591182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/>
          <p:cNvSpPr>
            <a:spLocks noChangeArrowheads="1"/>
          </p:cNvSpPr>
          <p:nvPr/>
        </p:nvSpPr>
        <p:spPr bwMode="auto">
          <a:xfrm>
            <a:off x="3623293" y="2269648"/>
            <a:ext cx="478153" cy="591182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Rectangle 34"/>
          <p:cNvSpPr>
            <a:spLocks noChangeArrowheads="1"/>
          </p:cNvSpPr>
          <p:nvPr/>
        </p:nvSpPr>
        <p:spPr bwMode="auto">
          <a:xfrm>
            <a:off x="4101446" y="2269648"/>
            <a:ext cx="478153" cy="591182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Rectangle 35"/>
          <p:cNvSpPr>
            <a:spLocks noChangeArrowheads="1"/>
          </p:cNvSpPr>
          <p:nvPr/>
        </p:nvSpPr>
        <p:spPr bwMode="auto">
          <a:xfrm>
            <a:off x="4579599" y="2269648"/>
            <a:ext cx="478153" cy="591182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Rectangle 36"/>
          <p:cNvSpPr>
            <a:spLocks noChangeArrowheads="1"/>
          </p:cNvSpPr>
          <p:nvPr/>
        </p:nvSpPr>
        <p:spPr bwMode="auto">
          <a:xfrm>
            <a:off x="5057751" y="2269648"/>
            <a:ext cx="478153" cy="591182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Rectangle 37"/>
          <p:cNvSpPr>
            <a:spLocks noChangeArrowheads="1"/>
          </p:cNvSpPr>
          <p:nvPr/>
        </p:nvSpPr>
        <p:spPr bwMode="auto">
          <a:xfrm>
            <a:off x="5537663" y="2269648"/>
            <a:ext cx="478153" cy="591182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Rectangle 38"/>
          <p:cNvSpPr>
            <a:spLocks noChangeArrowheads="1"/>
          </p:cNvSpPr>
          <p:nvPr/>
        </p:nvSpPr>
        <p:spPr bwMode="auto">
          <a:xfrm>
            <a:off x="6015815" y="2269648"/>
            <a:ext cx="478153" cy="591182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Rectangle 39"/>
          <p:cNvSpPr>
            <a:spLocks noChangeArrowheads="1"/>
          </p:cNvSpPr>
          <p:nvPr/>
        </p:nvSpPr>
        <p:spPr bwMode="auto">
          <a:xfrm>
            <a:off x="6493968" y="2269648"/>
            <a:ext cx="478153" cy="591182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Rectangle 40"/>
          <p:cNvSpPr>
            <a:spLocks noChangeArrowheads="1"/>
          </p:cNvSpPr>
          <p:nvPr/>
        </p:nvSpPr>
        <p:spPr bwMode="auto">
          <a:xfrm>
            <a:off x="6972121" y="2269648"/>
            <a:ext cx="478153" cy="591182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/>
          <p:cNvSpPr>
            <a:spLocks noChangeArrowheads="1"/>
          </p:cNvSpPr>
          <p:nvPr/>
        </p:nvSpPr>
        <p:spPr bwMode="auto">
          <a:xfrm>
            <a:off x="3623293" y="1678466"/>
            <a:ext cx="478153" cy="591182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Rectangle 42"/>
          <p:cNvSpPr>
            <a:spLocks noChangeArrowheads="1"/>
          </p:cNvSpPr>
          <p:nvPr/>
        </p:nvSpPr>
        <p:spPr bwMode="auto">
          <a:xfrm>
            <a:off x="4101446" y="1678466"/>
            <a:ext cx="478153" cy="591182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Rectangle 43"/>
          <p:cNvSpPr>
            <a:spLocks noChangeArrowheads="1"/>
          </p:cNvSpPr>
          <p:nvPr/>
        </p:nvSpPr>
        <p:spPr bwMode="auto">
          <a:xfrm>
            <a:off x="4579599" y="1678466"/>
            <a:ext cx="478153" cy="591182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/>
          <p:cNvSpPr>
            <a:spLocks noChangeArrowheads="1"/>
          </p:cNvSpPr>
          <p:nvPr/>
        </p:nvSpPr>
        <p:spPr bwMode="auto">
          <a:xfrm>
            <a:off x="5057751" y="1678466"/>
            <a:ext cx="478153" cy="591182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/>
          <p:cNvSpPr>
            <a:spLocks noChangeArrowheads="1"/>
          </p:cNvSpPr>
          <p:nvPr/>
        </p:nvSpPr>
        <p:spPr bwMode="auto">
          <a:xfrm>
            <a:off x="5537663" y="1678466"/>
            <a:ext cx="478153" cy="591182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Rectangle 46"/>
          <p:cNvSpPr>
            <a:spLocks noChangeArrowheads="1"/>
          </p:cNvSpPr>
          <p:nvPr/>
        </p:nvSpPr>
        <p:spPr bwMode="auto">
          <a:xfrm>
            <a:off x="6015815" y="1678466"/>
            <a:ext cx="478153" cy="591182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Rectangle 47"/>
          <p:cNvSpPr>
            <a:spLocks noChangeArrowheads="1"/>
          </p:cNvSpPr>
          <p:nvPr/>
        </p:nvSpPr>
        <p:spPr bwMode="auto">
          <a:xfrm>
            <a:off x="6493968" y="1678466"/>
            <a:ext cx="478153" cy="591182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Rectangle 48"/>
          <p:cNvSpPr>
            <a:spLocks noChangeArrowheads="1"/>
          </p:cNvSpPr>
          <p:nvPr/>
        </p:nvSpPr>
        <p:spPr bwMode="auto">
          <a:xfrm>
            <a:off x="6972121" y="1678466"/>
            <a:ext cx="478153" cy="591182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Rectangle 49"/>
          <p:cNvSpPr>
            <a:spLocks noChangeArrowheads="1"/>
          </p:cNvSpPr>
          <p:nvPr/>
        </p:nvSpPr>
        <p:spPr bwMode="auto">
          <a:xfrm>
            <a:off x="3623293" y="3452010"/>
            <a:ext cx="478153" cy="591182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" name="Rectangle 50"/>
          <p:cNvSpPr>
            <a:spLocks noChangeArrowheads="1"/>
          </p:cNvSpPr>
          <p:nvPr/>
        </p:nvSpPr>
        <p:spPr bwMode="auto">
          <a:xfrm>
            <a:off x="4101446" y="3452010"/>
            <a:ext cx="478153" cy="591182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" name="Rectangle 51"/>
          <p:cNvSpPr>
            <a:spLocks noChangeArrowheads="1"/>
          </p:cNvSpPr>
          <p:nvPr/>
        </p:nvSpPr>
        <p:spPr bwMode="auto">
          <a:xfrm>
            <a:off x="4579599" y="3452010"/>
            <a:ext cx="478153" cy="591182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" name="Rectangle 52"/>
          <p:cNvSpPr>
            <a:spLocks noChangeArrowheads="1"/>
          </p:cNvSpPr>
          <p:nvPr/>
        </p:nvSpPr>
        <p:spPr bwMode="auto">
          <a:xfrm>
            <a:off x="5057751" y="3452010"/>
            <a:ext cx="478153" cy="591182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" name="Rectangle 53"/>
          <p:cNvSpPr>
            <a:spLocks noChangeArrowheads="1"/>
          </p:cNvSpPr>
          <p:nvPr/>
        </p:nvSpPr>
        <p:spPr bwMode="auto">
          <a:xfrm>
            <a:off x="5537663" y="3452010"/>
            <a:ext cx="478153" cy="591182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5" name="Rectangle 54"/>
          <p:cNvSpPr>
            <a:spLocks noChangeArrowheads="1"/>
          </p:cNvSpPr>
          <p:nvPr/>
        </p:nvSpPr>
        <p:spPr bwMode="auto">
          <a:xfrm>
            <a:off x="6015815" y="3452010"/>
            <a:ext cx="478153" cy="591182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Rectangle 55"/>
          <p:cNvSpPr>
            <a:spLocks noChangeArrowheads="1"/>
          </p:cNvSpPr>
          <p:nvPr/>
        </p:nvSpPr>
        <p:spPr bwMode="auto">
          <a:xfrm>
            <a:off x="6493968" y="3452010"/>
            <a:ext cx="478153" cy="591182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7" name="Rectangle 56"/>
          <p:cNvSpPr>
            <a:spLocks noChangeArrowheads="1"/>
          </p:cNvSpPr>
          <p:nvPr/>
        </p:nvSpPr>
        <p:spPr bwMode="auto">
          <a:xfrm>
            <a:off x="6972121" y="3452010"/>
            <a:ext cx="478153" cy="591182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8" name="Rectangle 57"/>
          <p:cNvSpPr>
            <a:spLocks noChangeArrowheads="1"/>
          </p:cNvSpPr>
          <p:nvPr/>
        </p:nvSpPr>
        <p:spPr bwMode="auto">
          <a:xfrm>
            <a:off x="3623293" y="1087284"/>
            <a:ext cx="478153" cy="591182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" name="Rectangle 58"/>
          <p:cNvSpPr>
            <a:spLocks noChangeArrowheads="1"/>
          </p:cNvSpPr>
          <p:nvPr/>
        </p:nvSpPr>
        <p:spPr bwMode="auto">
          <a:xfrm>
            <a:off x="4101446" y="1087284"/>
            <a:ext cx="478153" cy="591182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Rectangle 59"/>
          <p:cNvSpPr>
            <a:spLocks noChangeArrowheads="1"/>
          </p:cNvSpPr>
          <p:nvPr/>
        </p:nvSpPr>
        <p:spPr bwMode="auto">
          <a:xfrm>
            <a:off x="4579599" y="1087284"/>
            <a:ext cx="478153" cy="591182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Rectangle 60"/>
          <p:cNvSpPr>
            <a:spLocks noChangeArrowheads="1"/>
          </p:cNvSpPr>
          <p:nvPr/>
        </p:nvSpPr>
        <p:spPr bwMode="auto">
          <a:xfrm>
            <a:off x="5057751" y="1087284"/>
            <a:ext cx="478153" cy="591182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" name="Rectangle 61"/>
          <p:cNvSpPr>
            <a:spLocks noChangeArrowheads="1"/>
          </p:cNvSpPr>
          <p:nvPr/>
        </p:nvSpPr>
        <p:spPr bwMode="auto">
          <a:xfrm>
            <a:off x="5537663" y="1087284"/>
            <a:ext cx="478153" cy="591182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3" name="Rectangle 62"/>
          <p:cNvSpPr>
            <a:spLocks noChangeArrowheads="1"/>
          </p:cNvSpPr>
          <p:nvPr/>
        </p:nvSpPr>
        <p:spPr bwMode="auto">
          <a:xfrm>
            <a:off x="6015815" y="1087284"/>
            <a:ext cx="478153" cy="591182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" name="Rectangle 63"/>
          <p:cNvSpPr>
            <a:spLocks noChangeArrowheads="1"/>
          </p:cNvSpPr>
          <p:nvPr/>
        </p:nvSpPr>
        <p:spPr bwMode="auto">
          <a:xfrm>
            <a:off x="6493968" y="1087284"/>
            <a:ext cx="478153" cy="591182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5" name="Rectangle 64"/>
          <p:cNvSpPr>
            <a:spLocks noChangeArrowheads="1"/>
          </p:cNvSpPr>
          <p:nvPr/>
        </p:nvSpPr>
        <p:spPr bwMode="auto">
          <a:xfrm>
            <a:off x="6972121" y="1087284"/>
            <a:ext cx="478153" cy="591182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Rectangle 65"/>
          <p:cNvSpPr>
            <a:spLocks noChangeArrowheads="1"/>
          </p:cNvSpPr>
          <p:nvPr/>
        </p:nvSpPr>
        <p:spPr bwMode="auto">
          <a:xfrm>
            <a:off x="7450274" y="2860829"/>
            <a:ext cx="478153" cy="591182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7" name="Rectangle 66"/>
          <p:cNvSpPr>
            <a:spLocks noChangeArrowheads="1"/>
          </p:cNvSpPr>
          <p:nvPr/>
        </p:nvSpPr>
        <p:spPr bwMode="auto">
          <a:xfrm>
            <a:off x="7928426" y="2860829"/>
            <a:ext cx="478153" cy="591182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8" name="Rectangle 67"/>
          <p:cNvSpPr>
            <a:spLocks noChangeArrowheads="1"/>
          </p:cNvSpPr>
          <p:nvPr/>
        </p:nvSpPr>
        <p:spPr bwMode="auto">
          <a:xfrm>
            <a:off x="7450274" y="2269648"/>
            <a:ext cx="478153" cy="591182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Rectangle 68"/>
          <p:cNvSpPr>
            <a:spLocks noChangeArrowheads="1"/>
          </p:cNvSpPr>
          <p:nvPr/>
        </p:nvSpPr>
        <p:spPr bwMode="auto">
          <a:xfrm>
            <a:off x="7928426" y="2269648"/>
            <a:ext cx="478153" cy="591182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0" name="Rectangle 69"/>
          <p:cNvSpPr>
            <a:spLocks noChangeArrowheads="1"/>
          </p:cNvSpPr>
          <p:nvPr/>
        </p:nvSpPr>
        <p:spPr bwMode="auto">
          <a:xfrm>
            <a:off x="7450274" y="1678466"/>
            <a:ext cx="478153" cy="591182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" name="Rectangle 70"/>
          <p:cNvSpPr>
            <a:spLocks noChangeArrowheads="1"/>
          </p:cNvSpPr>
          <p:nvPr/>
        </p:nvSpPr>
        <p:spPr bwMode="auto">
          <a:xfrm>
            <a:off x="7928426" y="1678466"/>
            <a:ext cx="478153" cy="591182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2" name="Rectangle 71"/>
          <p:cNvSpPr>
            <a:spLocks noChangeArrowheads="1"/>
          </p:cNvSpPr>
          <p:nvPr/>
        </p:nvSpPr>
        <p:spPr bwMode="auto">
          <a:xfrm>
            <a:off x="7450274" y="3452010"/>
            <a:ext cx="478153" cy="591182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3" name="Rectangle 72"/>
          <p:cNvSpPr>
            <a:spLocks noChangeArrowheads="1"/>
          </p:cNvSpPr>
          <p:nvPr/>
        </p:nvSpPr>
        <p:spPr bwMode="auto">
          <a:xfrm>
            <a:off x="7928426" y="3452010"/>
            <a:ext cx="478153" cy="591182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4" name="Rectangle 73"/>
          <p:cNvSpPr>
            <a:spLocks noChangeArrowheads="1"/>
          </p:cNvSpPr>
          <p:nvPr/>
        </p:nvSpPr>
        <p:spPr bwMode="auto">
          <a:xfrm>
            <a:off x="7450274" y="1087284"/>
            <a:ext cx="478153" cy="591182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5" name="Rectangle 74"/>
          <p:cNvSpPr>
            <a:spLocks noChangeArrowheads="1"/>
          </p:cNvSpPr>
          <p:nvPr/>
        </p:nvSpPr>
        <p:spPr bwMode="auto">
          <a:xfrm>
            <a:off x="7928426" y="1087284"/>
            <a:ext cx="478153" cy="591182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6" name="Text Box 493"/>
          <p:cNvSpPr txBox="1">
            <a:spLocks noChangeArrowheads="1"/>
          </p:cNvSpPr>
          <p:nvPr/>
        </p:nvSpPr>
        <p:spPr bwMode="auto">
          <a:xfrm>
            <a:off x="3841275" y="3380286"/>
            <a:ext cx="203918" cy="632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rgbClr val="01006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7" name="Text Box 494"/>
          <p:cNvSpPr txBox="1">
            <a:spLocks noChangeArrowheads="1"/>
          </p:cNvSpPr>
          <p:nvPr/>
        </p:nvSpPr>
        <p:spPr bwMode="auto">
          <a:xfrm>
            <a:off x="5669506" y="1743670"/>
            <a:ext cx="203918" cy="632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rgbClr val="01006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8" name="Text Box 495"/>
          <p:cNvSpPr txBox="1">
            <a:spLocks noChangeArrowheads="1"/>
          </p:cNvSpPr>
          <p:nvPr/>
        </p:nvSpPr>
        <p:spPr bwMode="auto">
          <a:xfrm>
            <a:off x="5936709" y="3452010"/>
            <a:ext cx="203918" cy="632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rgbClr val="01006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9" name="Freeform 78"/>
          <p:cNvSpPr>
            <a:spLocks/>
          </p:cNvSpPr>
          <p:nvPr/>
        </p:nvSpPr>
        <p:spPr bwMode="auto">
          <a:xfrm>
            <a:off x="4103204" y="2269648"/>
            <a:ext cx="1912611" cy="1775718"/>
          </a:xfrm>
          <a:custGeom>
            <a:avLst/>
            <a:gdLst>
              <a:gd name="T0" fmla="*/ 0 w 1088"/>
              <a:gd name="T1" fmla="*/ 817 h 817"/>
              <a:gd name="T2" fmla="*/ 1088 w 1088"/>
              <a:gd name="T3" fmla="*/ 544 h 817"/>
              <a:gd name="T4" fmla="*/ 1088 w 1088"/>
              <a:gd name="T5" fmla="*/ 0 h 817"/>
              <a:gd name="T6" fmla="*/ 0 w 1088"/>
              <a:gd name="T7" fmla="*/ 817 h 817"/>
              <a:gd name="T8" fmla="*/ 0 60000 65536"/>
              <a:gd name="T9" fmla="*/ 0 60000 65536"/>
              <a:gd name="T10" fmla="*/ 0 60000 65536"/>
              <a:gd name="T11" fmla="*/ 0 60000 65536"/>
              <a:gd name="T12" fmla="*/ 0 w 1088"/>
              <a:gd name="T13" fmla="*/ 0 h 817"/>
              <a:gd name="T14" fmla="*/ 1088 w 1088"/>
              <a:gd name="T15" fmla="*/ 817 h 81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88" h="817">
                <a:moveTo>
                  <a:pt x="0" y="817"/>
                </a:moveTo>
                <a:lnTo>
                  <a:pt x="1088" y="544"/>
                </a:lnTo>
                <a:lnTo>
                  <a:pt x="1088" y="0"/>
                </a:lnTo>
                <a:lnTo>
                  <a:pt x="0" y="817"/>
                </a:lnTo>
                <a:close/>
              </a:path>
            </a:pathLst>
          </a:custGeom>
          <a:solidFill>
            <a:srgbClr val="80D0E8"/>
          </a:solidFill>
          <a:ln w="28575">
            <a:solidFill>
              <a:sysClr val="windowText" lastClr="000000"/>
            </a:solidFill>
            <a:round/>
            <a:headEnd/>
            <a:tailEnd/>
          </a:ln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0" name="Freeform 79"/>
          <p:cNvSpPr>
            <a:spLocks/>
          </p:cNvSpPr>
          <p:nvPr/>
        </p:nvSpPr>
        <p:spPr bwMode="auto">
          <a:xfrm>
            <a:off x="6469357" y="1074244"/>
            <a:ext cx="1912611" cy="1775718"/>
          </a:xfrm>
          <a:custGeom>
            <a:avLst/>
            <a:gdLst>
              <a:gd name="T0" fmla="*/ 0 w 1088"/>
              <a:gd name="T1" fmla="*/ 817 h 817"/>
              <a:gd name="T2" fmla="*/ 1088 w 1088"/>
              <a:gd name="T3" fmla="*/ 544 h 817"/>
              <a:gd name="T4" fmla="*/ 1088 w 1088"/>
              <a:gd name="T5" fmla="*/ 0 h 817"/>
              <a:gd name="T6" fmla="*/ 0 w 1088"/>
              <a:gd name="T7" fmla="*/ 817 h 817"/>
              <a:gd name="T8" fmla="*/ 0 60000 65536"/>
              <a:gd name="T9" fmla="*/ 0 60000 65536"/>
              <a:gd name="T10" fmla="*/ 0 60000 65536"/>
              <a:gd name="T11" fmla="*/ 0 60000 65536"/>
              <a:gd name="T12" fmla="*/ 0 w 1088"/>
              <a:gd name="T13" fmla="*/ 0 h 817"/>
              <a:gd name="T14" fmla="*/ 1088 w 1088"/>
              <a:gd name="T15" fmla="*/ 817 h 81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88" h="817">
                <a:moveTo>
                  <a:pt x="0" y="817"/>
                </a:moveTo>
                <a:lnTo>
                  <a:pt x="1088" y="544"/>
                </a:lnTo>
                <a:lnTo>
                  <a:pt x="1088" y="0"/>
                </a:lnTo>
                <a:lnTo>
                  <a:pt x="0" y="817"/>
                </a:lnTo>
                <a:close/>
              </a:path>
            </a:pathLst>
          </a:custGeom>
          <a:solidFill>
            <a:srgbClr val="80D0E8"/>
          </a:solidFill>
          <a:ln w="28575">
            <a:solidFill>
              <a:sysClr val="windowText" lastClr="000000"/>
            </a:solidFill>
            <a:round/>
            <a:headEnd/>
            <a:tailEnd/>
          </a:ln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3" name="Group 12"/>
          <p:cNvGrpSpPr>
            <a:grpSpLocks/>
          </p:cNvGrpSpPr>
          <p:nvPr/>
        </p:nvGrpSpPr>
        <p:grpSpPr bwMode="auto">
          <a:xfrm>
            <a:off x="6383286" y="756566"/>
            <a:ext cx="2299352" cy="2340821"/>
            <a:chOff x="2285999" y="0"/>
            <a:chExt cx="1308" cy="1077"/>
          </a:xfrm>
        </p:grpSpPr>
        <p:sp>
          <p:nvSpPr>
            <p:cNvPr id="18" name="Text Box 500"/>
            <p:cNvSpPr txBox="1">
              <a:spLocks noChangeArrowheads="1"/>
            </p:cNvSpPr>
            <p:nvPr/>
          </p:nvSpPr>
          <p:spPr bwMode="auto">
            <a:xfrm>
              <a:off x="2285999" y="753"/>
              <a:ext cx="116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Text Box 501"/>
            <p:cNvSpPr txBox="1">
              <a:spLocks noChangeArrowheads="1"/>
            </p:cNvSpPr>
            <p:nvPr/>
          </p:nvSpPr>
          <p:spPr bwMode="auto">
            <a:xfrm>
              <a:off x="2287039" y="0"/>
              <a:ext cx="116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Text Box 502"/>
            <p:cNvSpPr txBox="1">
              <a:spLocks noChangeArrowheads="1"/>
            </p:cNvSpPr>
            <p:nvPr/>
          </p:nvSpPr>
          <p:spPr bwMode="auto">
            <a:xfrm>
              <a:off x="2287191" y="786"/>
              <a:ext cx="116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5" name="Line 506"/>
          <p:cNvSpPr>
            <a:spLocks noChangeShapeType="1"/>
          </p:cNvSpPr>
          <p:nvPr/>
        </p:nvSpPr>
        <p:spPr bwMode="auto">
          <a:xfrm flipV="1">
            <a:off x="6015813" y="2269647"/>
            <a:ext cx="2392522" cy="1182363"/>
          </a:xfrm>
          <a:prstGeom prst="line">
            <a:avLst/>
          </a:prstGeom>
          <a:noFill/>
          <a:ln w="41275">
            <a:solidFill>
              <a:srgbClr val="FF6600"/>
            </a:solidFill>
            <a:round/>
            <a:headEnd type="none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Line 507"/>
          <p:cNvSpPr>
            <a:spLocks noChangeShapeType="1"/>
          </p:cNvSpPr>
          <p:nvPr/>
        </p:nvSpPr>
        <p:spPr bwMode="auto">
          <a:xfrm flipV="1">
            <a:off x="6015813" y="1087284"/>
            <a:ext cx="2392522" cy="1182363"/>
          </a:xfrm>
          <a:prstGeom prst="line">
            <a:avLst/>
          </a:prstGeom>
          <a:noFill/>
          <a:ln w="41275">
            <a:solidFill>
              <a:srgbClr val="FF6600"/>
            </a:solidFill>
            <a:round/>
            <a:headEnd type="none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Line 508"/>
          <p:cNvSpPr>
            <a:spLocks noChangeShapeType="1"/>
          </p:cNvSpPr>
          <p:nvPr/>
        </p:nvSpPr>
        <p:spPr bwMode="auto">
          <a:xfrm flipV="1">
            <a:off x="4101444" y="2860829"/>
            <a:ext cx="2392522" cy="1182363"/>
          </a:xfrm>
          <a:prstGeom prst="line">
            <a:avLst/>
          </a:prstGeom>
          <a:noFill/>
          <a:ln w="41275">
            <a:solidFill>
              <a:srgbClr val="FF6600"/>
            </a:solidFill>
            <a:round/>
            <a:headEnd type="none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07" name="Table 50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3810369"/>
              </p:ext>
            </p:extLst>
          </p:nvPr>
        </p:nvGraphicFramePr>
        <p:xfrm>
          <a:off x="4588452" y="4506135"/>
          <a:ext cx="3826983" cy="1950720"/>
        </p:xfrm>
        <a:graphic>
          <a:graphicData uri="http://schemas.openxmlformats.org/drawingml/2006/table">
            <a:tbl>
              <a:tblPr/>
              <a:tblGrid>
                <a:gridCol w="7800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68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00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8002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8002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28625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Column Vector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0550">
                <a:tc>
                  <a:txBody>
                    <a:bodyPr/>
                    <a:lstStyle/>
                    <a:p>
                      <a:pPr algn="l" fontAlgn="b"/>
                      <a:r>
                        <a:rPr lang="en-GB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GB" sz="8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4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GB" sz="8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0550">
                <a:tc>
                  <a:txBody>
                    <a:bodyPr/>
                    <a:lstStyle/>
                    <a:p>
                      <a:pPr algn="l" fontAlgn="b"/>
                      <a:r>
                        <a:rPr lang="en-GB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4000" b="0" i="0" u="none" strike="noStrike" dirty="0">
                          <a:solidFill>
                            <a:srgbClr val="3333FF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08" name="Rectangle 507"/>
          <p:cNvSpPr/>
          <p:nvPr/>
        </p:nvSpPr>
        <p:spPr>
          <a:xfrm>
            <a:off x="1227903" y="150779"/>
            <a:ext cx="104618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800" dirty="0">
                <a:solidFill>
                  <a:srgbClr val="000000"/>
                </a:solidFill>
                <a:latin typeface="Calibri" panose="020F0502020204030204" pitchFamily="34" charset="0"/>
              </a:rPr>
              <a:t>Describe the translation to map A to B.</a:t>
            </a:r>
            <a:r>
              <a:rPr lang="en-GB" sz="4800" dirty="0"/>
              <a:t>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531833" y="2575878"/>
            <a:ext cx="3558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A</a:t>
            </a:r>
          </a:p>
        </p:txBody>
      </p:sp>
      <p:sp>
        <p:nvSpPr>
          <p:cNvPr id="1005" name="TextBox 1004"/>
          <p:cNvSpPr txBox="1"/>
          <p:nvPr/>
        </p:nvSpPr>
        <p:spPr>
          <a:xfrm>
            <a:off x="7905573" y="1477181"/>
            <a:ext cx="3558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1853843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07" name="Table 50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4540600"/>
              </p:ext>
            </p:extLst>
          </p:nvPr>
        </p:nvGraphicFramePr>
        <p:xfrm>
          <a:off x="4682980" y="4628868"/>
          <a:ext cx="3826983" cy="1950720"/>
        </p:xfrm>
        <a:graphic>
          <a:graphicData uri="http://schemas.openxmlformats.org/drawingml/2006/table">
            <a:tbl>
              <a:tblPr/>
              <a:tblGrid>
                <a:gridCol w="7800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68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00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8002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8002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28625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GB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Column Vector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0550">
                <a:tc>
                  <a:txBody>
                    <a:bodyPr/>
                    <a:lstStyle/>
                    <a:p>
                      <a:pPr algn="l" fontAlgn="b"/>
                      <a:r>
                        <a:rPr lang="en-GB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GB" sz="8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4000" b="0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-5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GB" sz="8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0550">
                <a:tc>
                  <a:txBody>
                    <a:bodyPr/>
                    <a:lstStyle/>
                    <a:p>
                      <a:pPr algn="l" fontAlgn="b"/>
                      <a:r>
                        <a:rPr lang="en-GB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40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-2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08" name="Rectangle 507"/>
          <p:cNvSpPr/>
          <p:nvPr/>
        </p:nvSpPr>
        <p:spPr>
          <a:xfrm>
            <a:off x="1227903" y="150779"/>
            <a:ext cx="104618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800" dirty="0">
                <a:solidFill>
                  <a:srgbClr val="000000"/>
                </a:solidFill>
                <a:latin typeface="Calibri" panose="020F0502020204030204" pitchFamily="34" charset="0"/>
              </a:rPr>
              <a:t>Describe the translation to map B to A.</a:t>
            </a:r>
            <a:r>
              <a:rPr lang="en-GB" sz="4800" dirty="0"/>
              <a:t> </a:t>
            </a:r>
          </a:p>
        </p:txBody>
      </p:sp>
      <p:sp>
        <p:nvSpPr>
          <p:cNvPr id="509" name="Rectangle 508"/>
          <p:cNvSpPr>
            <a:spLocks noChangeArrowheads="1"/>
          </p:cNvSpPr>
          <p:nvPr/>
        </p:nvSpPr>
        <p:spPr bwMode="auto">
          <a:xfrm>
            <a:off x="8365131" y="2894342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0" name="Rectangle 509"/>
          <p:cNvSpPr>
            <a:spLocks noChangeArrowheads="1"/>
          </p:cNvSpPr>
          <p:nvPr/>
        </p:nvSpPr>
        <p:spPr bwMode="auto">
          <a:xfrm>
            <a:off x="8365131" y="2307482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1" name="Rectangle 510"/>
          <p:cNvSpPr>
            <a:spLocks noChangeArrowheads="1"/>
          </p:cNvSpPr>
          <p:nvPr/>
        </p:nvSpPr>
        <p:spPr bwMode="auto">
          <a:xfrm>
            <a:off x="8365131" y="1720622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2" name="Rectangle 511"/>
          <p:cNvSpPr>
            <a:spLocks noChangeArrowheads="1"/>
          </p:cNvSpPr>
          <p:nvPr/>
        </p:nvSpPr>
        <p:spPr bwMode="auto">
          <a:xfrm>
            <a:off x="8365131" y="3481201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3" name="Rectangle 512"/>
          <p:cNvSpPr>
            <a:spLocks noChangeArrowheads="1"/>
          </p:cNvSpPr>
          <p:nvPr/>
        </p:nvSpPr>
        <p:spPr bwMode="auto">
          <a:xfrm>
            <a:off x="8365131" y="1133763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4" name="Rectangle 513"/>
          <p:cNvSpPr>
            <a:spLocks noChangeArrowheads="1"/>
          </p:cNvSpPr>
          <p:nvPr/>
        </p:nvSpPr>
        <p:spPr bwMode="auto">
          <a:xfrm>
            <a:off x="3616133" y="2894342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5" name="Rectangle 514"/>
          <p:cNvSpPr>
            <a:spLocks noChangeArrowheads="1"/>
          </p:cNvSpPr>
          <p:nvPr/>
        </p:nvSpPr>
        <p:spPr bwMode="auto">
          <a:xfrm>
            <a:off x="4090858" y="2894342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6" name="Rectangle 515"/>
          <p:cNvSpPr>
            <a:spLocks noChangeArrowheads="1"/>
          </p:cNvSpPr>
          <p:nvPr/>
        </p:nvSpPr>
        <p:spPr bwMode="auto">
          <a:xfrm>
            <a:off x="4565584" y="2894342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7" name="Rectangle 516"/>
          <p:cNvSpPr>
            <a:spLocks noChangeArrowheads="1"/>
          </p:cNvSpPr>
          <p:nvPr/>
        </p:nvSpPr>
        <p:spPr bwMode="auto">
          <a:xfrm>
            <a:off x="5040309" y="2894342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8" name="Rectangle 517"/>
          <p:cNvSpPr>
            <a:spLocks noChangeArrowheads="1"/>
          </p:cNvSpPr>
          <p:nvPr/>
        </p:nvSpPr>
        <p:spPr bwMode="auto">
          <a:xfrm>
            <a:off x="5516780" y="2894342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9" name="Rectangle 518"/>
          <p:cNvSpPr>
            <a:spLocks noChangeArrowheads="1"/>
          </p:cNvSpPr>
          <p:nvPr/>
        </p:nvSpPr>
        <p:spPr bwMode="auto">
          <a:xfrm>
            <a:off x="5991505" y="2894342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0" name="Rectangle 519"/>
          <p:cNvSpPr>
            <a:spLocks noChangeArrowheads="1"/>
          </p:cNvSpPr>
          <p:nvPr/>
        </p:nvSpPr>
        <p:spPr bwMode="auto">
          <a:xfrm>
            <a:off x="6466230" y="2894342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1" name="Rectangle 520"/>
          <p:cNvSpPr>
            <a:spLocks noChangeArrowheads="1"/>
          </p:cNvSpPr>
          <p:nvPr/>
        </p:nvSpPr>
        <p:spPr bwMode="auto">
          <a:xfrm>
            <a:off x="6940955" y="2894342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2" name="Rectangle 521"/>
          <p:cNvSpPr>
            <a:spLocks noChangeArrowheads="1"/>
          </p:cNvSpPr>
          <p:nvPr/>
        </p:nvSpPr>
        <p:spPr bwMode="auto">
          <a:xfrm>
            <a:off x="3616133" y="2307482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3" name="Rectangle 522"/>
          <p:cNvSpPr>
            <a:spLocks noChangeArrowheads="1"/>
          </p:cNvSpPr>
          <p:nvPr/>
        </p:nvSpPr>
        <p:spPr bwMode="auto">
          <a:xfrm>
            <a:off x="4090858" y="2307482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4" name="Rectangle 523"/>
          <p:cNvSpPr>
            <a:spLocks noChangeArrowheads="1"/>
          </p:cNvSpPr>
          <p:nvPr/>
        </p:nvSpPr>
        <p:spPr bwMode="auto">
          <a:xfrm>
            <a:off x="4565584" y="2307482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5" name="Rectangle 524"/>
          <p:cNvSpPr>
            <a:spLocks noChangeArrowheads="1"/>
          </p:cNvSpPr>
          <p:nvPr/>
        </p:nvSpPr>
        <p:spPr bwMode="auto">
          <a:xfrm>
            <a:off x="5040309" y="2307482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6" name="Rectangle 525"/>
          <p:cNvSpPr>
            <a:spLocks noChangeArrowheads="1"/>
          </p:cNvSpPr>
          <p:nvPr/>
        </p:nvSpPr>
        <p:spPr bwMode="auto">
          <a:xfrm>
            <a:off x="5516780" y="2307482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7" name="Rectangle 526"/>
          <p:cNvSpPr>
            <a:spLocks noChangeArrowheads="1"/>
          </p:cNvSpPr>
          <p:nvPr/>
        </p:nvSpPr>
        <p:spPr bwMode="auto">
          <a:xfrm>
            <a:off x="5991505" y="2307482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8" name="Rectangle 527"/>
          <p:cNvSpPr>
            <a:spLocks noChangeArrowheads="1"/>
          </p:cNvSpPr>
          <p:nvPr/>
        </p:nvSpPr>
        <p:spPr bwMode="auto">
          <a:xfrm>
            <a:off x="6466230" y="2307482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9" name="Rectangle 528"/>
          <p:cNvSpPr>
            <a:spLocks noChangeArrowheads="1"/>
          </p:cNvSpPr>
          <p:nvPr/>
        </p:nvSpPr>
        <p:spPr bwMode="auto">
          <a:xfrm>
            <a:off x="6940955" y="2307482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0" name="Rectangle 529"/>
          <p:cNvSpPr>
            <a:spLocks noChangeArrowheads="1"/>
          </p:cNvSpPr>
          <p:nvPr/>
        </p:nvSpPr>
        <p:spPr bwMode="auto">
          <a:xfrm>
            <a:off x="3616133" y="1720622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1" name="Rectangle 530"/>
          <p:cNvSpPr>
            <a:spLocks noChangeArrowheads="1"/>
          </p:cNvSpPr>
          <p:nvPr/>
        </p:nvSpPr>
        <p:spPr bwMode="auto">
          <a:xfrm>
            <a:off x="4090858" y="1720622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2" name="Rectangle 531"/>
          <p:cNvSpPr>
            <a:spLocks noChangeArrowheads="1"/>
          </p:cNvSpPr>
          <p:nvPr/>
        </p:nvSpPr>
        <p:spPr bwMode="auto">
          <a:xfrm>
            <a:off x="4565584" y="1720622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3" name="Rectangle 532"/>
          <p:cNvSpPr>
            <a:spLocks noChangeArrowheads="1"/>
          </p:cNvSpPr>
          <p:nvPr/>
        </p:nvSpPr>
        <p:spPr bwMode="auto">
          <a:xfrm>
            <a:off x="5040309" y="1720622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4" name="Rectangle 533"/>
          <p:cNvSpPr>
            <a:spLocks noChangeArrowheads="1"/>
          </p:cNvSpPr>
          <p:nvPr/>
        </p:nvSpPr>
        <p:spPr bwMode="auto">
          <a:xfrm>
            <a:off x="5516780" y="1720622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5" name="Rectangle 534"/>
          <p:cNvSpPr>
            <a:spLocks noChangeArrowheads="1"/>
          </p:cNvSpPr>
          <p:nvPr/>
        </p:nvSpPr>
        <p:spPr bwMode="auto">
          <a:xfrm>
            <a:off x="5991505" y="1720622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6" name="Rectangle 535"/>
          <p:cNvSpPr>
            <a:spLocks noChangeArrowheads="1"/>
          </p:cNvSpPr>
          <p:nvPr/>
        </p:nvSpPr>
        <p:spPr bwMode="auto">
          <a:xfrm>
            <a:off x="6466230" y="1720622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7" name="Rectangle 536"/>
          <p:cNvSpPr>
            <a:spLocks noChangeArrowheads="1"/>
          </p:cNvSpPr>
          <p:nvPr/>
        </p:nvSpPr>
        <p:spPr bwMode="auto">
          <a:xfrm>
            <a:off x="6940955" y="1720622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8" name="Rectangle 537"/>
          <p:cNvSpPr>
            <a:spLocks noChangeArrowheads="1"/>
          </p:cNvSpPr>
          <p:nvPr/>
        </p:nvSpPr>
        <p:spPr bwMode="auto">
          <a:xfrm>
            <a:off x="3616133" y="3481201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9" name="Rectangle 538"/>
          <p:cNvSpPr>
            <a:spLocks noChangeArrowheads="1"/>
          </p:cNvSpPr>
          <p:nvPr/>
        </p:nvSpPr>
        <p:spPr bwMode="auto">
          <a:xfrm>
            <a:off x="4090858" y="3481201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0" name="Rectangle 539"/>
          <p:cNvSpPr>
            <a:spLocks noChangeArrowheads="1"/>
          </p:cNvSpPr>
          <p:nvPr/>
        </p:nvSpPr>
        <p:spPr bwMode="auto">
          <a:xfrm>
            <a:off x="4565584" y="3481201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1" name="Rectangle 540"/>
          <p:cNvSpPr>
            <a:spLocks noChangeArrowheads="1"/>
          </p:cNvSpPr>
          <p:nvPr/>
        </p:nvSpPr>
        <p:spPr bwMode="auto">
          <a:xfrm>
            <a:off x="5040309" y="3481201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2" name="Rectangle 541"/>
          <p:cNvSpPr>
            <a:spLocks noChangeArrowheads="1"/>
          </p:cNvSpPr>
          <p:nvPr/>
        </p:nvSpPr>
        <p:spPr bwMode="auto">
          <a:xfrm>
            <a:off x="5516780" y="3481201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3" name="Rectangle 542"/>
          <p:cNvSpPr>
            <a:spLocks noChangeArrowheads="1"/>
          </p:cNvSpPr>
          <p:nvPr/>
        </p:nvSpPr>
        <p:spPr bwMode="auto">
          <a:xfrm>
            <a:off x="5991505" y="3481201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4" name="Rectangle 543"/>
          <p:cNvSpPr>
            <a:spLocks noChangeArrowheads="1"/>
          </p:cNvSpPr>
          <p:nvPr/>
        </p:nvSpPr>
        <p:spPr bwMode="auto">
          <a:xfrm>
            <a:off x="6466230" y="3481201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5" name="Rectangle 544"/>
          <p:cNvSpPr>
            <a:spLocks noChangeArrowheads="1"/>
          </p:cNvSpPr>
          <p:nvPr/>
        </p:nvSpPr>
        <p:spPr bwMode="auto">
          <a:xfrm>
            <a:off x="6940955" y="3481201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6" name="Rectangle 545"/>
          <p:cNvSpPr>
            <a:spLocks noChangeArrowheads="1"/>
          </p:cNvSpPr>
          <p:nvPr/>
        </p:nvSpPr>
        <p:spPr bwMode="auto">
          <a:xfrm>
            <a:off x="3616133" y="1133763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7" name="Rectangle 546"/>
          <p:cNvSpPr>
            <a:spLocks noChangeArrowheads="1"/>
          </p:cNvSpPr>
          <p:nvPr/>
        </p:nvSpPr>
        <p:spPr bwMode="auto">
          <a:xfrm>
            <a:off x="4090858" y="1133763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8" name="Rectangle 547"/>
          <p:cNvSpPr>
            <a:spLocks noChangeArrowheads="1"/>
          </p:cNvSpPr>
          <p:nvPr/>
        </p:nvSpPr>
        <p:spPr bwMode="auto">
          <a:xfrm>
            <a:off x="4565584" y="1133763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9" name="Rectangle 548"/>
          <p:cNvSpPr>
            <a:spLocks noChangeArrowheads="1"/>
          </p:cNvSpPr>
          <p:nvPr/>
        </p:nvSpPr>
        <p:spPr bwMode="auto">
          <a:xfrm>
            <a:off x="5040309" y="1133763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50" name="Rectangle 549"/>
          <p:cNvSpPr>
            <a:spLocks noChangeArrowheads="1"/>
          </p:cNvSpPr>
          <p:nvPr/>
        </p:nvSpPr>
        <p:spPr bwMode="auto">
          <a:xfrm>
            <a:off x="5516780" y="1133763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51" name="Rectangle 550"/>
          <p:cNvSpPr>
            <a:spLocks noChangeArrowheads="1"/>
          </p:cNvSpPr>
          <p:nvPr/>
        </p:nvSpPr>
        <p:spPr bwMode="auto">
          <a:xfrm>
            <a:off x="5991505" y="1133763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52" name="Rectangle 551"/>
          <p:cNvSpPr>
            <a:spLocks noChangeArrowheads="1"/>
          </p:cNvSpPr>
          <p:nvPr/>
        </p:nvSpPr>
        <p:spPr bwMode="auto">
          <a:xfrm>
            <a:off x="6466230" y="1133763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53" name="Rectangle 552"/>
          <p:cNvSpPr>
            <a:spLocks noChangeArrowheads="1"/>
          </p:cNvSpPr>
          <p:nvPr/>
        </p:nvSpPr>
        <p:spPr bwMode="auto">
          <a:xfrm>
            <a:off x="6940955" y="1133763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54" name="Rectangle 553"/>
          <p:cNvSpPr>
            <a:spLocks noChangeArrowheads="1"/>
          </p:cNvSpPr>
          <p:nvPr/>
        </p:nvSpPr>
        <p:spPr bwMode="auto">
          <a:xfrm>
            <a:off x="7415680" y="2894342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55" name="Rectangle 554"/>
          <p:cNvSpPr>
            <a:spLocks noChangeArrowheads="1"/>
          </p:cNvSpPr>
          <p:nvPr/>
        </p:nvSpPr>
        <p:spPr bwMode="auto">
          <a:xfrm>
            <a:off x="7890405" y="2894342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56" name="Rectangle 555"/>
          <p:cNvSpPr>
            <a:spLocks noChangeArrowheads="1"/>
          </p:cNvSpPr>
          <p:nvPr/>
        </p:nvSpPr>
        <p:spPr bwMode="auto">
          <a:xfrm>
            <a:off x="7415680" y="2307482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57" name="Rectangle 556"/>
          <p:cNvSpPr>
            <a:spLocks noChangeArrowheads="1"/>
          </p:cNvSpPr>
          <p:nvPr/>
        </p:nvSpPr>
        <p:spPr bwMode="auto">
          <a:xfrm>
            <a:off x="7890405" y="2307482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58" name="Rectangle 557"/>
          <p:cNvSpPr>
            <a:spLocks noChangeArrowheads="1"/>
          </p:cNvSpPr>
          <p:nvPr/>
        </p:nvSpPr>
        <p:spPr bwMode="auto">
          <a:xfrm>
            <a:off x="7415680" y="1720622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59" name="Rectangle 558"/>
          <p:cNvSpPr>
            <a:spLocks noChangeArrowheads="1"/>
          </p:cNvSpPr>
          <p:nvPr/>
        </p:nvSpPr>
        <p:spPr bwMode="auto">
          <a:xfrm>
            <a:off x="7890405" y="1720622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0" name="Rectangle 559"/>
          <p:cNvSpPr>
            <a:spLocks noChangeArrowheads="1"/>
          </p:cNvSpPr>
          <p:nvPr/>
        </p:nvSpPr>
        <p:spPr bwMode="auto">
          <a:xfrm>
            <a:off x="7415680" y="3481201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1" name="Rectangle 560"/>
          <p:cNvSpPr>
            <a:spLocks noChangeArrowheads="1"/>
          </p:cNvSpPr>
          <p:nvPr/>
        </p:nvSpPr>
        <p:spPr bwMode="auto">
          <a:xfrm>
            <a:off x="7890405" y="3481201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2" name="Rectangle 561"/>
          <p:cNvSpPr>
            <a:spLocks noChangeArrowheads="1"/>
          </p:cNvSpPr>
          <p:nvPr/>
        </p:nvSpPr>
        <p:spPr bwMode="auto">
          <a:xfrm>
            <a:off x="7415680" y="1133763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3" name="Rectangle 562"/>
          <p:cNvSpPr>
            <a:spLocks noChangeArrowheads="1"/>
          </p:cNvSpPr>
          <p:nvPr/>
        </p:nvSpPr>
        <p:spPr bwMode="auto">
          <a:xfrm>
            <a:off x="7890405" y="1133763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4" name="Freeform 563"/>
          <p:cNvSpPr>
            <a:spLocks/>
          </p:cNvSpPr>
          <p:nvPr/>
        </p:nvSpPr>
        <p:spPr bwMode="auto">
          <a:xfrm>
            <a:off x="4092604" y="2307482"/>
            <a:ext cx="1898901" cy="1762737"/>
          </a:xfrm>
          <a:custGeom>
            <a:avLst/>
            <a:gdLst>
              <a:gd name="T0" fmla="*/ 0 w 1088"/>
              <a:gd name="T1" fmla="*/ 817 h 817"/>
              <a:gd name="T2" fmla="*/ 1088 w 1088"/>
              <a:gd name="T3" fmla="*/ 544 h 817"/>
              <a:gd name="T4" fmla="*/ 1088 w 1088"/>
              <a:gd name="T5" fmla="*/ 0 h 817"/>
              <a:gd name="T6" fmla="*/ 0 w 1088"/>
              <a:gd name="T7" fmla="*/ 817 h 817"/>
              <a:gd name="T8" fmla="*/ 0 60000 65536"/>
              <a:gd name="T9" fmla="*/ 0 60000 65536"/>
              <a:gd name="T10" fmla="*/ 0 60000 65536"/>
              <a:gd name="T11" fmla="*/ 0 60000 65536"/>
              <a:gd name="T12" fmla="*/ 0 w 1088"/>
              <a:gd name="T13" fmla="*/ 0 h 817"/>
              <a:gd name="T14" fmla="*/ 1088 w 1088"/>
              <a:gd name="T15" fmla="*/ 817 h 81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88" h="817">
                <a:moveTo>
                  <a:pt x="0" y="817"/>
                </a:moveTo>
                <a:lnTo>
                  <a:pt x="1088" y="544"/>
                </a:lnTo>
                <a:lnTo>
                  <a:pt x="1088" y="0"/>
                </a:lnTo>
                <a:lnTo>
                  <a:pt x="0" y="817"/>
                </a:lnTo>
                <a:close/>
              </a:path>
            </a:pathLst>
          </a:custGeom>
          <a:solidFill>
            <a:srgbClr val="80D0E8"/>
          </a:solidFill>
          <a:ln w="28575">
            <a:solidFill>
              <a:sysClr val="windowText" lastClr="000000"/>
            </a:solidFill>
            <a:round/>
            <a:headEnd/>
            <a:tailEnd/>
          </a:ln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5" name="Text Box 61"/>
          <p:cNvSpPr txBox="1">
            <a:spLocks noChangeArrowheads="1"/>
          </p:cNvSpPr>
          <p:nvPr/>
        </p:nvSpPr>
        <p:spPr bwMode="auto">
          <a:xfrm>
            <a:off x="3832552" y="3410001"/>
            <a:ext cx="445055" cy="621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rgbClr val="01006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6" name="Text Box 62"/>
          <p:cNvSpPr txBox="1">
            <a:spLocks noChangeArrowheads="1"/>
          </p:cNvSpPr>
          <p:nvPr/>
        </p:nvSpPr>
        <p:spPr bwMode="auto">
          <a:xfrm>
            <a:off x="5647678" y="1785350"/>
            <a:ext cx="425857" cy="621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rgbClr val="01006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7" name="Text Box 63"/>
          <p:cNvSpPr txBox="1">
            <a:spLocks noChangeArrowheads="1"/>
          </p:cNvSpPr>
          <p:nvPr/>
        </p:nvSpPr>
        <p:spPr bwMode="auto">
          <a:xfrm>
            <a:off x="5912966" y="3481201"/>
            <a:ext cx="425857" cy="621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rgbClr val="01006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8" name="Text Box 64"/>
          <p:cNvSpPr txBox="1">
            <a:spLocks noChangeArrowheads="1"/>
          </p:cNvSpPr>
          <p:nvPr/>
        </p:nvSpPr>
        <p:spPr bwMode="auto">
          <a:xfrm>
            <a:off x="4171143" y="2439094"/>
            <a:ext cx="947706" cy="539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object</a:t>
            </a:r>
            <a:endParaRPr kumimoji="0" lang="en-GB" sz="2000" b="0" i="0" u="none" strike="noStrike" kern="0" cap="none" spc="0" normalizeH="0" baseline="0" noProof="0">
              <a:ln>
                <a:noFill/>
              </a:ln>
              <a:solidFill>
                <a:srgbClr val="01006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9" name="Rectangle 568"/>
          <p:cNvSpPr>
            <a:spLocks noChangeArrowheads="1"/>
          </p:cNvSpPr>
          <p:nvPr/>
        </p:nvSpPr>
        <p:spPr bwMode="auto">
          <a:xfrm>
            <a:off x="8365131" y="2894342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70" name="Rectangle 569"/>
          <p:cNvSpPr>
            <a:spLocks noChangeArrowheads="1"/>
          </p:cNvSpPr>
          <p:nvPr/>
        </p:nvSpPr>
        <p:spPr bwMode="auto">
          <a:xfrm>
            <a:off x="8365131" y="2307482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71" name="Rectangle 570"/>
          <p:cNvSpPr>
            <a:spLocks noChangeArrowheads="1"/>
          </p:cNvSpPr>
          <p:nvPr/>
        </p:nvSpPr>
        <p:spPr bwMode="auto">
          <a:xfrm>
            <a:off x="8365131" y="1720622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72" name="Rectangle 571"/>
          <p:cNvSpPr>
            <a:spLocks noChangeArrowheads="1"/>
          </p:cNvSpPr>
          <p:nvPr/>
        </p:nvSpPr>
        <p:spPr bwMode="auto">
          <a:xfrm>
            <a:off x="8365131" y="3481201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73" name="Rectangle 572"/>
          <p:cNvSpPr>
            <a:spLocks noChangeArrowheads="1"/>
          </p:cNvSpPr>
          <p:nvPr/>
        </p:nvSpPr>
        <p:spPr bwMode="auto">
          <a:xfrm>
            <a:off x="8365131" y="1133763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74" name="Rectangle 573"/>
          <p:cNvSpPr>
            <a:spLocks noChangeArrowheads="1"/>
          </p:cNvSpPr>
          <p:nvPr/>
        </p:nvSpPr>
        <p:spPr bwMode="auto">
          <a:xfrm>
            <a:off x="3616133" y="2894342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75" name="Rectangle 574"/>
          <p:cNvSpPr>
            <a:spLocks noChangeArrowheads="1"/>
          </p:cNvSpPr>
          <p:nvPr/>
        </p:nvSpPr>
        <p:spPr bwMode="auto">
          <a:xfrm>
            <a:off x="4090858" y="2894342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76" name="Rectangle 575"/>
          <p:cNvSpPr>
            <a:spLocks noChangeArrowheads="1"/>
          </p:cNvSpPr>
          <p:nvPr/>
        </p:nvSpPr>
        <p:spPr bwMode="auto">
          <a:xfrm>
            <a:off x="4565584" y="2894342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77" name="Rectangle 576"/>
          <p:cNvSpPr>
            <a:spLocks noChangeArrowheads="1"/>
          </p:cNvSpPr>
          <p:nvPr/>
        </p:nvSpPr>
        <p:spPr bwMode="auto">
          <a:xfrm>
            <a:off x="5040309" y="2894342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78" name="Rectangle 577"/>
          <p:cNvSpPr>
            <a:spLocks noChangeArrowheads="1"/>
          </p:cNvSpPr>
          <p:nvPr/>
        </p:nvSpPr>
        <p:spPr bwMode="auto">
          <a:xfrm>
            <a:off x="5516780" y="2894342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79" name="Rectangle 578"/>
          <p:cNvSpPr>
            <a:spLocks noChangeArrowheads="1"/>
          </p:cNvSpPr>
          <p:nvPr/>
        </p:nvSpPr>
        <p:spPr bwMode="auto">
          <a:xfrm>
            <a:off x="5991505" y="2894342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80" name="Rectangle 579"/>
          <p:cNvSpPr>
            <a:spLocks noChangeArrowheads="1"/>
          </p:cNvSpPr>
          <p:nvPr/>
        </p:nvSpPr>
        <p:spPr bwMode="auto">
          <a:xfrm>
            <a:off x="6466230" y="2894342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81" name="Rectangle 580"/>
          <p:cNvSpPr>
            <a:spLocks noChangeArrowheads="1"/>
          </p:cNvSpPr>
          <p:nvPr/>
        </p:nvSpPr>
        <p:spPr bwMode="auto">
          <a:xfrm>
            <a:off x="6940955" y="2894342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82" name="Rectangle 581"/>
          <p:cNvSpPr>
            <a:spLocks noChangeArrowheads="1"/>
          </p:cNvSpPr>
          <p:nvPr/>
        </p:nvSpPr>
        <p:spPr bwMode="auto">
          <a:xfrm>
            <a:off x="3616133" y="2307482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83" name="Rectangle 582"/>
          <p:cNvSpPr>
            <a:spLocks noChangeArrowheads="1"/>
          </p:cNvSpPr>
          <p:nvPr/>
        </p:nvSpPr>
        <p:spPr bwMode="auto">
          <a:xfrm>
            <a:off x="4090858" y="2307482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84" name="Rectangle 583"/>
          <p:cNvSpPr>
            <a:spLocks noChangeArrowheads="1"/>
          </p:cNvSpPr>
          <p:nvPr/>
        </p:nvSpPr>
        <p:spPr bwMode="auto">
          <a:xfrm>
            <a:off x="4565584" y="2307482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85" name="Rectangle 584"/>
          <p:cNvSpPr>
            <a:spLocks noChangeArrowheads="1"/>
          </p:cNvSpPr>
          <p:nvPr/>
        </p:nvSpPr>
        <p:spPr bwMode="auto">
          <a:xfrm>
            <a:off x="5040309" y="2307482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86" name="Rectangle 585"/>
          <p:cNvSpPr>
            <a:spLocks noChangeArrowheads="1"/>
          </p:cNvSpPr>
          <p:nvPr/>
        </p:nvSpPr>
        <p:spPr bwMode="auto">
          <a:xfrm>
            <a:off x="5516780" y="2307482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87" name="Rectangle 586"/>
          <p:cNvSpPr>
            <a:spLocks noChangeArrowheads="1"/>
          </p:cNvSpPr>
          <p:nvPr/>
        </p:nvSpPr>
        <p:spPr bwMode="auto">
          <a:xfrm>
            <a:off x="5991505" y="2307482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88" name="Rectangle 587"/>
          <p:cNvSpPr>
            <a:spLocks noChangeArrowheads="1"/>
          </p:cNvSpPr>
          <p:nvPr/>
        </p:nvSpPr>
        <p:spPr bwMode="auto">
          <a:xfrm>
            <a:off x="6466230" y="2307482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89" name="Rectangle 588"/>
          <p:cNvSpPr>
            <a:spLocks noChangeArrowheads="1"/>
          </p:cNvSpPr>
          <p:nvPr/>
        </p:nvSpPr>
        <p:spPr bwMode="auto">
          <a:xfrm>
            <a:off x="6940955" y="2307482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0" name="Rectangle 589"/>
          <p:cNvSpPr>
            <a:spLocks noChangeArrowheads="1"/>
          </p:cNvSpPr>
          <p:nvPr/>
        </p:nvSpPr>
        <p:spPr bwMode="auto">
          <a:xfrm>
            <a:off x="3616133" y="1720622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1" name="Rectangle 590"/>
          <p:cNvSpPr>
            <a:spLocks noChangeArrowheads="1"/>
          </p:cNvSpPr>
          <p:nvPr/>
        </p:nvSpPr>
        <p:spPr bwMode="auto">
          <a:xfrm>
            <a:off x="4090858" y="1720622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2" name="Rectangle 591"/>
          <p:cNvSpPr>
            <a:spLocks noChangeArrowheads="1"/>
          </p:cNvSpPr>
          <p:nvPr/>
        </p:nvSpPr>
        <p:spPr bwMode="auto">
          <a:xfrm>
            <a:off x="4565584" y="1720622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3" name="Rectangle 592"/>
          <p:cNvSpPr>
            <a:spLocks noChangeArrowheads="1"/>
          </p:cNvSpPr>
          <p:nvPr/>
        </p:nvSpPr>
        <p:spPr bwMode="auto">
          <a:xfrm>
            <a:off x="5040309" y="1720622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4" name="Rectangle 593"/>
          <p:cNvSpPr>
            <a:spLocks noChangeArrowheads="1"/>
          </p:cNvSpPr>
          <p:nvPr/>
        </p:nvSpPr>
        <p:spPr bwMode="auto">
          <a:xfrm>
            <a:off x="5516780" y="1720622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5" name="Rectangle 594"/>
          <p:cNvSpPr>
            <a:spLocks noChangeArrowheads="1"/>
          </p:cNvSpPr>
          <p:nvPr/>
        </p:nvSpPr>
        <p:spPr bwMode="auto">
          <a:xfrm>
            <a:off x="5991505" y="1720622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6" name="Rectangle 595"/>
          <p:cNvSpPr>
            <a:spLocks noChangeArrowheads="1"/>
          </p:cNvSpPr>
          <p:nvPr/>
        </p:nvSpPr>
        <p:spPr bwMode="auto">
          <a:xfrm>
            <a:off x="6466230" y="1720622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7" name="Rectangle 596"/>
          <p:cNvSpPr>
            <a:spLocks noChangeArrowheads="1"/>
          </p:cNvSpPr>
          <p:nvPr/>
        </p:nvSpPr>
        <p:spPr bwMode="auto">
          <a:xfrm>
            <a:off x="6940955" y="1720622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8" name="Rectangle 597"/>
          <p:cNvSpPr>
            <a:spLocks noChangeArrowheads="1"/>
          </p:cNvSpPr>
          <p:nvPr/>
        </p:nvSpPr>
        <p:spPr bwMode="auto">
          <a:xfrm>
            <a:off x="3616133" y="3481201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9" name="Rectangle 598"/>
          <p:cNvSpPr>
            <a:spLocks noChangeArrowheads="1"/>
          </p:cNvSpPr>
          <p:nvPr/>
        </p:nvSpPr>
        <p:spPr bwMode="auto">
          <a:xfrm>
            <a:off x="4090858" y="3481201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0" name="Rectangle 599"/>
          <p:cNvSpPr>
            <a:spLocks noChangeArrowheads="1"/>
          </p:cNvSpPr>
          <p:nvPr/>
        </p:nvSpPr>
        <p:spPr bwMode="auto">
          <a:xfrm>
            <a:off x="4565584" y="3481201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1" name="Rectangle 600"/>
          <p:cNvSpPr>
            <a:spLocks noChangeArrowheads="1"/>
          </p:cNvSpPr>
          <p:nvPr/>
        </p:nvSpPr>
        <p:spPr bwMode="auto">
          <a:xfrm>
            <a:off x="5040309" y="3481201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2" name="Rectangle 601"/>
          <p:cNvSpPr>
            <a:spLocks noChangeArrowheads="1"/>
          </p:cNvSpPr>
          <p:nvPr/>
        </p:nvSpPr>
        <p:spPr bwMode="auto">
          <a:xfrm>
            <a:off x="5516780" y="3481201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3" name="Rectangle 602"/>
          <p:cNvSpPr>
            <a:spLocks noChangeArrowheads="1"/>
          </p:cNvSpPr>
          <p:nvPr/>
        </p:nvSpPr>
        <p:spPr bwMode="auto">
          <a:xfrm>
            <a:off x="5991505" y="3481201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4" name="Rectangle 603"/>
          <p:cNvSpPr>
            <a:spLocks noChangeArrowheads="1"/>
          </p:cNvSpPr>
          <p:nvPr/>
        </p:nvSpPr>
        <p:spPr bwMode="auto">
          <a:xfrm>
            <a:off x="6466230" y="3481201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5" name="Rectangle 604"/>
          <p:cNvSpPr>
            <a:spLocks noChangeArrowheads="1"/>
          </p:cNvSpPr>
          <p:nvPr/>
        </p:nvSpPr>
        <p:spPr bwMode="auto">
          <a:xfrm>
            <a:off x="6940955" y="3481201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6" name="Rectangle 605"/>
          <p:cNvSpPr>
            <a:spLocks noChangeArrowheads="1"/>
          </p:cNvSpPr>
          <p:nvPr/>
        </p:nvSpPr>
        <p:spPr bwMode="auto">
          <a:xfrm>
            <a:off x="3616133" y="1133763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7" name="Rectangle 606"/>
          <p:cNvSpPr>
            <a:spLocks noChangeArrowheads="1"/>
          </p:cNvSpPr>
          <p:nvPr/>
        </p:nvSpPr>
        <p:spPr bwMode="auto">
          <a:xfrm>
            <a:off x="4090858" y="1133763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8" name="Rectangle 607"/>
          <p:cNvSpPr>
            <a:spLocks noChangeArrowheads="1"/>
          </p:cNvSpPr>
          <p:nvPr/>
        </p:nvSpPr>
        <p:spPr bwMode="auto">
          <a:xfrm>
            <a:off x="4565584" y="1133763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9" name="Rectangle 608"/>
          <p:cNvSpPr>
            <a:spLocks noChangeArrowheads="1"/>
          </p:cNvSpPr>
          <p:nvPr/>
        </p:nvSpPr>
        <p:spPr bwMode="auto">
          <a:xfrm>
            <a:off x="5040309" y="1133763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0" name="Rectangle 609"/>
          <p:cNvSpPr>
            <a:spLocks noChangeArrowheads="1"/>
          </p:cNvSpPr>
          <p:nvPr/>
        </p:nvSpPr>
        <p:spPr bwMode="auto">
          <a:xfrm>
            <a:off x="5516780" y="1133763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1" name="Rectangle 610"/>
          <p:cNvSpPr>
            <a:spLocks noChangeArrowheads="1"/>
          </p:cNvSpPr>
          <p:nvPr/>
        </p:nvSpPr>
        <p:spPr bwMode="auto">
          <a:xfrm>
            <a:off x="5991505" y="1133763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2" name="Rectangle 611"/>
          <p:cNvSpPr>
            <a:spLocks noChangeArrowheads="1"/>
          </p:cNvSpPr>
          <p:nvPr/>
        </p:nvSpPr>
        <p:spPr bwMode="auto">
          <a:xfrm>
            <a:off x="6466230" y="1133763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3" name="Rectangle 612"/>
          <p:cNvSpPr>
            <a:spLocks noChangeArrowheads="1"/>
          </p:cNvSpPr>
          <p:nvPr/>
        </p:nvSpPr>
        <p:spPr bwMode="auto">
          <a:xfrm>
            <a:off x="6940955" y="1133763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4" name="Rectangle 613"/>
          <p:cNvSpPr>
            <a:spLocks noChangeArrowheads="1"/>
          </p:cNvSpPr>
          <p:nvPr/>
        </p:nvSpPr>
        <p:spPr bwMode="auto">
          <a:xfrm>
            <a:off x="7415680" y="2894342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5" name="Rectangle 614"/>
          <p:cNvSpPr>
            <a:spLocks noChangeArrowheads="1"/>
          </p:cNvSpPr>
          <p:nvPr/>
        </p:nvSpPr>
        <p:spPr bwMode="auto">
          <a:xfrm>
            <a:off x="7890405" y="2894342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6" name="Rectangle 615"/>
          <p:cNvSpPr>
            <a:spLocks noChangeArrowheads="1"/>
          </p:cNvSpPr>
          <p:nvPr/>
        </p:nvSpPr>
        <p:spPr bwMode="auto">
          <a:xfrm>
            <a:off x="7415680" y="2307482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7" name="Rectangle 616"/>
          <p:cNvSpPr>
            <a:spLocks noChangeArrowheads="1"/>
          </p:cNvSpPr>
          <p:nvPr/>
        </p:nvSpPr>
        <p:spPr bwMode="auto">
          <a:xfrm>
            <a:off x="7890405" y="2307482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8" name="Rectangle 617"/>
          <p:cNvSpPr>
            <a:spLocks noChangeArrowheads="1"/>
          </p:cNvSpPr>
          <p:nvPr/>
        </p:nvSpPr>
        <p:spPr bwMode="auto">
          <a:xfrm>
            <a:off x="7415680" y="1720622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9" name="Rectangle 618"/>
          <p:cNvSpPr>
            <a:spLocks noChangeArrowheads="1"/>
          </p:cNvSpPr>
          <p:nvPr/>
        </p:nvSpPr>
        <p:spPr bwMode="auto">
          <a:xfrm>
            <a:off x="7890405" y="1720622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0" name="Rectangle 619"/>
          <p:cNvSpPr>
            <a:spLocks noChangeArrowheads="1"/>
          </p:cNvSpPr>
          <p:nvPr/>
        </p:nvSpPr>
        <p:spPr bwMode="auto">
          <a:xfrm>
            <a:off x="7415680" y="3481201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1" name="Rectangle 620"/>
          <p:cNvSpPr>
            <a:spLocks noChangeArrowheads="1"/>
          </p:cNvSpPr>
          <p:nvPr/>
        </p:nvSpPr>
        <p:spPr bwMode="auto">
          <a:xfrm>
            <a:off x="7890405" y="3481201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2" name="Rectangle 621"/>
          <p:cNvSpPr>
            <a:spLocks noChangeArrowheads="1"/>
          </p:cNvSpPr>
          <p:nvPr/>
        </p:nvSpPr>
        <p:spPr bwMode="auto">
          <a:xfrm>
            <a:off x="7415680" y="1133763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3" name="Rectangle 622"/>
          <p:cNvSpPr>
            <a:spLocks noChangeArrowheads="1"/>
          </p:cNvSpPr>
          <p:nvPr/>
        </p:nvSpPr>
        <p:spPr bwMode="auto">
          <a:xfrm>
            <a:off x="7890405" y="1133763"/>
            <a:ext cx="474725" cy="58686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4" name="Freeform 623"/>
          <p:cNvSpPr>
            <a:spLocks/>
          </p:cNvSpPr>
          <p:nvPr/>
        </p:nvSpPr>
        <p:spPr bwMode="auto">
          <a:xfrm>
            <a:off x="4092604" y="2307482"/>
            <a:ext cx="1898901" cy="1762737"/>
          </a:xfrm>
          <a:custGeom>
            <a:avLst/>
            <a:gdLst>
              <a:gd name="T0" fmla="*/ 0 w 1088"/>
              <a:gd name="T1" fmla="*/ 817 h 817"/>
              <a:gd name="T2" fmla="*/ 1088 w 1088"/>
              <a:gd name="T3" fmla="*/ 544 h 817"/>
              <a:gd name="T4" fmla="*/ 1088 w 1088"/>
              <a:gd name="T5" fmla="*/ 0 h 817"/>
              <a:gd name="T6" fmla="*/ 0 w 1088"/>
              <a:gd name="T7" fmla="*/ 817 h 817"/>
              <a:gd name="T8" fmla="*/ 0 60000 65536"/>
              <a:gd name="T9" fmla="*/ 0 60000 65536"/>
              <a:gd name="T10" fmla="*/ 0 60000 65536"/>
              <a:gd name="T11" fmla="*/ 0 60000 65536"/>
              <a:gd name="T12" fmla="*/ 0 w 1088"/>
              <a:gd name="T13" fmla="*/ 0 h 817"/>
              <a:gd name="T14" fmla="*/ 1088 w 1088"/>
              <a:gd name="T15" fmla="*/ 817 h 81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88" h="817">
                <a:moveTo>
                  <a:pt x="0" y="817"/>
                </a:moveTo>
                <a:lnTo>
                  <a:pt x="1088" y="544"/>
                </a:lnTo>
                <a:lnTo>
                  <a:pt x="1088" y="0"/>
                </a:lnTo>
                <a:lnTo>
                  <a:pt x="0" y="817"/>
                </a:lnTo>
                <a:close/>
              </a:path>
            </a:pathLst>
          </a:custGeom>
          <a:solidFill>
            <a:srgbClr val="80D0E8"/>
          </a:solidFill>
          <a:ln w="28575">
            <a:solidFill>
              <a:sysClr val="windowText" lastClr="000000"/>
            </a:solidFill>
            <a:round/>
            <a:headEnd/>
            <a:tailEnd/>
          </a:ln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5" name="Text Box 122"/>
          <p:cNvSpPr txBox="1">
            <a:spLocks noChangeArrowheads="1"/>
          </p:cNvSpPr>
          <p:nvPr/>
        </p:nvSpPr>
        <p:spPr bwMode="auto">
          <a:xfrm>
            <a:off x="3832552" y="3410001"/>
            <a:ext cx="445055" cy="621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rgbClr val="01006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6" name="Text Box 123"/>
          <p:cNvSpPr txBox="1">
            <a:spLocks noChangeArrowheads="1"/>
          </p:cNvSpPr>
          <p:nvPr/>
        </p:nvSpPr>
        <p:spPr bwMode="auto">
          <a:xfrm>
            <a:off x="5647678" y="1785350"/>
            <a:ext cx="425857" cy="621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rgbClr val="01006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7" name="Text Box 124"/>
          <p:cNvSpPr txBox="1">
            <a:spLocks noChangeArrowheads="1"/>
          </p:cNvSpPr>
          <p:nvPr/>
        </p:nvSpPr>
        <p:spPr bwMode="auto">
          <a:xfrm>
            <a:off x="5912966" y="3481201"/>
            <a:ext cx="425857" cy="621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rgbClr val="01006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8" name="Text Box 125"/>
          <p:cNvSpPr txBox="1">
            <a:spLocks noChangeArrowheads="1"/>
          </p:cNvSpPr>
          <p:nvPr/>
        </p:nvSpPr>
        <p:spPr bwMode="auto">
          <a:xfrm>
            <a:off x="4171143" y="2439094"/>
            <a:ext cx="947706" cy="539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object</a:t>
            </a:r>
            <a:endParaRPr kumimoji="0" lang="en-GB" sz="2000" b="0" i="0" u="none" strike="noStrike" kern="0" cap="none" spc="0" normalizeH="0" baseline="0" noProof="0">
              <a:ln>
                <a:noFill/>
              </a:ln>
              <a:solidFill>
                <a:srgbClr val="01006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9" name="Freeform 628"/>
          <p:cNvSpPr>
            <a:spLocks/>
          </p:cNvSpPr>
          <p:nvPr/>
        </p:nvSpPr>
        <p:spPr bwMode="auto">
          <a:xfrm>
            <a:off x="4532423" y="2275119"/>
            <a:ext cx="1898901" cy="1762737"/>
          </a:xfrm>
          <a:custGeom>
            <a:avLst/>
            <a:gdLst>
              <a:gd name="T0" fmla="*/ 0 w 1088"/>
              <a:gd name="T1" fmla="*/ 817 h 817"/>
              <a:gd name="T2" fmla="*/ 1088 w 1088"/>
              <a:gd name="T3" fmla="*/ 544 h 817"/>
              <a:gd name="T4" fmla="*/ 1088 w 1088"/>
              <a:gd name="T5" fmla="*/ 0 h 817"/>
              <a:gd name="T6" fmla="*/ 0 w 1088"/>
              <a:gd name="T7" fmla="*/ 817 h 817"/>
              <a:gd name="T8" fmla="*/ 0 60000 65536"/>
              <a:gd name="T9" fmla="*/ 0 60000 65536"/>
              <a:gd name="T10" fmla="*/ 0 60000 65536"/>
              <a:gd name="T11" fmla="*/ 0 60000 65536"/>
              <a:gd name="T12" fmla="*/ 0 w 1088"/>
              <a:gd name="T13" fmla="*/ 0 h 817"/>
              <a:gd name="T14" fmla="*/ 1088 w 1088"/>
              <a:gd name="T15" fmla="*/ 817 h 81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88" h="817">
                <a:moveTo>
                  <a:pt x="0" y="817"/>
                </a:moveTo>
                <a:lnTo>
                  <a:pt x="1088" y="544"/>
                </a:lnTo>
                <a:lnTo>
                  <a:pt x="1088" y="0"/>
                </a:lnTo>
                <a:lnTo>
                  <a:pt x="0" y="817"/>
                </a:lnTo>
                <a:close/>
              </a:path>
            </a:pathLst>
          </a:custGeom>
          <a:solidFill>
            <a:srgbClr val="80D0E8"/>
          </a:solidFill>
          <a:ln w="28575">
            <a:solidFill>
              <a:sysClr val="windowText" lastClr="000000"/>
            </a:solidFill>
            <a:round/>
            <a:headEnd/>
            <a:tailEnd/>
          </a:ln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30" name="Rectangle 629"/>
          <p:cNvSpPr>
            <a:spLocks noChangeArrowheads="1"/>
          </p:cNvSpPr>
          <p:nvPr/>
        </p:nvSpPr>
        <p:spPr bwMode="auto">
          <a:xfrm>
            <a:off x="8365131" y="289433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31" name="Rectangle 630"/>
          <p:cNvSpPr>
            <a:spLocks noChangeArrowheads="1"/>
          </p:cNvSpPr>
          <p:nvPr/>
        </p:nvSpPr>
        <p:spPr bwMode="auto">
          <a:xfrm>
            <a:off x="8365131" y="230747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32" name="Rectangle 631"/>
          <p:cNvSpPr>
            <a:spLocks noChangeArrowheads="1"/>
          </p:cNvSpPr>
          <p:nvPr/>
        </p:nvSpPr>
        <p:spPr bwMode="auto">
          <a:xfrm>
            <a:off x="8365131" y="1720619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33" name="Rectangle 632"/>
          <p:cNvSpPr>
            <a:spLocks noChangeArrowheads="1"/>
          </p:cNvSpPr>
          <p:nvPr/>
        </p:nvSpPr>
        <p:spPr bwMode="auto">
          <a:xfrm>
            <a:off x="8365131" y="3481197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34" name="Rectangle 633"/>
          <p:cNvSpPr>
            <a:spLocks noChangeArrowheads="1"/>
          </p:cNvSpPr>
          <p:nvPr/>
        </p:nvSpPr>
        <p:spPr bwMode="auto">
          <a:xfrm>
            <a:off x="8365131" y="1133760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35" name="Rectangle 634"/>
          <p:cNvSpPr>
            <a:spLocks noChangeArrowheads="1"/>
          </p:cNvSpPr>
          <p:nvPr/>
        </p:nvSpPr>
        <p:spPr bwMode="auto">
          <a:xfrm>
            <a:off x="3616133" y="289433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36" name="Rectangle 635"/>
          <p:cNvSpPr>
            <a:spLocks noChangeArrowheads="1"/>
          </p:cNvSpPr>
          <p:nvPr/>
        </p:nvSpPr>
        <p:spPr bwMode="auto">
          <a:xfrm>
            <a:off x="4090858" y="289433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37" name="Rectangle 636"/>
          <p:cNvSpPr>
            <a:spLocks noChangeArrowheads="1"/>
          </p:cNvSpPr>
          <p:nvPr/>
        </p:nvSpPr>
        <p:spPr bwMode="auto">
          <a:xfrm>
            <a:off x="4565584" y="289433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38" name="Rectangle 637"/>
          <p:cNvSpPr>
            <a:spLocks noChangeArrowheads="1"/>
          </p:cNvSpPr>
          <p:nvPr/>
        </p:nvSpPr>
        <p:spPr bwMode="auto">
          <a:xfrm>
            <a:off x="5040309" y="289433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39" name="Rectangle 638"/>
          <p:cNvSpPr>
            <a:spLocks noChangeArrowheads="1"/>
          </p:cNvSpPr>
          <p:nvPr/>
        </p:nvSpPr>
        <p:spPr bwMode="auto">
          <a:xfrm>
            <a:off x="5516780" y="289433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0" name="Rectangle 639"/>
          <p:cNvSpPr>
            <a:spLocks noChangeArrowheads="1"/>
          </p:cNvSpPr>
          <p:nvPr/>
        </p:nvSpPr>
        <p:spPr bwMode="auto">
          <a:xfrm>
            <a:off x="5991505" y="289433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1" name="Rectangle 640"/>
          <p:cNvSpPr>
            <a:spLocks noChangeArrowheads="1"/>
          </p:cNvSpPr>
          <p:nvPr/>
        </p:nvSpPr>
        <p:spPr bwMode="auto">
          <a:xfrm>
            <a:off x="6466230" y="289433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2" name="Rectangle 641"/>
          <p:cNvSpPr>
            <a:spLocks noChangeArrowheads="1"/>
          </p:cNvSpPr>
          <p:nvPr/>
        </p:nvSpPr>
        <p:spPr bwMode="auto">
          <a:xfrm>
            <a:off x="6940955" y="289433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3" name="Rectangle 642"/>
          <p:cNvSpPr>
            <a:spLocks noChangeArrowheads="1"/>
          </p:cNvSpPr>
          <p:nvPr/>
        </p:nvSpPr>
        <p:spPr bwMode="auto">
          <a:xfrm>
            <a:off x="3616133" y="230747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4" name="Rectangle 643"/>
          <p:cNvSpPr>
            <a:spLocks noChangeArrowheads="1"/>
          </p:cNvSpPr>
          <p:nvPr/>
        </p:nvSpPr>
        <p:spPr bwMode="auto">
          <a:xfrm>
            <a:off x="4090858" y="230747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5" name="Rectangle 644"/>
          <p:cNvSpPr>
            <a:spLocks noChangeArrowheads="1"/>
          </p:cNvSpPr>
          <p:nvPr/>
        </p:nvSpPr>
        <p:spPr bwMode="auto">
          <a:xfrm>
            <a:off x="4565584" y="230747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6" name="Rectangle 645"/>
          <p:cNvSpPr>
            <a:spLocks noChangeArrowheads="1"/>
          </p:cNvSpPr>
          <p:nvPr/>
        </p:nvSpPr>
        <p:spPr bwMode="auto">
          <a:xfrm>
            <a:off x="5040309" y="230747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7" name="Rectangle 646"/>
          <p:cNvSpPr>
            <a:spLocks noChangeArrowheads="1"/>
          </p:cNvSpPr>
          <p:nvPr/>
        </p:nvSpPr>
        <p:spPr bwMode="auto">
          <a:xfrm>
            <a:off x="5516780" y="230747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8" name="Rectangle 647"/>
          <p:cNvSpPr>
            <a:spLocks noChangeArrowheads="1"/>
          </p:cNvSpPr>
          <p:nvPr/>
        </p:nvSpPr>
        <p:spPr bwMode="auto">
          <a:xfrm>
            <a:off x="5991505" y="230747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9" name="Rectangle 648"/>
          <p:cNvSpPr>
            <a:spLocks noChangeArrowheads="1"/>
          </p:cNvSpPr>
          <p:nvPr/>
        </p:nvSpPr>
        <p:spPr bwMode="auto">
          <a:xfrm>
            <a:off x="6466230" y="230747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50" name="Rectangle 649"/>
          <p:cNvSpPr>
            <a:spLocks noChangeArrowheads="1"/>
          </p:cNvSpPr>
          <p:nvPr/>
        </p:nvSpPr>
        <p:spPr bwMode="auto">
          <a:xfrm>
            <a:off x="6940955" y="230747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51" name="Rectangle 650"/>
          <p:cNvSpPr>
            <a:spLocks noChangeArrowheads="1"/>
          </p:cNvSpPr>
          <p:nvPr/>
        </p:nvSpPr>
        <p:spPr bwMode="auto">
          <a:xfrm>
            <a:off x="3616133" y="1720619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52" name="Rectangle 651"/>
          <p:cNvSpPr>
            <a:spLocks noChangeArrowheads="1"/>
          </p:cNvSpPr>
          <p:nvPr/>
        </p:nvSpPr>
        <p:spPr bwMode="auto">
          <a:xfrm>
            <a:off x="4090858" y="1720619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53" name="Rectangle 652"/>
          <p:cNvSpPr>
            <a:spLocks noChangeArrowheads="1"/>
          </p:cNvSpPr>
          <p:nvPr/>
        </p:nvSpPr>
        <p:spPr bwMode="auto">
          <a:xfrm>
            <a:off x="4565584" y="1720619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54" name="Rectangle 653"/>
          <p:cNvSpPr>
            <a:spLocks noChangeArrowheads="1"/>
          </p:cNvSpPr>
          <p:nvPr/>
        </p:nvSpPr>
        <p:spPr bwMode="auto">
          <a:xfrm>
            <a:off x="5040309" y="1720619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55" name="Rectangle 654"/>
          <p:cNvSpPr>
            <a:spLocks noChangeArrowheads="1"/>
          </p:cNvSpPr>
          <p:nvPr/>
        </p:nvSpPr>
        <p:spPr bwMode="auto">
          <a:xfrm>
            <a:off x="5516780" y="1720619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56" name="Rectangle 655"/>
          <p:cNvSpPr>
            <a:spLocks noChangeArrowheads="1"/>
          </p:cNvSpPr>
          <p:nvPr/>
        </p:nvSpPr>
        <p:spPr bwMode="auto">
          <a:xfrm>
            <a:off x="5991505" y="1720619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57" name="Rectangle 656"/>
          <p:cNvSpPr>
            <a:spLocks noChangeArrowheads="1"/>
          </p:cNvSpPr>
          <p:nvPr/>
        </p:nvSpPr>
        <p:spPr bwMode="auto">
          <a:xfrm>
            <a:off x="6466230" y="1720619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58" name="Rectangle 657"/>
          <p:cNvSpPr>
            <a:spLocks noChangeArrowheads="1"/>
          </p:cNvSpPr>
          <p:nvPr/>
        </p:nvSpPr>
        <p:spPr bwMode="auto">
          <a:xfrm>
            <a:off x="6940955" y="1720619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59" name="Rectangle 658"/>
          <p:cNvSpPr>
            <a:spLocks noChangeArrowheads="1"/>
          </p:cNvSpPr>
          <p:nvPr/>
        </p:nvSpPr>
        <p:spPr bwMode="auto">
          <a:xfrm>
            <a:off x="3616133" y="3481197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0" name="Rectangle 659"/>
          <p:cNvSpPr>
            <a:spLocks noChangeArrowheads="1"/>
          </p:cNvSpPr>
          <p:nvPr/>
        </p:nvSpPr>
        <p:spPr bwMode="auto">
          <a:xfrm>
            <a:off x="4090858" y="3481197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1" name="Rectangle 660"/>
          <p:cNvSpPr>
            <a:spLocks noChangeArrowheads="1"/>
          </p:cNvSpPr>
          <p:nvPr/>
        </p:nvSpPr>
        <p:spPr bwMode="auto">
          <a:xfrm>
            <a:off x="4565584" y="3481197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2" name="Rectangle 661"/>
          <p:cNvSpPr>
            <a:spLocks noChangeArrowheads="1"/>
          </p:cNvSpPr>
          <p:nvPr/>
        </p:nvSpPr>
        <p:spPr bwMode="auto">
          <a:xfrm>
            <a:off x="5040309" y="3481197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3" name="Rectangle 662"/>
          <p:cNvSpPr>
            <a:spLocks noChangeArrowheads="1"/>
          </p:cNvSpPr>
          <p:nvPr/>
        </p:nvSpPr>
        <p:spPr bwMode="auto">
          <a:xfrm>
            <a:off x="5516780" y="3481197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4" name="Rectangle 663"/>
          <p:cNvSpPr>
            <a:spLocks noChangeArrowheads="1"/>
          </p:cNvSpPr>
          <p:nvPr/>
        </p:nvSpPr>
        <p:spPr bwMode="auto">
          <a:xfrm>
            <a:off x="5991505" y="3481197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5" name="Rectangle 664"/>
          <p:cNvSpPr>
            <a:spLocks noChangeArrowheads="1"/>
          </p:cNvSpPr>
          <p:nvPr/>
        </p:nvSpPr>
        <p:spPr bwMode="auto">
          <a:xfrm>
            <a:off x="6466230" y="3481197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6" name="Rectangle 665"/>
          <p:cNvSpPr>
            <a:spLocks noChangeArrowheads="1"/>
          </p:cNvSpPr>
          <p:nvPr/>
        </p:nvSpPr>
        <p:spPr bwMode="auto">
          <a:xfrm>
            <a:off x="6940955" y="3481197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7" name="Rectangle 666"/>
          <p:cNvSpPr>
            <a:spLocks noChangeArrowheads="1"/>
          </p:cNvSpPr>
          <p:nvPr/>
        </p:nvSpPr>
        <p:spPr bwMode="auto">
          <a:xfrm>
            <a:off x="3616133" y="1133760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8" name="Rectangle 667"/>
          <p:cNvSpPr>
            <a:spLocks noChangeArrowheads="1"/>
          </p:cNvSpPr>
          <p:nvPr/>
        </p:nvSpPr>
        <p:spPr bwMode="auto">
          <a:xfrm>
            <a:off x="4090858" y="1133760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9" name="Rectangle 668"/>
          <p:cNvSpPr>
            <a:spLocks noChangeArrowheads="1"/>
          </p:cNvSpPr>
          <p:nvPr/>
        </p:nvSpPr>
        <p:spPr bwMode="auto">
          <a:xfrm>
            <a:off x="4565584" y="1133760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70" name="Rectangle 669"/>
          <p:cNvSpPr>
            <a:spLocks noChangeArrowheads="1"/>
          </p:cNvSpPr>
          <p:nvPr/>
        </p:nvSpPr>
        <p:spPr bwMode="auto">
          <a:xfrm>
            <a:off x="5040309" y="1133760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71" name="Rectangle 670"/>
          <p:cNvSpPr>
            <a:spLocks noChangeArrowheads="1"/>
          </p:cNvSpPr>
          <p:nvPr/>
        </p:nvSpPr>
        <p:spPr bwMode="auto">
          <a:xfrm>
            <a:off x="5516780" y="1133760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72" name="Rectangle 671"/>
          <p:cNvSpPr>
            <a:spLocks noChangeArrowheads="1"/>
          </p:cNvSpPr>
          <p:nvPr/>
        </p:nvSpPr>
        <p:spPr bwMode="auto">
          <a:xfrm>
            <a:off x="5991505" y="1133760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73" name="Rectangle 672"/>
          <p:cNvSpPr>
            <a:spLocks noChangeArrowheads="1"/>
          </p:cNvSpPr>
          <p:nvPr/>
        </p:nvSpPr>
        <p:spPr bwMode="auto">
          <a:xfrm>
            <a:off x="6466230" y="1133760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74" name="Rectangle 673"/>
          <p:cNvSpPr>
            <a:spLocks noChangeArrowheads="1"/>
          </p:cNvSpPr>
          <p:nvPr/>
        </p:nvSpPr>
        <p:spPr bwMode="auto">
          <a:xfrm>
            <a:off x="6940955" y="1133760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75" name="Rectangle 674"/>
          <p:cNvSpPr>
            <a:spLocks noChangeArrowheads="1"/>
          </p:cNvSpPr>
          <p:nvPr/>
        </p:nvSpPr>
        <p:spPr bwMode="auto">
          <a:xfrm>
            <a:off x="7415680" y="289433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76" name="Rectangle 675"/>
          <p:cNvSpPr>
            <a:spLocks noChangeArrowheads="1"/>
          </p:cNvSpPr>
          <p:nvPr/>
        </p:nvSpPr>
        <p:spPr bwMode="auto">
          <a:xfrm>
            <a:off x="7890405" y="289433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77" name="Rectangle 676"/>
          <p:cNvSpPr>
            <a:spLocks noChangeArrowheads="1"/>
          </p:cNvSpPr>
          <p:nvPr/>
        </p:nvSpPr>
        <p:spPr bwMode="auto">
          <a:xfrm>
            <a:off x="7415680" y="230747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78" name="Rectangle 677"/>
          <p:cNvSpPr>
            <a:spLocks noChangeArrowheads="1"/>
          </p:cNvSpPr>
          <p:nvPr/>
        </p:nvSpPr>
        <p:spPr bwMode="auto">
          <a:xfrm>
            <a:off x="7890405" y="230747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79" name="Rectangle 678"/>
          <p:cNvSpPr>
            <a:spLocks noChangeArrowheads="1"/>
          </p:cNvSpPr>
          <p:nvPr/>
        </p:nvSpPr>
        <p:spPr bwMode="auto">
          <a:xfrm>
            <a:off x="7415680" y="1720619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80" name="Rectangle 679"/>
          <p:cNvSpPr>
            <a:spLocks noChangeArrowheads="1"/>
          </p:cNvSpPr>
          <p:nvPr/>
        </p:nvSpPr>
        <p:spPr bwMode="auto">
          <a:xfrm>
            <a:off x="7890405" y="1720619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81" name="Rectangle 680"/>
          <p:cNvSpPr>
            <a:spLocks noChangeArrowheads="1"/>
          </p:cNvSpPr>
          <p:nvPr/>
        </p:nvSpPr>
        <p:spPr bwMode="auto">
          <a:xfrm>
            <a:off x="7415680" y="3481197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82" name="Rectangle 681"/>
          <p:cNvSpPr>
            <a:spLocks noChangeArrowheads="1"/>
          </p:cNvSpPr>
          <p:nvPr/>
        </p:nvSpPr>
        <p:spPr bwMode="auto">
          <a:xfrm>
            <a:off x="7890405" y="3481197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83" name="Rectangle 682"/>
          <p:cNvSpPr>
            <a:spLocks noChangeArrowheads="1"/>
          </p:cNvSpPr>
          <p:nvPr/>
        </p:nvSpPr>
        <p:spPr bwMode="auto">
          <a:xfrm>
            <a:off x="7415680" y="1133760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84" name="Rectangle 683"/>
          <p:cNvSpPr>
            <a:spLocks noChangeArrowheads="1"/>
          </p:cNvSpPr>
          <p:nvPr/>
        </p:nvSpPr>
        <p:spPr bwMode="auto">
          <a:xfrm>
            <a:off x="7890405" y="1133760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85" name="Text Box 183"/>
          <p:cNvSpPr txBox="1">
            <a:spLocks noChangeArrowheads="1"/>
          </p:cNvSpPr>
          <p:nvPr/>
        </p:nvSpPr>
        <p:spPr bwMode="auto">
          <a:xfrm>
            <a:off x="3832552" y="3409997"/>
            <a:ext cx="445055" cy="621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rgbClr val="01006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86" name="Text Box 184"/>
          <p:cNvSpPr txBox="1">
            <a:spLocks noChangeArrowheads="1"/>
          </p:cNvSpPr>
          <p:nvPr/>
        </p:nvSpPr>
        <p:spPr bwMode="auto">
          <a:xfrm>
            <a:off x="5647678" y="1785346"/>
            <a:ext cx="425857" cy="621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rgbClr val="01006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87" name="Text Box 185"/>
          <p:cNvSpPr txBox="1">
            <a:spLocks noChangeArrowheads="1"/>
          </p:cNvSpPr>
          <p:nvPr/>
        </p:nvSpPr>
        <p:spPr bwMode="auto">
          <a:xfrm>
            <a:off x="5912966" y="3481197"/>
            <a:ext cx="425857" cy="621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rgbClr val="01006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88" name="Text Box 186"/>
          <p:cNvSpPr txBox="1">
            <a:spLocks noChangeArrowheads="1"/>
          </p:cNvSpPr>
          <p:nvPr/>
        </p:nvSpPr>
        <p:spPr bwMode="auto">
          <a:xfrm>
            <a:off x="4171143" y="2439090"/>
            <a:ext cx="947706" cy="539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object</a:t>
            </a:r>
            <a:endParaRPr kumimoji="0" lang="en-GB" sz="2000" b="0" i="0" u="none" strike="noStrike" kern="0" cap="none" spc="0" normalizeH="0" baseline="0" noProof="0">
              <a:ln>
                <a:noFill/>
              </a:ln>
              <a:solidFill>
                <a:srgbClr val="01006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89" name="Freeform 688"/>
          <p:cNvSpPr>
            <a:spLocks/>
          </p:cNvSpPr>
          <p:nvPr/>
        </p:nvSpPr>
        <p:spPr bwMode="auto">
          <a:xfrm>
            <a:off x="4092604" y="2307478"/>
            <a:ext cx="1898901" cy="1762736"/>
          </a:xfrm>
          <a:custGeom>
            <a:avLst/>
            <a:gdLst>
              <a:gd name="T0" fmla="*/ 0 w 1088"/>
              <a:gd name="T1" fmla="*/ 817 h 817"/>
              <a:gd name="T2" fmla="*/ 1088 w 1088"/>
              <a:gd name="T3" fmla="*/ 544 h 817"/>
              <a:gd name="T4" fmla="*/ 1088 w 1088"/>
              <a:gd name="T5" fmla="*/ 0 h 817"/>
              <a:gd name="T6" fmla="*/ 0 w 1088"/>
              <a:gd name="T7" fmla="*/ 817 h 817"/>
              <a:gd name="T8" fmla="*/ 0 60000 65536"/>
              <a:gd name="T9" fmla="*/ 0 60000 65536"/>
              <a:gd name="T10" fmla="*/ 0 60000 65536"/>
              <a:gd name="T11" fmla="*/ 0 60000 65536"/>
              <a:gd name="T12" fmla="*/ 0 w 1088"/>
              <a:gd name="T13" fmla="*/ 0 h 817"/>
              <a:gd name="T14" fmla="*/ 1088 w 1088"/>
              <a:gd name="T15" fmla="*/ 817 h 81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88" h="817">
                <a:moveTo>
                  <a:pt x="0" y="817"/>
                </a:moveTo>
                <a:lnTo>
                  <a:pt x="1088" y="544"/>
                </a:lnTo>
                <a:lnTo>
                  <a:pt x="1088" y="0"/>
                </a:lnTo>
                <a:lnTo>
                  <a:pt x="0" y="817"/>
                </a:lnTo>
                <a:close/>
              </a:path>
            </a:pathLst>
          </a:custGeom>
          <a:solidFill>
            <a:srgbClr val="80D0E8"/>
          </a:solidFill>
          <a:ln w="28575">
            <a:solidFill>
              <a:sysClr val="windowText" lastClr="000000"/>
            </a:solidFill>
            <a:round/>
            <a:headEnd/>
            <a:tailEnd/>
          </a:ln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0" name="Freeform 689"/>
          <p:cNvSpPr>
            <a:spLocks/>
          </p:cNvSpPr>
          <p:nvPr/>
        </p:nvSpPr>
        <p:spPr bwMode="auto">
          <a:xfrm>
            <a:off x="5014129" y="2275115"/>
            <a:ext cx="1898901" cy="1762736"/>
          </a:xfrm>
          <a:custGeom>
            <a:avLst/>
            <a:gdLst>
              <a:gd name="T0" fmla="*/ 0 w 1088"/>
              <a:gd name="T1" fmla="*/ 817 h 817"/>
              <a:gd name="T2" fmla="*/ 1088 w 1088"/>
              <a:gd name="T3" fmla="*/ 544 h 817"/>
              <a:gd name="T4" fmla="*/ 1088 w 1088"/>
              <a:gd name="T5" fmla="*/ 0 h 817"/>
              <a:gd name="T6" fmla="*/ 0 w 1088"/>
              <a:gd name="T7" fmla="*/ 817 h 817"/>
              <a:gd name="T8" fmla="*/ 0 60000 65536"/>
              <a:gd name="T9" fmla="*/ 0 60000 65536"/>
              <a:gd name="T10" fmla="*/ 0 60000 65536"/>
              <a:gd name="T11" fmla="*/ 0 60000 65536"/>
              <a:gd name="T12" fmla="*/ 0 w 1088"/>
              <a:gd name="T13" fmla="*/ 0 h 817"/>
              <a:gd name="T14" fmla="*/ 1088 w 1088"/>
              <a:gd name="T15" fmla="*/ 817 h 81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88" h="817">
                <a:moveTo>
                  <a:pt x="0" y="817"/>
                </a:moveTo>
                <a:lnTo>
                  <a:pt x="1088" y="544"/>
                </a:lnTo>
                <a:lnTo>
                  <a:pt x="1088" y="0"/>
                </a:lnTo>
                <a:lnTo>
                  <a:pt x="0" y="817"/>
                </a:lnTo>
                <a:close/>
              </a:path>
            </a:pathLst>
          </a:custGeom>
          <a:solidFill>
            <a:srgbClr val="80D0E8"/>
          </a:solidFill>
          <a:ln w="28575">
            <a:solidFill>
              <a:sysClr val="windowText" lastClr="000000"/>
            </a:solidFill>
            <a:round/>
            <a:headEnd/>
            <a:tailEnd/>
          </a:ln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1" name="Rectangle 690"/>
          <p:cNvSpPr>
            <a:spLocks noChangeArrowheads="1"/>
          </p:cNvSpPr>
          <p:nvPr/>
        </p:nvSpPr>
        <p:spPr bwMode="auto">
          <a:xfrm>
            <a:off x="8365131" y="289433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2" name="Rectangle 691"/>
          <p:cNvSpPr>
            <a:spLocks noChangeArrowheads="1"/>
          </p:cNvSpPr>
          <p:nvPr/>
        </p:nvSpPr>
        <p:spPr bwMode="auto">
          <a:xfrm>
            <a:off x="8365131" y="230747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3" name="Rectangle 692"/>
          <p:cNvSpPr>
            <a:spLocks noChangeArrowheads="1"/>
          </p:cNvSpPr>
          <p:nvPr/>
        </p:nvSpPr>
        <p:spPr bwMode="auto">
          <a:xfrm>
            <a:off x="8365131" y="1720619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4" name="Rectangle 693"/>
          <p:cNvSpPr>
            <a:spLocks noChangeArrowheads="1"/>
          </p:cNvSpPr>
          <p:nvPr/>
        </p:nvSpPr>
        <p:spPr bwMode="auto">
          <a:xfrm>
            <a:off x="8365131" y="3481197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5" name="Rectangle 694"/>
          <p:cNvSpPr>
            <a:spLocks noChangeArrowheads="1"/>
          </p:cNvSpPr>
          <p:nvPr/>
        </p:nvSpPr>
        <p:spPr bwMode="auto">
          <a:xfrm>
            <a:off x="8365131" y="1133760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6" name="Rectangle 695"/>
          <p:cNvSpPr>
            <a:spLocks noChangeArrowheads="1"/>
          </p:cNvSpPr>
          <p:nvPr/>
        </p:nvSpPr>
        <p:spPr bwMode="auto">
          <a:xfrm>
            <a:off x="3616133" y="289433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7" name="Rectangle 696"/>
          <p:cNvSpPr>
            <a:spLocks noChangeArrowheads="1"/>
          </p:cNvSpPr>
          <p:nvPr/>
        </p:nvSpPr>
        <p:spPr bwMode="auto">
          <a:xfrm>
            <a:off x="4090858" y="289433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8" name="Rectangle 697"/>
          <p:cNvSpPr>
            <a:spLocks noChangeArrowheads="1"/>
          </p:cNvSpPr>
          <p:nvPr/>
        </p:nvSpPr>
        <p:spPr bwMode="auto">
          <a:xfrm>
            <a:off x="4565584" y="289433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9" name="Rectangle 698"/>
          <p:cNvSpPr>
            <a:spLocks noChangeArrowheads="1"/>
          </p:cNvSpPr>
          <p:nvPr/>
        </p:nvSpPr>
        <p:spPr bwMode="auto">
          <a:xfrm>
            <a:off x="5040309" y="289433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00" name="Rectangle 699"/>
          <p:cNvSpPr>
            <a:spLocks noChangeArrowheads="1"/>
          </p:cNvSpPr>
          <p:nvPr/>
        </p:nvSpPr>
        <p:spPr bwMode="auto">
          <a:xfrm>
            <a:off x="5516780" y="289433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01" name="Rectangle 700"/>
          <p:cNvSpPr>
            <a:spLocks noChangeArrowheads="1"/>
          </p:cNvSpPr>
          <p:nvPr/>
        </p:nvSpPr>
        <p:spPr bwMode="auto">
          <a:xfrm>
            <a:off x="5991505" y="289433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02" name="Rectangle 701"/>
          <p:cNvSpPr>
            <a:spLocks noChangeArrowheads="1"/>
          </p:cNvSpPr>
          <p:nvPr/>
        </p:nvSpPr>
        <p:spPr bwMode="auto">
          <a:xfrm>
            <a:off x="6466230" y="289433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03" name="Rectangle 702"/>
          <p:cNvSpPr>
            <a:spLocks noChangeArrowheads="1"/>
          </p:cNvSpPr>
          <p:nvPr/>
        </p:nvSpPr>
        <p:spPr bwMode="auto">
          <a:xfrm>
            <a:off x="6940955" y="289433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04" name="Rectangle 703"/>
          <p:cNvSpPr>
            <a:spLocks noChangeArrowheads="1"/>
          </p:cNvSpPr>
          <p:nvPr/>
        </p:nvSpPr>
        <p:spPr bwMode="auto">
          <a:xfrm>
            <a:off x="3616133" y="230747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05" name="Rectangle 704"/>
          <p:cNvSpPr>
            <a:spLocks noChangeArrowheads="1"/>
          </p:cNvSpPr>
          <p:nvPr/>
        </p:nvSpPr>
        <p:spPr bwMode="auto">
          <a:xfrm>
            <a:off x="4090858" y="230747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06" name="Rectangle 705"/>
          <p:cNvSpPr>
            <a:spLocks noChangeArrowheads="1"/>
          </p:cNvSpPr>
          <p:nvPr/>
        </p:nvSpPr>
        <p:spPr bwMode="auto">
          <a:xfrm>
            <a:off x="4565584" y="230747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07" name="Rectangle 706"/>
          <p:cNvSpPr>
            <a:spLocks noChangeArrowheads="1"/>
          </p:cNvSpPr>
          <p:nvPr/>
        </p:nvSpPr>
        <p:spPr bwMode="auto">
          <a:xfrm>
            <a:off x="5040309" y="230747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08" name="Rectangle 707"/>
          <p:cNvSpPr>
            <a:spLocks noChangeArrowheads="1"/>
          </p:cNvSpPr>
          <p:nvPr/>
        </p:nvSpPr>
        <p:spPr bwMode="auto">
          <a:xfrm>
            <a:off x="5516780" y="230747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09" name="Rectangle 708"/>
          <p:cNvSpPr>
            <a:spLocks noChangeArrowheads="1"/>
          </p:cNvSpPr>
          <p:nvPr/>
        </p:nvSpPr>
        <p:spPr bwMode="auto">
          <a:xfrm>
            <a:off x="5991505" y="230747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0" name="Rectangle 709"/>
          <p:cNvSpPr>
            <a:spLocks noChangeArrowheads="1"/>
          </p:cNvSpPr>
          <p:nvPr/>
        </p:nvSpPr>
        <p:spPr bwMode="auto">
          <a:xfrm>
            <a:off x="6466230" y="230747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1" name="Rectangle 710"/>
          <p:cNvSpPr>
            <a:spLocks noChangeArrowheads="1"/>
          </p:cNvSpPr>
          <p:nvPr/>
        </p:nvSpPr>
        <p:spPr bwMode="auto">
          <a:xfrm>
            <a:off x="6940955" y="230747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2" name="Rectangle 711"/>
          <p:cNvSpPr>
            <a:spLocks noChangeArrowheads="1"/>
          </p:cNvSpPr>
          <p:nvPr/>
        </p:nvSpPr>
        <p:spPr bwMode="auto">
          <a:xfrm>
            <a:off x="3616133" y="1720619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3" name="Rectangle 712"/>
          <p:cNvSpPr>
            <a:spLocks noChangeArrowheads="1"/>
          </p:cNvSpPr>
          <p:nvPr/>
        </p:nvSpPr>
        <p:spPr bwMode="auto">
          <a:xfrm>
            <a:off x="4090858" y="1720619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4" name="Rectangle 713"/>
          <p:cNvSpPr>
            <a:spLocks noChangeArrowheads="1"/>
          </p:cNvSpPr>
          <p:nvPr/>
        </p:nvSpPr>
        <p:spPr bwMode="auto">
          <a:xfrm>
            <a:off x="4565584" y="1720619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5" name="Rectangle 714"/>
          <p:cNvSpPr>
            <a:spLocks noChangeArrowheads="1"/>
          </p:cNvSpPr>
          <p:nvPr/>
        </p:nvSpPr>
        <p:spPr bwMode="auto">
          <a:xfrm>
            <a:off x="5040309" y="1720619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6" name="Rectangle 715"/>
          <p:cNvSpPr>
            <a:spLocks noChangeArrowheads="1"/>
          </p:cNvSpPr>
          <p:nvPr/>
        </p:nvSpPr>
        <p:spPr bwMode="auto">
          <a:xfrm>
            <a:off x="5516780" y="1720619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7" name="Rectangle 716"/>
          <p:cNvSpPr>
            <a:spLocks noChangeArrowheads="1"/>
          </p:cNvSpPr>
          <p:nvPr/>
        </p:nvSpPr>
        <p:spPr bwMode="auto">
          <a:xfrm>
            <a:off x="5991505" y="1720619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8" name="Rectangle 717"/>
          <p:cNvSpPr>
            <a:spLocks noChangeArrowheads="1"/>
          </p:cNvSpPr>
          <p:nvPr/>
        </p:nvSpPr>
        <p:spPr bwMode="auto">
          <a:xfrm>
            <a:off x="6466230" y="1720619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9" name="Rectangle 718"/>
          <p:cNvSpPr>
            <a:spLocks noChangeArrowheads="1"/>
          </p:cNvSpPr>
          <p:nvPr/>
        </p:nvSpPr>
        <p:spPr bwMode="auto">
          <a:xfrm>
            <a:off x="6940955" y="1720619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20" name="Rectangle 719"/>
          <p:cNvSpPr>
            <a:spLocks noChangeArrowheads="1"/>
          </p:cNvSpPr>
          <p:nvPr/>
        </p:nvSpPr>
        <p:spPr bwMode="auto">
          <a:xfrm>
            <a:off x="3616133" y="3481197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21" name="Rectangle 720"/>
          <p:cNvSpPr>
            <a:spLocks noChangeArrowheads="1"/>
          </p:cNvSpPr>
          <p:nvPr/>
        </p:nvSpPr>
        <p:spPr bwMode="auto">
          <a:xfrm>
            <a:off x="4090858" y="3481197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22" name="Rectangle 721"/>
          <p:cNvSpPr>
            <a:spLocks noChangeArrowheads="1"/>
          </p:cNvSpPr>
          <p:nvPr/>
        </p:nvSpPr>
        <p:spPr bwMode="auto">
          <a:xfrm>
            <a:off x="4565584" y="3481197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23" name="Rectangle 722"/>
          <p:cNvSpPr>
            <a:spLocks noChangeArrowheads="1"/>
          </p:cNvSpPr>
          <p:nvPr/>
        </p:nvSpPr>
        <p:spPr bwMode="auto">
          <a:xfrm>
            <a:off x="5040309" y="3481197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24" name="Rectangle 723"/>
          <p:cNvSpPr>
            <a:spLocks noChangeArrowheads="1"/>
          </p:cNvSpPr>
          <p:nvPr/>
        </p:nvSpPr>
        <p:spPr bwMode="auto">
          <a:xfrm>
            <a:off x="5516780" y="3481197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25" name="Rectangle 724"/>
          <p:cNvSpPr>
            <a:spLocks noChangeArrowheads="1"/>
          </p:cNvSpPr>
          <p:nvPr/>
        </p:nvSpPr>
        <p:spPr bwMode="auto">
          <a:xfrm>
            <a:off x="5991505" y="3481197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26" name="Rectangle 725"/>
          <p:cNvSpPr>
            <a:spLocks noChangeArrowheads="1"/>
          </p:cNvSpPr>
          <p:nvPr/>
        </p:nvSpPr>
        <p:spPr bwMode="auto">
          <a:xfrm>
            <a:off x="6466230" y="3481197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27" name="Rectangle 726"/>
          <p:cNvSpPr>
            <a:spLocks noChangeArrowheads="1"/>
          </p:cNvSpPr>
          <p:nvPr/>
        </p:nvSpPr>
        <p:spPr bwMode="auto">
          <a:xfrm>
            <a:off x="6940955" y="3481197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28" name="Rectangle 727"/>
          <p:cNvSpPr>
            <a:spLocks noChangeArrowheads="1"/>
          </p:cNvSpPr>
          <p:nvPr/>
        </p:nvSpPr>
        <p:spPr bwMode="auto">
          <a:xfrm>
            <a:off x="3616133" y="1133760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29" name="Rectangle 728"/>
          <p:cNvSpPr>
            <a:spLocks noChangeArrowheads="1"/>
          </p:cNvSpPr>
          <p:nvPr/>
        </p:nvSpPr>
        <p:spPr bwMode="auto">
          <a:xfrm>
            <a:off x="4090858" y="1133760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30" name="Rectangle 729"/>
          <p:cNvSpPr>
            <a:spLocks noChangeArrowheads="1"/>
          </p:cNvSpPr>
          <p:nvPr/>
        </p:nvSpPr>
        <p:spPr bwMode="auto">
          <a:xfrm>
            <a:off x="4565584" y="1133760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31" name="Rectangle 730"/>
          <p:cNvSpPr>
            <a:spLocks noChangeArrowheads="1"/>
          </p:cNvSpPr>
          <p:nvPr/>
        </p:nvSpPr>
        <p:spPr bwMode="auto">
          <a:xfrm>
            <a:off x="5040309" y="1133760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32" name="Rectangle 731"/>
          <p:cNvSpPr>
            <a:spLocks noChangeArrowheads="1"/>
          </p:cNvSpPr>
          <p:nvPr/>
        </p:nvSpPr>
        <p:spPr bwMode="auto">
          <a:xfrm>
            <a:off x="5516780" y="1133760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33" name="Rectangle 732"/>
          <p:cNvSpPr>
            <a:spLocks noChangeArrowheads="1"/>
          </p:cNvSpPr>
          <p:nvPr/>
        </p:nvSpPr>
        <p:spPr bwMode="auto">
          <a:xfrm>
            <a:off x="5991505" y="1133760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34" name="Rectangle 733"/>
          <p:cNvSpPr>
            <a:spLocks noChangeArrowheads="1"/>
          </p:cNvSpPr>
          <p:nvPr/>
        </p:nvSpPr>
        <p:spPr bwMode="auto">
          <a:xfrm>
            <a:off x="6466230" y="1133760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35" name="Rectangle 734"/>
          <p:cNvSpPr>
            <a:spLocks noChangeArrowheads="1"/>
          </p:cNvSpPr>
          <p:nvPr/>
        </p:nvSpPr>
        <p:spPr bwMode="auto">
          <a:xfrm>
            <a:off x="6940955" y="1133760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36" name="Rectangle 735"/>
          <p:cNvSpPr>
            <a:spLocks noChangeArrowheads="1"/>
          </p:cNvSpPr>
          <p:nvPr/>
        </p:nvSpPr>
        <p:spPr bwMode="auto">
          <a:xfrm>
            <a:off x="7415680" y="289433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37" name="Rectangle 736"/>
          <p:cNvSpPr>
            <a:spLocks noChangeArrowheads="1"/>
          </p:cNvSpPr>
          <p:nvPr/>
        </p:nvSpPr>
        <p:spPr bwMode="auto">
          <a:xfrm>
            <a:off x="7890405" y="289433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38" name="Rectangle 737"/>
          <p:cNvSpPr>
            <a:spLocks noChangeArrowheads="1"/>
          </p:cNvSpPr>
          <p:nvPr/>
        </p:nvSpPr>
        <p:spPr bwMode="auto">
          <a:xfrm>
            <a:off x="7415680" y="230747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39" name="Rectangle 738"/>
          <p:cNvSpPr>
            <a:spLocks noChangeArrowheads="1"/>
          </p:cNvSpPr>
          <p:nvPr/>
        </p:nvSpPr>
        <p:spPr bwMode="auto">
          <a:xfrm>
            <a:off x="7890405" y="230747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40" name="Rectangle 739"/>
          <p:cNvSpPr>
            <a:spLocks noChangeArrowheads="1"/>
          </p:cNvSpPr>
          <p:nvPr/>
        </p:nvSpPr>
        <p:spPr bwMode="auto">
          <a:xfrm>
            <a:off x="7415680" y="1720619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41" name="Rectangle 740"/>
          <p:cNvSpPr>
            <a:spLocks noChangeArrowheads="1"/>
          </p:cNvSpPr>
          <p:nvPr/>
        </p:nvSpPr>
        <p:spPr bwMode="auto">
          <a:xfrm>
            <a:off x="7890405" y="1720619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42" name="Rectangle 741"/>
          <p:cNvSpPr>
            <a:spLocks noChangeArrowheads="1"/>
          </p:cNvSpPr>
          <p:nvPr/>
        </p:nvSpPr>
        <p:spPr bwMode="auto">
          <a:xfrm>
            <a:off x="7415680" y="3481197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43" name="Rectangle 742"/>
          <p:cNvSpPr>
            <a:spLocks noChangeArrowheads="1"/>
          </p:cNvSpPr>
          <p:nvPr/>
        </p:nvSpPr>
        <p:spPr bwMode="auto">
          <a:xfrm>
            <a:off x="7890405" y="3481197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44" name="Rectangle 743"/>
          <p:cNvSpPr>
            <a:spLocks noChangeArrowheads="1"/>
          </p:cNvSpPr>
          <p:nvPr/>
        </p:nvSpPr>
        <p:spPr bwMode="auto">
          <a:xfrm>
            <a:off x="7415680" y="1133760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45" name="Rectangle 744"/>
          <p:cNvSpPr>
            <a:spLocks noChangeArrowheads="1"/>
          </p:cNvSpPr>
          <p:nvPr/>
        </p:nvSpPr>
        <p:spPr bwMode="auto">
          <a:xfrm>
            <a:off x="7890405" y="1133760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46" name="Text Box 245"/>
          <p:cNvSpPr txBox="1">
            <a:spLocks noChangeArrowheads="1"/>
          </p:cNvSpPr>
          <p:nvPr/>
        </p:nvSpPr>
        <p:spPr bwMode="auto">
          <a:xfrm>
            <a:off x="3832552" y="3409997"/>
            <a:ext cx="445055" cy="621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rgbClr val="01006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47" name="Text Box 246"/>
          <p:cNvSpPr txBox="1">
            <a:spLocks noChangeArrowheads="1"/>
          </p:cNvSpPr>
          <p:nvPr/>
        </p:nvSpPr>
        <p:spPr bwMode="auto">
          <a:xfrm>
            <a:off x="5647678" y="1785346"/>
            <a:ext cx="425857" cy="621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rgbClr val="01006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48" name="Text Box 247"/>
          <p:cNvSpPr txBox="1">
            <a:spLocks noChangeArrowheads="1"/>
          </p:cNvSpPr>
          <p:nvPr/>
        </p:nvSpPr>
        <p:spPr bwMode="auto">
          <a:xfrm>
            <a:off x="5912966" y="3481197"/>
            <a:ext cx="425857" cy="621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rgbClr val="01006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49" name="Text Box 248"/>
          <p:cNvSpPr txBox="1">
            <a:spLocks noChangeArrowheads="1"/>
          </p:cNvSpPr>
          <p:nvPr/>
        </p:nvSpPr>
        <p:spPr bwMode="auto">
          <a:xfrm>
            <a:off x="4171143" y="2439090"/>
            <a:ext cx="947706" cy="539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object</a:t>
            </a:r>
            <a:endParaRPr kumimoji="0" lang="en-GB" sz="2000" b="0" i="0" u="none" strike="noStrike" kern="0" cap="none" spc="0" normalizeH="0" baseline="0" noProof="0">
              <a:ln>
                <a:noFill/>
              </a:ln>
              <a:solidFill>
                <a:srgbClr val="01006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50" name="Freeform 749"/>
          <p:cNvSpPr>
            <a:spLocks/>
          </p:cNvSpPr>
          <p:nvPr/>
        </p:nvSpPr>
        <p:spPr bwMode="auto">
          <a:xfrm>
            <a:off x="4092604" y="2307478"/>
            <a:ext cx="1898901" cy="1762736"/>
          </a:xfrm>
          <a:custGeom>
            <a:avLst/>
            <a:gdLst>
              <a:gd name="T0" fmla="*/ 0 w 1088"/>
              <a:gd name="T1" fmla="*/ 817 h 817"/>
              <a:gd name="T2" fmla="*/ 1088 w 1088"/>
              <a:gd name="T3" fmla="*/ 544 h 817"/>
              <a:gd name="T4" fmla="*/ 1088 w 1088"/>
              <a:gd name="T5" fmla="*/ 0 h 817"/>
              <a:gd name="T6" fmla="*/ 0 w 1088"/>
              <a:gd name="T7" fmla="*/ 817 h 817"/>
              <a:gd name="T8" fmla="*/ 0 60000 65536"/>
              <a:gd name="T9" fmla="*/ 0 60000 65536"/>
              <a:gd name="T10" fmla="*/ 0 60000 65536"/>
              <a:gd name="T11" fmla="*/ 0 60000 65536"/>
              <a:gd name="T12" fmla="*/ 0 w 1088"/>
              <a:gd name="T13" fmla="*/ 0 h 817"/>
              <a:gd name="T14" fmla="*/ 1088 w 1088"/>
              <a:gd name="T15" fmla="*/ 817 h 81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88" h="817">
                <a:moveTo>
                  <a:pt x="0" y="817"/>
                </a:moveTo>
                <a:lnTo>
                  <a:pt x="1088" y="544"/>
                </a:lnTo>
                <a:lnTo>
                  <a:pt x="1088" y="0"/>
                </a:lnTo>
                <a:lnTo>
                  <a:pt x="0" y="817"/>
                </a:lnTo>
                <a:close/>
              </a:path>
            </a:pathLst>
          </a:custGeom>
          <a:solidFill>
            <a:srgbClr val="80D0E8"/>
          </a:solidFill>
          <a:ln w="28575">
            <a:solidFill>
              <a:sysClr val="windowText" lastClr="000000"/>
            </a:solidFill>
            <a:round/>
            <a:headEnd/>
            <a:tailEnd/>
          </a:ln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51" name="Freeform 750"/>
          <p:cNvSpPr>
            <a:spLocks/>
          </p:cNvSpPr>
          <p:nvPr/>
        </p:nvSpPr>
        <p:spPr bwMode="auto">
          <a:xfrm>
            <a:off x="5483619" y="2275115"/>
            <a:ext cx="1898901" cy="1762736"/>
          </a:xfrm>
          <a:custGeom>
            <a:avLst/>
            <a:gdLst>
              <a:gd name="T0" fmla="*/ 0 w 1088"/>
              <a:gd name="T1" fmla="*/ 817 h 817"/>
              <a:gd name="T2" fmla="*/ 1088 w 1088"/>
              <a:gd name="T3" fmla="*/ 544 h 817"/>
              <a:gd name="T4" fmla="*/ 1088 w 1088"/>
              <a:gd name="T5" fmla="*/ 0 h 817"/>
              <a:gd name="T6" fmla="*/ 0 w 1088"/>
              <a:gd name="T7" fmla="*/ 817 h 817"/>
              <a:gd name="T8" fmla="*/ 0 60000 65536"/>
              <a:gd name="T9" fmla="*/ 0 60000 65536"/>
              <a:gd name="T10" fmla="*/ 0 60000 65536"/>
              <a:gd name="T11" fmla="*/ 0 60000 65536"/>
              <a:gd name="T12" fmla="*/ 0 w 1088"/>
              <a:gd name="T13" fmla="*/ 0 h 817"/>
              <a:gd name="T14" fmla="*/ 1088 w 1088"/>
              <a:gd name="T15" fmla="*/ 817 h 81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88" h="817">
                <a:moveTo>
                  <a:pt x="0" y="817"/>
                </a:moveTo>
                <a:lnTo>
                  <a:pt x="1088" y="544"/>
                </a:lnTo>
                <a:lnTo>
                  <a:pt x="1088" y="0"/>
                </a:lnTo>
                <a:lnTo>
                  <a:pt x="0" y="817"/>
                </a:lnTo>
                <a:close/>
              </a:path>
            </a:pathLst>
          </a:custGeom>
          <a:solidFill>
            <a:srgbClr val="80D0E8"/>
          </a:solidFill>
          <a:ln w="28575">
            <a:solidFill>
              <a:sysClr val="windowText" lastClr="000000"/>
            </a:solidFill>
            <a:round/>
            <a:headEnd/>
            <a:tailEnd/>
          </a:ln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52" name="Rectangle 751"/>
          <p:cNvSpPr>
            <a:spLocks noChangeArrowheads="1"/>
          </p:cNvSpPr>
          <p:nvPr/>
        </p:nvSpPr>
        <p:spPr bwMode="auto">
          <a:xfrm>
            <a:off x="8365131" y="289433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53" name="Rectangle 752"/>
          <p:cNvSpPr>
            <a:spLocks noChangeArrowheads="1"/>
          </p:cNvSpPr>
          <p:nvPr/>
        </p:nvSpPr>
        <p:spPr bwMode="auto">
          <a:xfrm>
            <a:off x="8365131" y="230747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54" name="Rectangle 753"/>
          <p:cNvSpPr>
            <a:spLocks noChangeArrowheads="1"/>
          </p:cNvSpPr>
          <p:nvPr/>
        </p:nvSpPr>
        <p:spPr bwMode="auto">
          <a:xfrm>
            <a:off x="8365131" y="1720619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55" name="Rectangle 754"/>
          <p:cNvSpPr>
            <a:spLocks noChangeArrowheads="1"/>
          </p:cNvSpPr>
          <p:nvPr/>
        </p:nvSpPr>
        <p:spPr bwMode="auto">
          <a:xfrm>
            <a:off x="8365131" y="3481197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56" name="Rectangle 755"/>
          <p:cNvSpPr>
            <a:spLocks noChangeArrowheads="1"/>
          </p:cNvSpPr>
          <p:nvPr/>
        </p:nvSpPr>
        <p:spPr bwMode="auto">
          <a:xfrm>
            <a:off x="8365131" y="1133760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57" name="Rectangle 756"/>
          <p:cNvSpPr>
            <a:spLocks noChangeArrowheads="1"/>
          </p:cNvSpPr>
          <p:nvPr/>
        </p:nvSpPr>
        <p:spPr bwMode="auto">
          <a:xfrm>
            <a:off x="3616133" y="289433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58" name="Rectangle 757"/>
          <p:cNvSpPr>
            <a:spLocks noChangeArrowheads="1"/>
          </p:cNvSpPr>
          <p:nvPr/>
        </p:nvSpPr>
        <p:spPr bwMode="auto">
          <a:xfrm>
            <a:off x="4090858" y="289433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59" name="Rectangle 758"/>
          <p:cNvSpPr>
            <a:spLocks noChangeArrowheads="1"/>
          </p:cNvSpPr>
          <p:nvPr/>
        </p:nvSpPr>
        <p:spPr bwMode="auto">
          <a:xfrm>
            <a:off x="4565584" y="289433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60" name="Rectangle 759"/>
          <p:cNvSpPr>
            <a:spLocks noChangeArrowheads="1"/>
          </p:cNvSpPr>
          <p:nvPr/>
        </p:nvSpPr>
        <p:spPr bwMode="auto">
          <a:xfrm>
            <a:off x="5040309" y="289433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61" name="Rectangle 760"/>
          <p:cNvSpPr>
            <a:spLocks noChangeArrowheads="1"/>
          </p:cNvSpPr>
          <p:nvPr/>
        </p:nvSpPr>
        <p:spPr bwMode="auto">
          <a:xfrm>
            <a:off x="5516780" y="289433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62" name="Rectangle 761"/>
          <p:cNvSpPr>
            <a:spLocks noChangeArrowheads="1"/>
          </p:cNvSpPr>
          <p:nvPr/>
        </p:nvSpPr>
        <p:spPr bwMode="auto">
          <a:xfrm>
            <a:off x="5991505" y="289433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63" name="Rectangle 762"/>
          <p:cNvSpPr>
            <a:spLocks noChangeArrowheads="1"/>
          </p:cNvSpPr>
          <p:nvPr/>
        </p:nvSpPr>
        <p:spPr bwMode="auto">
          <a:xfrm>
            <a:off x="6466230" y="289433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64" name="Rectangle 763"/>
          <p:cNvSpPr>
            <a:spLocks noChangeArrowheads="1"/>
          </p:cNvSpPr>
          <p:nvPr/>
        </p:nvSpPr>
        <p:spPr bwMode="auto">
          <a:xfrm>
            <a:off x="6940955" y="289433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65" name="Rectangle 764"/>
          <p:cNvSpPr>
            <a:spLocks noChangeArrowheads="1"/>
          </p:cNvSpPr>
          <p:nvPr/>
        </p:nvSpPr>
        <p:spPr bwMode="auto">
          <a:xfrm>
            <a:off x="3616133" y="230747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66" name="Rectangle 765"/>
          <p:cNvSpPr>
            <a:spLocks noChangeArrowheads="1"/>
          </p:cNvSpPr>
          <p:nvPr/>
        </p:nvSpPr>
        <p:spPr bwMode="auto">
          <a:xfrm>
            <a:off x="4090858" y="230747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67" name="Rectangle 766"/>
          <p:cNvSpPr>
            <a:spLocks noChangeArrowheads="1"/>
          </p:cNvSpPr>
          <p:nvPr/>
        </p:nvSpPr>
        <p:spPr bwMode="auto">
          <a:xfrm>
            <a:off x="4565584" y="230747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68" name="Rectangle 767"/>
          <p:cNvSpPr>
            <a:spLocks noChangeArrowheads="1"/>
          </p:cNvSpPr>
          <p:nvPr/>
        </p:nvSpPr>
        <p:spPr bwMode="auto">
          <a:xfrm>
            <a:off x="5040309" y="230747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69" name="Rectangle 768"/>
          <p:cNvSpPr>
            <a:spLocks noChangeArrowheads="1"/>
          </p:cNvSpPr>
          <p:nvPr/>
        </p:nvSpPr>
        <p:spPr bwMode="auto">
          <a:xfrm>
            <a:off x="5516780" y="230747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70" name="Rectangle 769"/>
          <p:cNvSpPr>
            <a:spLocks noChangeArrowheads="1"/>
          </p:cNvSpPr>
          <p:nvPr/>
        </p:nvSpPr>
        <p:spPr bwMode="auto">
          <a:xfrm>
            <a:off x="5991505" y="230747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71" name="Rectangle 770"/>
          <p:cNvSpPr>
            <a:spLocks noChangeArrowheads="1"/>
          </p:cNvSpPr>
          <p:nvPr/>
        </p:nvSpPr>
        <p:spPr bwMode="auto">
          <a:xfrm>
            <a:off x="6466230" y="230747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72" name="Rectangle 771"/>
          <p:cNvSpPr>
            <a:spLocks noChangeArrowheads="1"/>
          </p:cNvSpPr>
          <p:nvPr/>
        </p:nvSpPr>
        <p:spPr bwMode="auto">
          <a:xfrm>
            <a:off x="6940955" y="230747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73" name="Rectangle 772"/>
          <p:cNvSpPr>
            <a:spLocks noChangeArrowheads="1"/>
          </p:cNvSpPr>
          <p:nvPr/>
        </p:nvSpPr>
        <p:spPr bwMode="auto">
          <a:xfrm>
            <a:off x="3616133" y="1720619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74" name="Rectangle 773"/>
          <p:cNvSpPr>
            <a:spLocks noChangeArrowheads="1"/>
          </p:cNvSpPr>
          <p:nvPr/>
        </p:nvSpPr>
        <p:spPr bwMode="auto">
          <a:xfrm>
            <a:off x="4090858" y="1720619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75" name="Rectangle 774"/>
          <p:cNvSpPr>
            <a:spLocks noChangeArrowheads="1"/>
          </p:cNvSpPr>
          <p:nvPr/>
        </p:nvSpPr>
        <p:spPr bwMode="auto">
          <a:xfrm>
            <a:off x="4565584" y="1720619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76" name="Rectangle 775"/>
          <p:cNvSpPr>
            <a:spLocks noChangeArrowheads="1"/>
          </p:cNvSpPr>
          <p:nvPr/>
        </p:nvSpPr>
        <p:spPr bwMode="auto">
          <a:xfrm>
            <a:off x="5040309" y="1720619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77" name="Rectangle 776"/>
          <p:cNvSpPr>
            <a:spLocks noChangeArrowheads="1"/>
          </p:cNvSpPr>
          <p:nvPr/>
        </p:nvSpPr>
        <p:spPr bwMode="auto">
          <a:xfrm>
            <a:off x="5516780" y="1720619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78" name="Rectangle 777"/>
          <p:cNvSpPr>
            <a:spLocks noChangeArrowheads="1"/>
          </p:cNvSpPr>
          <p:nvPr/>
        </p:nvSpPr>
        <p:spPr bwMode="auto">
          <a:xfrm>
            <a:off x="5991505" y="1720619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79" name="Rectangle 778"/>
          <p:cNvSpPr>
            <a:spLocks noChangeArrowheads="1"/>
          </p:cNvSpPr>
          <p:nvPr/>
        </p:nvSpPr>
        <p:spPr bwMode="auto">
          <a:xfrm>
            <a:off x="6466230" y="1720619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80" name="Rectangle 779"/>
          <p:cNvSpPr>
            <a:spLocks noChangeArrowheads="1"/>
          </p:cNvSpPr>
          <p:nvPr/>
        </p:nvSpPr>
        <p:spPr bwMode="auto">
          <a:xfrm>
            <a:off x="6940955" y="1720619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81" name="Rectangle 780"/>
          <p:cNvSpPr>
            <a:spLocks noChangeArrowheads="1"/>
          </p:cNvSpPr>
          <p:nvPr/>
        </p:nvSpPr>
        <p:spPr bwMode="auto">
          <a:xfrm>
            <a:off x="3616133" y="3481197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82" name="Rectangle 781"/>
          <p:cNvSpPr>
            <a:spLocks noChangeArrowheads="1"/>
          </p:cNvSpPr>
          <p:nvPr/>
        </p:nvSpPr>
        <p:spPr bwMode="auto">
          <a:xfrm>
            <a:off x="4090858" y="3481197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83" name="Rectangle 782"/>
          <p:cNvSpPr>
            <a:spLocks noChangeArrowheads="1"/>
          </p:cNvSpPr>
          <p:nvPr/>
        </p:nvSpPr>
        <p:spPr bwMode="auto">
          <a:xfrm>
            <a:off x="4565584" y="3481197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84" name="Rectangle 783"/>
          <p:cNvSpPr>
            <a:spLocks noChangeArrowheads="1"/>
          </p:cNvSpPr>
          <p:nvPr/>
        </p:nvSpPr>
        <p:spPr bwMode="auto">
          <a:xfrm>
            <a:off x="5040309" y="3481197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85" name="Rectangle 784"/>
          <p:cNvSpPr>
            <a:spLocks noChangeArrowheads="1"/>
          </p:cNvSpPr>
          <p:nvPr/>
        </p:nvSpPr>
        <p:spPr bwMode="auto">
          <a:xfrm>
            <a:off x="5516780" y="3481197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86" name="Rectangle 785"/>
          <p:cNvSpPr>
            <a:spLocks noChangeArrowheads="1"/>
          </p:cNvSpPr>
          <p:nvPr/>
        </p:nvSpPr>
        <p:spPr bwMode="auto">
          <a:xfrm>
            <a:off x="5991505" y="3481197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87" name="Rectangle 786"/>
          <p:cNvSpPr>
            <a:spLocks noChangeArrowheads="1"/>
          </p:cNvSpPr>
          <p:nvPr/>
        </p:nvSpPr>
        <p:spPr bwMode="auto">
          <a:xfrm>
            <a:off x="6466230" y="3481197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88" name="Rectangle 787"/>
          <p:cNvSpPr>
            <a:spLocks noChangeArrowheads="1"/>
          </p:cNvSpPr>
          <p:nvPr/>
        </p:nvSpPr>
        <p:spPr bwMode="auto">
          <a:xfrm>
            <a:off x="6940955" y="3481197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89" name="Rectangle 788"/>
          <p:cNvSpPr>
            <a:spLocks noChangeArrowheads="1"/>
          </p:cNvSpPr>
          <p:nvPr/>
        </p:nvSpPr>
        <p:spPr bwMode="auto">
          <a:xfrm>
            <a:off x="3616133" y="1133760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90" name="Rectangle 789"/>
          <p:cNvSpPr>
            <a:spLocks noChangeArrowheads="1"/>
          </p:cNvSpPr>
          <p:nvPr/>
        </p:nvSpPr>
        <p:spPr bwMode="auto">
          <a:xfrm>
            <a:off x="4090858" y="1133760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91" name="Rectangle 790"/>
          <p:cNvSpPr>
            <a:spLocks noChangeArrowheads="1"/>
          </p:cNvSpPr>
          <p:nvPr/>
        </p:nvSpPr>
        <p:spPr bwMode="auto">
          <a:xfrm>
            <a:off x="4565584" y="1133760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92" name="Rectangle 791"/>
          <p:cNvSpPr>
            <a:spLocks noChangeArrowheads="1"/>
          </p:cNvSpPr>
          <p:nvPr/>
        </p:nvSpPr>
        <p:spPr bwMode="auto">
          <a:xfrm>
            <a:off x="5040309" y="1133760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93" name="Rectangle 792"/>
          <p:cNvSpPr>
            <a:spLocks noChangeArrowheads="1"/>
          </p:cNvSpPr>
          <p:nvPr/>
        </p:nvSpPr>
        <p:spPr bwMode="auto">
          <a:xfrm>
            <a:off x="5516780" y="1133760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94" name="Rectangle 793"/>
          <p:cNvSpPr>
            <a:spLocks noChangeArrowheads="1"/>
          </p:cNvSpPr>
          <p:nvPr/>
        </p:nvSpPr>
        <p:spPr bwMode="auto">
          <a:xfrm>
            <a:off x="5991505" y="1133760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95" name="Rectangle 794"/>
          <p:cNvSpPr>
            <a:spLocks noChangeArrowheads="1"/>
          </p:cNvSpPr>
          <p:nvPr/>
        </p:nvSpPr>
        <p:spPr bwMode="auto">
          <a:xfrm>
            <a:off x="6466230" y="1133760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96" name="Rectangle 795"/>
          <p:cNvSpPr>
            <a:spLocks noChangeArrowheads="1"/>
          </p:cNvSpPr>
          <p:nvPr/>
        </p:nvSpPr>
        <p:spPr bwMode="auto">
          <a:xfrm>
            <a:off x="6940955" y="1133760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97" name="Rectangle 796"/>
          <p:cNvSpPr>
            <a:spLocks noChangeArrowheads="1"/>
          </p:cNvSpPr>
          <p:nvPr/>
        </p:nvSpPr>
        <p:spPr bwMode="auto">
          <a:xfrm>
            <a:off x="7415680" y="289433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98" name="Rectangle 797"/>
          <p:cNvSpPr>
            <a:spLocks noChangeArrowheads="1"/>
          </p:cNvSpPr>
          <p:nvPr/>
        </p:nvSpPr>
        <p:spPr bwMode="auto">
          <a:xfrm>
            <a:off x="7890405" y="289433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99" name="Rectangle 798"/>
          <p:cNvSpPr>
            <a:spLocks noChangeArrowheads="1"/>
          </p:cNvSpPr>
          <p:nvPr/>
        </p:nvSpPr>
        <p:spPr bwMode="auto">
          <a:xfrm>
            <a:off x="7415680" y="230747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00" name="Rectangle 799"/>
          <p:cNvSpPr>
            <a:spLocks noChangeArrowheads="1"/>
          </p:cNvSpPr>
          <p:nvPr/>
        </p:nvSpPr>
        <p:spPr bwMode="auto">
          <a:xfrm>
            <a:off x="7890405" y="230747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01" name="Rectangle 800"/>
          <p:cNvSpPr>
            <a:spLocks noChangeArrowheads="1"/>
          </p:cNvSpPr>
          <p:nvPr/>
        </p:nvSpPr>
        <p:spPr bwMode="auto">
          <a:xfrm>
            <a:off x="7415680" y="1720619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02" name="Rectangle 801"/>
          <p:cNvSpPr>
            <a:spLocks noChangeArrowheads="1"/>
          </p:cNvSpPr>
          <p:nvPr/>
        </p:nvSpPr>
        <p:spPr bwMode="auto">
          <a:xfrm>
            <a:off x="7890405" y="1720619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03" name="Rectangle 802"/>
          <p:cNvSpPr>
            <a:spLocks noChangeArrowheads="1"/>
          </p:cNvSpPr>
          <p:nvPr/>
        </p:nvSpPr>
        <p:spPr bwMode="auto">
          <a:xfrm>
            <a:off x="7415680" y="3481197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04" name="Rectangle 803"/>
          <p:cNvSpPr>
            <a:spLocks noChangeArrowheads="1"/>
          </p:cNvSpPr>
          <p:nvPr/>
        </p:nvSpPr>
        <p:spPr bwMode="auto">
          <a:xfrm>
            <a:off x="7890405" y="3481197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05" name="Rectangle 804"/>
          <p:cNvSpPr>
            <a:spLocks noChangeArrowheads="1"/>
          </p:cNvSpPr>
          <p:nvPr/>
        </p:nvSpPr>
        <p:spPr bwMode="auto">
          <a:xfrm>
            <a:off x="7415680" y="1133760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06" name="Rectangle 805"/>
          <p:cNvSpPr>
            <a:spLocks noChangeArrowheads="1"/>
          </p:cNvSpPr>
          <p:nvPr/>
        </p:nvSpPr>
        <p:spPr bwMode="auto">
          <a:xfrm>
            <a:off x="7890405" y="1133760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07" name="Text Box 307"/>
          <p:cNvSpPr txBox="1">
            <a:spLocks noChangeArrowheads="1"/>
          </p:cNvSpPr>
          <p:nvPr/>
        </p:nvSpPr>
        <p:spPr bwMode="auto">
          <a:xfrm>
            <a:off x="3832552" y="3409997"/>
            <a:ext cx="445055" cy="621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rgbClr val="01006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08" name="Text Box 308"/>
          <p:cNvSpPr txBox="1">
            <a:spLocks noChangeArrowheads="1"/>
          </p:cNvSpPr>
          <p:nvPr/>
        </p:nvSpPr>
        <p:spPr bwMode="auto">
          <a:xfrm>
            <a:off x="5647678" y="1785346"/>
            <a:ext cx="425857" cy="621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rgbClr val="01006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09" name="Text Box 309"/>
          <p:cNvSpPr txBox="1">
            <a:spLocks noChangeArrowheads="1"/>
          </p:cNvSpPr>
          <p:nvPr/>
        </p:nvSpPr>
        <p:spPr bwMode="auto">
          <a:xfrm>
            <a:off x="5912966" y="3481197"/>
            <a:ext cx="425857" cy="621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rgbClr val="01006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10" name="Text Box 310"/>
          <p:cNvSpPr txBox="1">
            <a:spLocks noChangeArrowheads="1"/>
          </p:cNvSpPr>
          <p:nvPr/>
        </p:nvSpPr>
        <p:spPr bwMode="auto">
          <a:xfrm>
            <a:off x="4171143" y="2439090"/>
            <a:ext cx="947706" cy="539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object</a:t>
            </a:r>
            <a:endParaRPr kumimoji="0" lang="en-GB" sz="2000" b="0" i="0" u="none" strike="noStrike" kern="0" cap="none" spc="0" normalizeH="0" baseline="0" noProof="0">
              <a:ln>
                <a:noFill/>
              </a:ln>
              <a:solidFill>
                <a:srgbClr val="01006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11" name="Freeform 810"/>
          <p:cNvSpPr>
            <a:spLocks/>
          </p:cNvSpPr>
          <p:nvPr/>
        </p:nvSpPr>
        <p:spPr bwMode="auto">
          <a:xfrm>
            <a:off x="4092604" y="2307478"/>
            <a:ext cx="1898901" cy="1762736"/>
          </a:xfrm>
          <a:custGeom>
            <a:avLst/>
            <a:gdLst>
              <a:gd name="T0" fmla="*/ 0 w 1088"/>
              <a:gd name="T1" fmla="*/ 817 h 817"/>
              <a:gd name="T2" fmla="*/ 1088 w 1088"/>
              <a:gd name="T3" fmla="*/ 544 h 817"/>
              <a:gd name="T4" fmla="*/ 1088 w 1088"/>
              <a:gd name="T5" fmla="*/ 0 h 817"/>
              <a:gd name="T6" fmla="*/ 0 w 1088"/>
              <a:gd name="T7" fmla="*/ 817 h 817"/>
              <a:gd name="T8" fmla="*/ 0 60000 65536"/>
              <a:gd name="T9" fmla="*/ 0 60000 65536"/>
              <a:gd name="T10" fmla="*/ 0 60000 65536"/>
              <a:gd name="T11" fmla="*/ 0 60000 65536"/>
              <a:gd name="T12" fmla="*/ 0 w 1088"/>
              <a:gd name="T13" fmla="*/ 0 h 817"/>
              <a:gd name="T14" fmla="*/ 1088 w 1088"/>
              <a:gd name="T15" fmla="*/ 817 h 81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88" h="817">
                <a:moveTo>
                  <a:pt x="0" y="817"/>
                </a:moveTo>
                <a:lnTo>
                  <a:pt x="1088" y="544"/>
                </a:lnTo>
                <a:lnTo>
                  <a:pt x="1088" y="0"/>
                </a:lnTo>
                <a:lnTo>
                  <a:pt x="0" y="817"/>
                </a:lnTo>
                <a:close/>
              </a:path>
            </a:pathLst>
          </a:custGeom>
          <a:solidFill>
            <a:srgbClr val="80D0E8"/>
          </a:solidFill>
          <a:ln w="28575">
            <a:solidFill>
              <a:sysClr val="windowText" lastClr="000000"/>
            </a:solidFill>
            <a:round/>
            <a:headEnd/>
            <a:tailEnd/>
          </a:ln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12" name="Freeform 811"/>
          <p:cNvSpPr>
            <a:spLocks/>
          </p:cNvSpPr>
          <p:nvPr/>
        </p:nvSpPr>
        <p:spPr bwMode="auto">
          <a:xfrm>
            <a:off x="5975796" y="2275115"/>
            <a:ext cx="1898901" cy="1762736"/>
          </a:xfrm>
          <a:custGeom>
            <a:avLst/>
            <a:gdLst>
              <a:gd name="T0" fmla="*/ 0 w 1088"/>
              <a:gd name="T1" fmla="*/ 817 h 817"/>
              <a:gd name="T2" fmla="*/ 1088 w 1088"/>
              <a:gd name="T3" fmla="*/ 544 h 817"/>
              <a:gd name="T4" fmla="*/ 1088 w 1088"/>
              <a:gd name="T5" fmla="*/ 0 h 817"/>
              <a:gd name="T6" fmla="*/ 0 w 1088"/>
              <a:gd name="T7" fmla="*/ 817 h 817"/>
              <a:gd name="T8" fmla="*/ 0 60000 65536"/>
              <a:gd name="T9" fmla="*/ 0 60000 65536"/>
              <a:gd name="T10" fmla="*/ 0 60000 65536"/>
              <a:gd name="T11" fmla="*/ 0 60000 65536"/>
              <a:gd name="T12" fmla="*/ 0 w 1088"/>
              <a:gd name="T13" fmla="*/ 0 h 817"/>
              <a:gd name="T14" fmla="*/ 1088 w 1088"/>
              <a:gd name="T15" fmla="*/ 817 h 81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88" h="817">
                <a:moveTo>
                  <a:pt x="0" y="817"/>
                </a:moveTo>
                <a:lnTo>
                  <a:pt x="1088" y="544"/>
                </a:lnTo>
                <a:lnTo>
                  <a:pt x="1088" y="0"/>
                </a:lnTo>
                <a:lnTo>
                  <a:pt x="0" y="817"/>
                </a:lnTo>
                <a:close/>
              </a:path>
            </a:pathLst>
          </a:custGeom>
          <a:solidFill>
            <a:srgbClr val="80D0E8"/>
          </a:solidFill>
          <a:ln w="28575">
            <a:solidFill>
              <a:sysClr val="windowText" lastClr="000000"/>
            </a:solidFill>
            <a:round/>
            <a:headEnd/>
            <a:tailEnd/>
          </a:ln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13" name="Rectangle 812"/>
          <p:cNvSpPr>
            <a:spLocks noChangeArrowheads="1"/>
          </p:cNvSpPr>
          <p:nvPr/>
        </p:nvSpPr>
        <p:spPr bwMode="auto">
          <a:xfrm>
            <a:off x="8365131" y="289433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14" name="Rectangle 813"/>
          <p:cNvSpPr>
            <a:spLocks noChangeArrowheads="1"/>
          </p:cNvSpPr>
          <p:nvPr/>
        </p:nvSpPr>
        <p:spPr bwMode="auto">
          <a:xfrm>
            <a:off x="8365131" y="230747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15" name="Rectangle 814"/>
          <p:cNvSpPr>
            <a:spLocks noChangeArrowheads="1"/>
          </p:cNvSpPr>
          <p:nvPr/>
        </p:nvSpPr>
        <p:spPr bwMode="auto">
          <a:xfrm>
            <a:off x="8365131" y="1720619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16" name="Rectangle 815"/>
          <p:cNvSpPr>
            <a:spLocks noChangeArrowheads="1"/>
          </p:cNvSpPr>
          <p:nvPr/>
        </p:nvSpPr>
        <p:spPr bwMode="auto">
          <a:xfrm>
            <a:off x="8365131" y="3481197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17" name="Rectangle 816"/>
          <p:cNvSpPr>
            <a:spLocks noChangeArrowheads="1"/>
          </p:cNvSpPr>
          <p:nvPr/>
        </p:nvSpPr>
        <p:spPr bwMode="auto">
          <a:xfrm>
            <a:off x="8365131" y="1133760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18" name="Rectangle 817"/>
          <p:cNvSpPr>
            <a:spLocks noChangeArrowheads="1"/>
          </p:cNvSpPr>
          <p:nvPr/>
        </p:nvSpPr>
        <p:spPr bwMode="auto">
          <a:xfrm>
            <a:off x="3616133" y="289433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19" name="Rectangle 818"/>
          <p:cNvSpPr>
            <a:spLocks noChangeArrowheads="1"/>
          </p:cNvSpPr>
          <p:nvPr/>
        </p:nvSpPr>
        <p:spPr bwMode="auto">
          <a:xfrm>
            <a:off x="4090858" y="289433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20" name="Rectangle 819"/>
          <p:cNvSpPr>
            <a:spLocks noChangeArrowheads="1"/>
          </p:cNvSpPr>
          <p:nvPr/>
        </p:nvSpPr>
        <p:spPr bwMode="auto">
          <a:xfrm>
            <a:off x="4565584" y="289433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21" name="Rectangle 820"/>
          <p:cNvSpPr>
            <a:spLocks noChangeArrowheads="1"/>
          </p:cNvSpPr>
          <p:nvPr/>
        </p:nvSpPr>
        <p:spPr bwMode="auto">
          <a:xfrm>
            <a:off x="5040309" y="289433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22" name="Rectangle 821"/>
          <p:cNvSpPr>
            <a:spLocks noChangeArrowheads="1"/>
          </p:cNvSpPr>
          <p:nvPr/>
        </p:nvSpPr>
        <p:spPr bwMode="auto">
          <a:xfrm>
            <a:off x="5516780" y="289433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23" name="Rectangle 822"/>
          <p:cNvSpPr>
            <a:spLocks noChangeArrowheads="1"/>
          </p:cNvSpPr>
          <p:nvPr/>
        </p:nvSpPr>
        <p:spPr bwMode="auto">
          <a:xfrm>
            <a:off x="5991505" y="289433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24" name="Rectangle 823"/>
          <p:cNvSpPr>
            <a:spLocks noChangeArrowheads="1"/>
          </p:cNvSpPr>
          <p:nvPr/>
        </p:nvSpPr>
        <p:spPr bwMode="auto">
          <a:xfrm>
            <a:off x="6466230" y="289433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25" name="Rectangle 824"/>
          <p:cNvSpPr>
            <a:spLocks noChangeArrowheads="1"/>
          </p:cNvSpPr>
          <p:nvPr/>
        </p:nvSpPr>
        <p:spPr bwMode="auto">
          <a:xfrm>
            <a:off x="6940955" y="289433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26" name="Rectangle 825"/>
          <p:cNvSpPr>
            <a:spLocks noChangeArrowheads="1"/>
          </p:cNvSpPr>
          <p:nvPr/>
        </p:nvSpPr>
        <p:spPr bwMode="auto">
          <a:xfrm>
            <a:off x="3616133" y="230747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27" name="Rectangle 826"/>
          <p:cNvSpPr>
            <a:spLocks noChangeArrowheads="1"/>
          </p:cNvSpPr>
          <p:nvPr/>
        </p:nvSpPr>
        <p:spPr bwMode="auto">
          <a:xfrm>
            <a:off x="4090858" y="230747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28" name="Rectangle 827"/>
          <p:cNvSpPr>
            <a:spLocks noChangeArrowheads="1"/>
          </p:cNvSpPr>
          <p:nvPr/>
        </p:nvSpPr>
        <p:spPr bwMode="auto">
          <a:xfrm>
            <a:off x="4565584" y="230747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29" name="Rectangle 828"/>
          <p:cNvSpPr>
            <a:spLocks noChangeArrowheads="1"/>
          </p:cNvSpPr>
          <p:nvPr/>
        </p:nvSpPr>
        <p:spPr bwMode="auto">
          <a:xfrm>
            <a:off x="5040309" y="230747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30" name="Rectangle 829"/>
          <p:cNvSpPr>
            <a:spLocks noChangeArrowheads="1"/>
          </p:cNvSpPr>
          <p:nvPr/>
        </p:nvSpPr>
        <p:spPr bwMode="auto">
          <a:xfrm>
            <a:off x="5516780" y="230747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31" name="Rectangle 830"/>
          <p:cNvSpPr>
            <a:spLocks noChangeArrowheads="1"/>
          </p:cNvSpPr>
          <p:nvPr/>
        </p:nvSpPr>
        <p:spPr bwMode="auto">
          <a:xfrm>
            <a:off x="5991505" y="230747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32" name="Rectangle 831"/>
          <p:cNvSpPr>
            <a:spLocks noChangeArrowheads="1"/>
          </p:cNvSpPr>
          <p:nvPr/>
        </p:nvSpPr>
        <p:spPr bwMode="auto">
          <a:xfrm>
            <a:off x="6466230" y="230747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33" name="Rectangle 832"/>
          <p:cNvSpPr>
            <a:spLocks noChangeArrowheads="1"/>
          </p:cNvSpPr>
          <p:nvPr/>
        </p:nvSpPr>
        <p:spPr bwMode="auto">
          <a:xfrm>
            <a:off x="6940955" y="230747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34" name="Rectangle 833"/>
          <p:cNvSpPr>
            <a:spLocks noChangeArrowheads="1"/>
          </p:cNvSpPr>
          <p:nvPr/>
        </p:nvSpPr>
        <p:spPr bwMode="auto">
          <a:xfrm>
            <a:off x="3616133" y="1720619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35" name="Rectangle 834"/>
          <p:cNvSpPr>
            <a:spLocks noChangeArrowheads="1"/>
          </p:cNvSpPr>
          <p:nvPr/>
        </p:nvSpPr>
        <p:spPr bwMode="auto">
          <a:xfrm>
            <a:off x="4090858" y="1720619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36" name="Rectangle 835"/>
          <p:cNvSpPr>
            <a:spLocks noChangeArrowheads="1"/>
          </p:cNvSpPr>
          <p:nvPr/>
        </p:nvSpPr>
        <p:spPr bwMode="auto">
          <a:xfrm>
            <a:off x="4565584" y="1720619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37" name="Rectangle 836"/>
          <p:cNvSpPr>
            <a:spLocks noChangeArrowheads="1"/>
          </p:cNvSpPr>
          <p:nvPr/>
        </p:nvSpPr>
        <p:spPr bwMode="auto">
          <a:xfrm>
            <a:off x="5040309" y="1720619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38" name="Rectangle 837"/>
          <p:cNvSpPr>
            <a:spLocks noChangeArrowheads="1"/>
          </p:cNvSpPr>
          <p:nvPr/>
        </p:nvSpPr>
        <p:spPr bwMode="auto">
          <a:xfrm>
            <a:off x="5516780" y="1720619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39" name="Rectangle 838"/>
          <p:cNvSpPr>
            <a:spLocks noChangeArrowheads="1"/>
          </p:cNvSpPr>
          <p:nvPr/>
        </p:nvSpPr>
        <p:spPr bwMode="auto">
          <a:xfrm>
            <a:off x="5991505" y="1720619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40" name="Rectangle 839"/>
          <p:cNvSpPr>
            <a:spLocks noChangeArrowheads="1"/>
          </p:cNvSpPr>
          <p:nvPr/>
        </p:nvSpPr>
        <p:spPr bwMode="auto">
          <a:xfrm>
            <a:off x="6466230" y="1720619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41" name="Rectangle 840"/>
          <p:cNvSpPr>
            <a:spLocks noChangeArrowheads="1"/>
          </p:cNvSpPr>
          <p:nvPr/>
        </p:nvSpPr>
        <p:spPr bwMode="auto">
          <a:xfrm>
            <a:off x="6940955" y="1720619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42" name="Rectangle 841"/>
          <p:cNvSpPr>
            <a:spLocks noChangeArrowheads="1"/>
          </p:cNvSpPr>
          <p:nvPr/>
        </p:nvSpPr>
        <p:spPr bwMode="auto">
          <a:xfrm>
            <a:off x="3616133" y="3481197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43" name="Rectangle 842"/>
          <p:cNvSpPr>
            <a:spLocks noChangeArrowheads="1"/>
          </p:cNvSpPr>
          <p:nvPr/>
        </p:nvSpPr>
        <p:spPr bwMode="auto">
          <a:xfrm>
            <a:off x="4090858" y="3481197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44" name="Rectangle 843"/>
          <p:cNvSpPr>
            <a:spLocks noChangeArrowheads="1"/>
          </p:cNvSpPr>
          <p:nvPr/>
        </p:nvSpPr>
        <p:spPr bwMode="auto">
          <a:xfrm>
            <a:off x="4565584" y="3481197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45" name="Rectangle 844"/>
          <p:cNvSpPr>
            <a:spLocks noChangeArrowheads="1"/>
          </p:cNvSpPr>
          <p:nvPr/>
        </p:nvSpPr>
        <p:spPr bwMode="auto">
          <a:xfrm>
            <a:off x="5040309" y="3481197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46" name="Rectangle 845"/>
          <p:cNvSpPr>
            <a:spLocks noChangeArrowheads="1"/>
          </p:cNvSpPr>
          <p:nvPr/>
        </p:nvSpPr>
        <p:spPr bwMode="auto">
          <a:xfrm>
            <a:off x="5516780" y="3481197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47" name="Rectangle 846"/>
          <p:cNvSpPr>
            <a:spLocks noChangeArrowheads="1"/>
          </p:cNvSpPr>
          <p:nvPr/>
        </p:nvSpPr>
        <p:spPr bwMode="auto">
          <a:xfrm>
            <a:off x="5991505" y="3481197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48" name="Rectangle 847"/>
          <p:cNvSpPr>
            <a:spLocks noChangeArrowheads="1"/>
          </p:cNvSpPr>
          <p:nvPr/>
        </p:nvSpPr>
        <p:spPr bwMode="auto">
          <a:xfrm>
            <a:off x="6466230" y="3481197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49" name="Rectangle 848"/>
          <p:cNvSpPr>
            <a:spLocks noChangeArrowheads="1"/>
          </p:cNvSpPr>
          <p:nvPr/>
        </p:nvSpPr>
        <p:spPr bwMode="auto">
          <a:xfrm>
            <a:off x="6940955" y="3481197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50" name="Rectangle 849"/>
          <p:cNvSpPr>
            <a:spLocks noChangeArrowheads="1"/>
          </p:cNvSpPr>
          <p:nvPr/>
        </p:nvSpPr>
        <p:spPr bwMode="auto">
          <a:xfrm>
            <a:off x="3616133" y="1133760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51" name="Rectangle 850"/>
          <p:cNvSpPr>
            <a:spLocks noChangeArrowheads="1"/>
          </p:cNvSpPr>
          <p:nvPr/>
        </p:nvSpPr>
        <p:spPr bwMode="auto">
          <a:xfrm>
            <a:off x="4090858" y="1133760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52" name="Rectangle 851"/>
          <p:cNvSpPr>
            <a:spLocks noChangeArrowheads="1"/>
          </p:cNvSpPr>
          <p:nvPr/>
        </p:nvSpPr>
        <p:spPr bwMode="auto">
          <a:xfrm>
            <a:off x="4565584" y="1133760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53" name="Rectangle 852"/>
          <p:cNvSpPr>
            <a:spLocks noChangeArrowheads="1"/>
          </p:cNvSpPr>
          <p:nvPr/>
        </p:nvSpPr>
        <p:spPr bwMode="auto">
          <a:xfrm>
            <a:off x="5040309" y="1133760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54" name="Rectangle 853"/>
          <p:cNvSpPr>
            <a:spLocks noChangeArrowheads="1"/>
          </p:cNvSpPr>
          <p:nvPr/>
        </p:nvSpPr>
        <p:spPr bwMode="auto">
          <a:xfrm>
            <a:off x="5516780" y="1133760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55" name="Rectangle 854"/>
          <p:cNvSpPr>
            <a:spLocks noChangeArrowheads="1"/>
          </p:cNvSpPr>
          <p:nvPr/>
        </p:nvSpPr>
        <p:spPr bwMode="auto">
          <a:xfrm>
            <a:off x="5991505" y="1133760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56" name="Rectangle 855"/>
          <p:cNvSpPr>
            <a:spLocks noChangeArrowheads="1"/>
          </p:cNvSpPr>
          <p:nvPr/>
        </p:nvSpPr>
        <p:spPr bwMode="auto">
          <a:xfrm>
            <a:off x="6466230" y="1133760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57" name="Rectangle 856"/>
          <p:cNvSpPr>
            <a:spLocks noChangeArrowheads="1"/>
          </p:cNvSpPr>
          <p:nvPr/>
        </p:nvSpPr>
        <p:spPr bwMode="auto">
          <a:xfrm>
            <a:off x="6940955" y="1133760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58" name="Rectangle 857"/>
          <p:cNvSpPr>
            <a:spLocks noChangeArrowheads="1"/>
          </p:cNvSpPr>
          <p:nvPr/>
        </p:nvSpPr>
        <p:spPr bwMode="auto">
          <a:xfrm>
            <a:off x="7415680" y="289433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59" name="Rectangle 858"/>
          <p:cNvSpPr>
            <a:spLocks noChangeArrowheads="1"/>
          </p:cNvSpPr>
          <p:nvPr/>
        </p:nvSpPr>
        <p:spPr bwMode="auto">
          <a:xfrm>
            <a:off x="7890405" y="289433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60" name="Rectangle 859"/>
          <p:cNvSpPr>
            <a:spLocks noChangeArrowheads="1"/>
          </p:cNvSpPr>
          <p:nvPr/>
        </p:nvSpPr>
        <p:spPr bwMode="auto">
          <a:xfrm>
            <a:off x="7415680" y="230747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61" name="Rectangle 860"/>
          <p:cNvSpPr>
            <a:spLocks noChangeArrowheads="1"/>
          </p:cNvSpPr>
          <p:nvPr/>
        </p:nvSpPr>
        <p:spPr bwMode="auto">
          <a:xfrm>
            <a:off x="7890405" y="230747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62" name="Rectangle 861"/>
          <p:cNvSpPr>
            <a:spLocks noChangeArrowheads="1"/>
          </p:cNvSpPr>
          <p:nvPr/>
        </p:nvSpPr>
        <p:spPr bwMode="auto">
          <a:xfrm>
            <a:off x="7415680" y="1720619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63" name="Rectangle 862"/>
          <p:cNvSpPr>
            <a:spLocks noChangeArrowheads="1"/>
          </p:cNvSpPr>
          <p:nvPr/>
        </p:nvSpPr>
        <p:spPr bwMode="auto">
          <a:xfrm>
            <a:off x="7890405" y="1720619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64" name="Rectangle 863"/>
          <p:cNvSpPr>
            <a:spLocks noChangeArrowheads="1"/>
          </p:cNvSpPr>
          <p:nvPr/>
        </p:nvSpPr>
        <p:spPr bwMode="auto">
          <a:xfrm>
            <a:off x="7415680" y="3481197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65" name="Rectangle 864"/>
          <p:cNvSpPr>
            <a:spLocks noChangeArrowheads="1"/>
          </p:cNvSpPr>
          <p:nvPr/>
        </p:nvSpPr>
        <p:spPr bwMode="auto">
          <a:xfrm>
            <a:off x="7890405" y="3481197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66" name="Rectangle 865"/>
          <p:cNvSpPr>
            <a:spLocks noChangeArrowheads="1"/>
          </p:cNvSpPr>
          <p:nvPr/>
        </p:nvSpPr>
        <p:spPr bwMode="auto">
          <a:xfrm>
            <a:off x="7415680" y="1133760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67" name="Rectangle 866"/>
          <p:cNvSpPr>
            <a:spLocks noChangeArrowheads="1"/>
          </p:cNvSpPr>
          <p:nvPr/>
        </p:nvSpPr>
        <p:spPr bwMode="auto">
          <a:xfrm>
            <a:off x="7890405" y="1133760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68" name="Text Box 369"/>
          <p:cNvSpPr txBox="1">
            <a:spLocks noChangeArrowheads="1"/>
          </p:cNvSpPr>
          <p:nvPr/>
        </p:nvSpPr>
        <p:spPr bwMode="auto">
          <a:xfrm>
            <a:off x="3832552" y="3409997"/>
            <a:ext cx="445055" cy="621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rgbClr val="01006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69" name="Text Box 370"/>
          <p:cNvSpPr txBox="1">
            <a:spLocks noChangeArrowheads="1"/>
          </p:cNvSpPr>
          <p:nvPr/>
        </p:nvSpPr>
        <p:spPr bwMode="auto">
          <a:xfrm>
            <a:off x="5647678" y="1785346"/>
            <a:ext cx="425857" cy="621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rgbClr val="01006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70" name="Text Box 371"/>
          <p:cNvSpPr txBox="1">
            <a:spLocks noChangeArrowheads="1"/>
          </p:cNvSpPr>
          <p:nvPr/>
        </p:nvSpPr>
        <p:spPr bwMode="auto">
          <a:xfrm>
            <a:off x="5912966" y="3481197"/>
            <a:ext cx="425857" cy="621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rgbClr val="01006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71" name="Text Box 372"/>
          <p:cNvSpPr txBox="1">
            <a:spLocks noChangeArrowheads="1"/>
          </p:cNvSpPr>
          <p:nvPr/>
        </p:nvSpPr>
        <p:spPr bwMode="auto">
          <a:xfrm>
            <a:off x="4171143" y="2439090"/>
            <a:ext cx="947706" cy="539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object</a:t>
            </a:r>
            <a:endParaRPr kumimoji="0" lang="en-GB" sz="2000" b="0" i="0" u="none" strike="noStrike" kern="0" cap="none" spc="0" normalizeH="0" baseline="0" noProof="0">
              <a:ln>
                <a:noFill/>
              </a:ln>
              <a:solidFill>
                <a:srgbClr val="01006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72" name="Freeform 871"/>
          <p:cNvSpPr>
            <a:spLocks/>
          </p:cNvSpPr>
          <p:nvPr/>
        </p:nvSpPr>
        <p:spPr bwMode="auto">
          <a:xfrm>
            <a:off x="4092604" y="2307478"/>
            <a:ext cx="1898901" cy="1762736"/>
          </a:xfrm>
          <a:custGeom>
            <a:avLst/>
            <a:gdLst>
              <a:gd name="T0" fmla="*/ 0 w 1088"/>
              <a:gd name="T1" fmla="*/ 817 h 817"/>
              <a:gd name="T2" fmla="*/ 1088 w 1088"/>
              <a:gd name="T3" fmla="*/ 544 h 817"/>
              <a:gd name="T4" fmla="*/ 1088 w 1088"/>
              <a:gd name="T5" fmla="*/ 0 h 817"/>
              <a:gd name="T6" fmla="*/ 0 w 1088"/>
              <a:gd name="T7" fmla="*/ 817 h 817"/>
              <a:gd name="T8" fmla="*/ 0 60000 65536"/>
              <a:gd name="T9" fmla="*/ 0 60000 65536"/>
              <a:gd name="T10" fmla="*/ 0 60000 65536"/>
              <a:gd name="T11" fmla="*/ 0 60000 65536"/>
              <a:gd name="T12" fmla="*/ 0 w 1088"/>
              <a:gd name="T13" fmla="*/ 0 h 817"/>
              <a:gd name="T14" fmla="*/ 1088 w 1088"/>
              <a:gd name="T15" fmla="*/ 817 h 81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88" h="817">
                <a:moveTo>
                  <a:pt x="0" y="817"/>
                </a:moveTo>
                <a:lnTo>
                  <a:pt x="1088" y="544"/>
                </a:lnTo>
                <a:lnTo>
                  <a:pt x="1088" y="0"/>
                </a:lnTo>
                <a:lnTo>
                  <a:pt x="0" y="817"/>
                </a:lnTo>
                <a:close/>
              </a:path>
            </a:pathLst>
          </a:custGeom>
          <a:solidFill>
            <a:srgbClr val="80D0E8"/>
          </a:solidFill>
          <a:ln w="28575">
            <a:solidFill>
              <a:sysClr val="windowText" lastClr="000000"/>
            </a:solidFill>
            <a:round/>
            <a:headEnd/>
            <a:tailEnd/>
          </a:ln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73" name="Freeform 872"/>
          <p:cNvSpPr>
            <a:spLocks/>
          </p:cNvSpPr>
          <p:nvPr/>
        </p:nvSpPr>
        <p:spPr bwMode="auto">
          <a:xfrm>
            <a:off x="6433069" y="2275115"/>
            <a:ext cx="1898901" cy="1762736"/>
          </a:xfrm>
          <a:custGeom>
            <a:avLst/>
            <a:gdLst>
              <a:gd name="T0" fmla="*/ 0 w 1088"/>
              <a:gd name="T1" fmla="*/ 817 h 817"/>
              <a:gd name="T2" fmla="*/ 1088 w 1088"/>
              <a:gd name="T3" fmla="*/ 544 h 817"/>
              <a:gd name="T4" fmla="*/ 1088 w 1088"/>
              <a:gd name="T5" fmla="*/ 0 h 817"/>
              <a:gd name="T6" fmla="*/ 0 w 1088"/>
              <a:gd name="T7" fmla="*/ 817 h 817"/>
              <a:gd name="T8" fmla="*/ 0 60000 65536"/>
              <a:gd name="T9" fmla="*/ 0 60000 65536"/>
              <a:gd name="T10" fmla="*/ 0 60000 65536"/>
              <a:gd name="T11" fmla="*/ 0 60000 65536"/>
              <a:gd name="T12" fmla="*/ 0 w 1088"/>
              <a:gd name="T13" fmla="*/ 0 h 817"/>
              <a:gd name="T14" fmla="*/ 1088 w 1088"/>
              <a:gd name="T15" fmla="*/ 817 h 81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88" h="817">
                <a:moveTo>
                  <a:pt x="0" y="817"/>
                </a:moveTo>
                <a:lnTo>
                  <a:pt x="1088" y="544"/>
                </a:lnTo>
                <a:lnTo>
                  <a:pt x="1088" y="0"/>
                </a:lnTo>
                <a:lnTo>
                  <a:pt x="0" y="817"/>
                </a:lnTo>
                <a:close/>
              </a:path>
            </a:pathLst>
          </a:custGeom>
          <a:solidFill>
            <a:srgbClr val="80D0E8"/>
          </a:solidFill>
          <a:ln w="28575">
            <a:solidFill>
              <a:sysClr val="windowText" lastClr="000000"/>
            </a:solidFill>
            <a:round/>
            <a:headEnd/>
            <a:tailEnd/>
          </a:ln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74" name="Rectangle 873"/>
          <p:cNvSpPr>
            <a:spLocks noChangeArrowheads="1"/>
          </p:cNvSpPr>
          <p:nvPr/>
        </p:nvSpPr>
        <p:spPr bwMode="auto">
          <a:xfrm>
            <a:off x="8365131" y="289433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75" name="Rectangle 874"/>
          <p:cNvSpPr>
            <a:spLocks noChangeArrowheads="1"/>
          </p:cNvSpPr>
          <p:nvPr/>
        </p:nvSpPr>
        <p:spPr bwMode="auto">
          <a:xfrm>
            <a:off x="8365131" y="230747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76" name="Rectangle 875"/>
          <p:cNvSpPr>
            <a:spLocks noChangeArrowheads="1"/>
          </p:cNvSpPr>
          <p:nvPr/>
        </p:nvSpPr>
        <p:spPr bwMode="auto">
          <a:xfrm>
            <a:off x="8365131" y="1720619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77" name="Rectangle 876"/>
          <p:cNvSpPr>
            <a:spLocks noChangeArrowheads="1"/>
          </p:cNvSpPr>
          <p:nvPr/>
        </p:nvSpPr>
        <p:spPr bwMode="auto">
          <a:xfrm>
            <a:off x="8365131" y="3481197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78" name="Rectangle 877"/>
          <p:cNvSpPr>
            <a:spLocks noChangeArrowheads="1"/>
          </p:cNvSpPr>
          <p:nvPr/>
        </p:nvSpPr>
        <p:spPr bwMode="auto">
          <a:xfrm>
            <a:off x="8365131" y="1133760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79" name="Rectangle 878"/>
          <p:cNvSpPr>
            <a:spLocks noChangeArrowheads="1"/>
          </p:cNvSpPr>
          <p:nvPr/>
        </p:nvSpPr>
        <p:spPr bwMode="auto">
          <a:xfrm>
            <a:off x="3616133" y="289433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80" name="Rectangle 879"/>
          <p:cNvSpPr>
            <a:spLocks noChangeArrowheads="1"/>
          </p:cNvSpPr>
          <p:nvPr/>
        </p:nvSpPr>
        <p:spPr bwMode="auto">
          <a:xfrm>
            <a:off x="4090858" y="289433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81" name="Rectangle 880"/>
          <p:cNvSpPr>
            <a:spLocks noChangeArrowheads="1"/>
          </p:cNvSpPr>
          <p:nvPr/>
        </p:nvSpPr>
        <p:spPr bwMode="auto">
          <a:xfrm>
            <a:off x="4565584" y="289433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82" name="Rectangle 881"/>
          <p:cNvSpPr>
            <a:spLocks noChangeArrowheads="1"/>
          </p:cNvSpPr>
          <p:nvPr/>
        </p:nvSpPr>
        <p:spPr bwMode="auto">
          <a:xfrm>
            <a:off x="5040309" y="289433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83" name="Rectangle 882"/>
          <p:cNvSpPr>
            <a:spLocks noChangeArrowheads="1"/>
          </p:cNvSpPr>
          <p:nvPr/>
        </p:nvSpPr>
        <p:spPr bwMode="auto">
          <a:xfrm>
            <a:off x="5516780" y="289433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84" name="Rectangle 883"/>
          <p:cNvSpPr>
            <a:spLocks noChangeArrowheads="1"/>
          </p:cNvSpPr>
          <p:nvPr/>
        </p:nvSpPr>
        <p:spPr bwMode="auto">
          <a:xfrm>
            <a:off x="5991505" y="289433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85" name="Rectangle 884"/>
          <p:cNvSpPr>
            <a:spLocks noChangeArrowheads="1"/>
          </p:cNvSpPr>
          <p:nvPr/>
        </p:nvSpPr>
        <p:spPr bwMode="auto">
          <a:xfrm>
            <a:off x="6466230" y="289433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86" name="Rectangle 885"/>
          <p:cNvSpPr>
            <a:spLocks noChangeArrowheads="1"/>
          </p:cNvSpPr>
          <p:nvPr/>
        </p:nvSpPr>
        <p:spPr bwMode="auto">
          <a:xfrm>
            <a:off x="6940955" y="289433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87" name="Rectangle 886"/>
          <p:cNvSpPr>
            <a:spLocks noChangeArrowheads="1"/>
          </p:cNvSpPr>
          <p:nvPr/>
        </p:nvSpPr>
        <p:spPr bwMode="auto">
          <a:xfrm>
            <a:off x="3616133" y="230747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88" name="Rectangle 887"/>
          <p:cNvSpPr>
            <a:spLocks noChangeArrowheads="1"/>
          </p:cNvSpPr>
          <p:nvPr/>
        </p:nvSpPr>
        <p:spPr bwMode="auto">
          <a:xfrm>
            <a:off x="4090858" y="230747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89" name="Rectangle 888"/>
          <p:cNvSpPr>
            <a:spLocks noChangeArrowheads="1"/>
          </p:cNvSpPr>
          <p:nvPr/>
        </p:nvSpPr>
        <p:spPr bwMode="auto">
          <a:xfrm>
            <a:off x="4565584" y="230747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90" name="Rectangle 889"/>
          <p:cNvSpPr>
            <a:spLocks noChangeArrowheads="1"/>
          </p:cNvSpPr>
          <p:nvPr/>
        </p:nvSpPr>
        <p:spPr bwMode="auto">
          <a:xfrm>
            <a:off x="5040309" y="230747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91" name="Rectangle 890"/>
          <p:cNvSpPr>
            <a:spLocks noChangeArrowheads="1"/>
          </p:cNvSpPr>
          <p:nvPr/>
        </p:nvSpPr>
        <p:spPr bwMode="auto">
          <a:xfrm>
            <a:off x="5516780" y="230747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92" name="Rectangle 891"/>
          <p:cNvSpPr>
            <a:spLocks noChangeArrowheads="1"/>
          </p:cNvSpPr>
          <p:nvPr/>
        </p:nvSpPr>
        <p:spPr bwMode="auto">
          <a:xfrm>
            <a:off x="5991505" y="230747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93" name="Rectangle 892"/>
          <p:cNvSpPr>
            <a:spLocks noChangeArrowheads="1"/>
          </p:cNvSpPr>
          <p:nvPr/>
        </p:nvSpPr>
        <p:spPr bwMode="auto">
          <a:xfrm>
            <a:off x="6466230" y="230747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94" name="Rectangle 893"/>
          <p:cNvSpPr>
            <a:spLocks noChangeArrowheads="1"/>
          </p:cNvSpPr>
          <p:nvPr/>
        </p:nvSpPr>
        <p:spPr bwMode="auto">
          <a:xfrm>
            <a:off x="6940955" y="230747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95" name="Rectangle 894"/>
          <p:cNvSpPr>
            <a:spLocks noChangeArrowheads="1"/>
          </p:cNvSpPr>
          <p:nvPr/>
        </p:nvSpPr>
        <p:spPr bwMode="auto">
          <a:xfrm>
            <a:off x="3616133" y="1720619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96" name="Rectangle 895"/>
          <p:cNvSpPr>
            <a:spLocks noChangeArrowheads="1"/>
          </p:cNvSpPr>
          <p:nvPr/>
        </p:nvSpPr>
        <p:spPr bwMode="auto">
          <a:xfrm>
            <a:off x="4090858" y="1720619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97" name="Rectangle 896"/>
          <p:cNvSpPr>
            <a:spLocks noChangeArrowheads="1"/>
          </p:cNvSpPr>
          <p:nvPr/>
        </p:nvSpPr>
        <p:spPr bwMode="auto">
          <a:xfrm>
            <a:off x="4565584" y="1720619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98" name="Rectangle 897"/>
          <p:cNvSpPr>
            <a:spLocks noChangeArrowheads="1"/>
          </p:cNvSpPr>
          <p:nvPr/>
        </p:nvSpPr>
        <p:spPr bwMode="auto">
          <a:xfrm>
            <a:off x="5040309" y="1720619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99" name="Rectangle 898"/>
          <p:cNvSpPr>
            <a:spLocks noChangeArrowheads="1"/>
          </p:cNvSpPr>
          <p:nvPr/>
        </p:nvSpPr>
        <p:spPr bwMode="auto">
          <a:xfrm>
            <a:off x="5516780" y="1720619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00" name="Rectangle 899"/>
          <p:cNvSpPr>
            <a:spLocks noChangeArrowheads="1"/>
          </p:cNvSpPr>
          <p:nvPr/>
        </p:nvSpPr>
        <p:spPr bwMode="auto">
          <a:xfrm>
            <a:off x="5991505" y="1720619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01" name="Rectangle 900"/>
          <p:cNvSpPr>
            <a:spLocks noChangeArrowheads="1"/>
          </p:cNvSpPr>
          <p:nvPr/>
        </p:nvSpPr>
        <p:spPr bwMode="auto">
          <a:xfrm>
            <a:off x="6466230" y="1720619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02" name="Rectangle 901"/>
          <p:cNvSpPr>
            <a:spLocks noChangeArrowheads="1"/>
          </p:cNvSpPr>
          <p:nvPr/>
        </p:nvSpPr>
        <p:spPr bwMode="auto">
          <a:xfrm>
            <a:off x="6940955" y="1720619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03" name="Rectangle 902"/>
          <p:cNvSpPr>
            <a:spLocks noChangeArrowheads="1"/>
          </p:cNvSpPr>
          <p:nvPr/>
        </p:nvSpPr>
        <p:spPr bwMode="auto">
          <a:xfrm>
            <a:off x="3616133" y="3481197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04" name="Rectangle 903"/>
          <p:cNvSpPr>
            <a:spLocks noChangeArrowheads="1"/>
          </p:cNvSpPr>
          <p:nvPr/>
        </p:nvSpPr>
        <p:spPr bwMode="auto">
          <a:xfrm>
            <a:off x="4090858" y="3481197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05" name="Rectangle 904"/>
          <p:cNvSpPr>
            <a:spLocks noChangeArrowheads="1"/>
          </p:cNvSpPr>
          <p:nvPr/>
        </p:nvSpPr>
        <p:spPr bwMode="auto">
          <a:xfrm>
            <a:off x="4565584" y="3481197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06" name="Rectangle 905"/>
          <p:cNvSpPr>
            <a:spLocks noChangeArrowheads="1"/>
          </p:cNvSpPr>
          <p:nvPr/>
        </p:nvSpPr>
        <p:spPr bwMode="auto">
          <a:xfrm>
            <a:off x="5040309" y="3481197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07" name="Rectangle 906"/>
          <p:cNvSpPr>
            <a:spLocks noChangeArrowheads="1"/>
          </p:cNvSpPr>
          <p:nvPr/>
        </p:nvSpPr>
        <p:spPr bwMode="auto">
          <a:xfrm>
            <a:off x="5516780" y="3481197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08" name="Rectangle 907"/>
          <p:cNvSpPr>
            <a:spLocks noChangeArrowheads="1"/>
          </p:cNvSpPr>
          <p:nvPr/>
        </p:nvSpPr>
        <p:spPr bwMode="auto">
          <a:xfrm>
            <a:off x="5991505" y="3481197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09" name="Rectangle 908"/>
          <p:cNvSpPr>
            <a:spLocks noChangeArrowheads="1"/>
          </p:cNvSpPr>
          <p:nvPr/>
        </p:nvSpPr>
        <p:spPr bwMode="auto">
          <a:xfrm>
            <a:off x="6466230" y="3481197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10" name="Rectangle 909"/>
          <p:cNvSpPr>
            <a:spLocks noChangeArrowheads="1"/>
          </p:cNvSpPr>
          <p:nvPr/>
        </p:nvSpPr>
        <p:spPr bwMode="auto">
          <a:xfrm>
            <a:off x="6940955" y="3481197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11" name="Rectangle 910"/>
          <p:cNvSpPr>
            <a:spLocks noChangeArrowheads="1"/>
          </p:cNvSpPr>
          <p:nvPr/>
        </p:nvSpPr>
        <p:spPr bwMode="auto">
          <a:xfrm>
            <a:off x="3616133" y="1133760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12" name="Rectangle 911"/>
          <p:cNvSpPr>
            <a:spLocks noChangeArrowheads="1"/>
          </p:cNvSpPr>
          <p:nvPr/>
        </p:nvSpPr>
        <p:spPr bwMode="auto">
          <a:xfrm>
            <a:off x="4090858" y="1133760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13" name="Rectangle 912"/>
          <p:cNvSpPr>
            <a:spLocks noChangeArrowheads="1"/>
          </p:cNvSpPr>
          <p:nvPr/>
        </p:nvSpPr>
        <p:spPr bwMode="auto">
          <a:xfrm>
            <a:off x="4565584" y="1133760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14" name="Rectangle 913"/>
          <p:cNvSpPr>
            <a:spLocks noChangeArrowheads="1"/>
          </p:cNvSpPr>
          <p:nvPr/>
        </p:nvSpPr>
        <p:spPr bwMode="auto">
          <a:xfrm>
            <a:off x="5040309" y="1133760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15" name="Rectangle 914"/>
          <p:cNvSpPr>
            <a:spLocks noChangeArrowheads="1"/>
          </p:cNvSpPr>
          <p:nvPr/>
        </p:nvSpPr>
        <p:spPr bwMode="auto">
          <a:xfrm>
            <a:off x="5516780" y="1133760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16" name="Rectangle 915"/>
          <p:cNvSpPr>
            <a:spLocks noChangeArrowheads="1"/>
          </p:cNvSpPr>
          <p:nvPr/>
        </p:nvSpPr>
        <p:spPr bwMode="auto">
          <a:xfrm>
            <a:off x="5991505" y="1133760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17" name="Rectangle 916"/>
          <p:cNvSpPr>
            <a:spLocks noChangeArrowheads="1"/>
          </p:cNvSpPr>
          <p:nvPr/>
        </p:nvSpPr>
        <p:spPr bwMode="auto">
          <a:xfrm>
            <a:off x="6466230" y="1133760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18" name="Rectangle 917"/>
          <p:cNvSpPr>
            <a:spLocks noChangeArrowheads="1"/>
          </p:cNvSpPr>
          <p:nvPr/>
        </p:nvSpPr>
        <p:spPr bwMode="auto">
          <a:xfrm>
            <a:off x="6940955" y="1133760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19" name="Rectangle 918"/>
          <p:cNvSpPr>
            <a:spLocks noChangeArrowheads="1"/>
          </p:cNvSpPr>
          <p:nvPr/>
        </p:nvSpPr>
        <p:spPr bwMode="auto">
          <a:xfrm>
            <a:off x="7415680" y="289433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20" name="Rectangle 919"/>
          <p:cNvSpPr>
            <a:spLocks noChangeArrowheads="1"/>
          </p:cNvSpPr>
          <p:nvPr/>
        </p:nvSpPr>
        <p:spPr bwMode="auto">
          <a:xfrm>
            <a:off x="7890405" y="289433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21" name="Rectangle 920"/>
          <p:cNvSpPr>
            <a:spLocks noChangeArrowheads="1"/>
          </p:cNvSpPr>
          <p:nvPr/>
        </p:nvSpPr>
        <p:spPr bwMode="auto">
          <a:xfrm>
            <a:off x="7415680" y="230747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22" name="Rectangle 921"/>
          <p:cNvSpPr>
            <a:spLocks noChangeArrowheads="1"/>
          </p:cNvSpPr>
          <p:nvPr/>
        </p:nvSpPr>
        <p:spPr bwMode="auto">
          <a:xfrm>
            <a:off x="7890405" y="2307478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23" name="Rectangle 922"/>
          <p:cNvSpPr>
            <a:spLocks noChangeArrowheads="1"/>
          </p:cNvSpPr>
          <p:nvPr/>
        </p:nvSpPr>
        <p:spPr bwMode="auto">
          <a:xfrm>
            <a:off x="7415680" y="1720619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24" name="Rectangle 923"/>
          <p:cNvSpPr>
            <a:spLocks noChangeArrowheads="1"/>
          </p:cNvSpPr>
          <p:nvPr/>
        </p:nvSpPr>
        <p:spPr bwMode="auto">
          <a:xfrm>
            <a:off x="7890405" y="1720619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25" name="Rectangle 924"/>
          <p:cNvSpPr>
            <a:spLocks noChangeArrowheads="1"/>
          </p:cNvSpPr>
          <p:nvPr/>
        </p:nvSpPr>
        <p:spPr bwMode="auto">
          <a:xfrm>
            <a:off x="7415680" y="3481197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26" name="Rectangle 925"/>
          <p:cNvSpPr>
            <a:spLocks noChangeArrowheads="1"/>
          </p:cNvSpPr>
          <p:nvPr/>
        </p:nvSpPr>
        <p:spPr bwMode="auto">
          <a:xfrm>
            <a:off x="7890405" y="3481197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27" name="Rectangle 926"/>
          <p:cNvSpPr>
            <a:spLocks noChangeArrowheads="1"/>
          </p:cNvSpPr>
          <p:nvPr/>
        </p:nvSpPr>
        <p:spPr bwMode="auto">
          <a:xfrm>
            <a:off x="7415680" y="1133760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28" name="Rectangle 927"/>
          <p:cNvSpPr>
            <a:spLocks noChangeArrowheads="1"/>
          </p:cNvSpPr>
          <p:nvPr/>
        </p:nvSpPr>
        <p:spPr bwMode="auto">
          <a:xfrm>
            <a:off x="7890405" y="1133760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29" name="Text Box 431"/>
          <p:cNvSpPr txBox="1">
            <a:spLocks noChangeArrowheads="1"/>
          </p:cNvSpPr>
          <p:nvPr/>
        </p:nvSpPr>
        <p:spPr bwMode="auto">
          <a:xfrm>
            <a:off x="3832552" y="3409997"/>
            <a:ext cx="445055" cy="621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rgbClr val="01006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30" name="Text Box 432"/>
          <p:cNvSpPr txBox="1">
            <a:spLocks noChangeArrowheads="1"/>
          </p:cNvSpPr>
          <p:nvPr/>
        </p:nvSpPr>
        <p:spPr bwMode="auto">
          <a:xfrm>
            <a:off x="5647678" y="1785346"/>
            <a:ext cx="425857" cy="621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rgbClr val="01006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31" name="Text Box 433"/>
          <p:cNvSpPr txBox="1">
            <a:spLocks noChangeArrowheads="1"/>
          </p:cNvSpPr>
          <p:nvPr/>
        </p:nvSpPr>
        <p:spPr bwMode="auto">
          <a:xfrm>
            <a:off x="5912966" y="3481197"/>
            <a:ext cx="425857" cy="621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rgbClr val="01006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32" name="Text Box 434"/>
          <p:cNvSpPr txBox="1">
            <a:spLocks noChangeArrowheads="1"/>
          </p:cNvSpPr>
          <p:nvPr/>
        </p:nvSpPr>
        <p:spPr bwMode="auto">
          <a:xfrm>
            <a:off x="4171143" y="2439090"/>
            <a:ext cx="947706" cy="539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01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object</a:t>
            </a:r>
            <a:endParaRPr kumimoji="0" lang="en-GB" sz="2000" b="0" i="0" u="none" strike="noStrike" kern="0" cap="none" spc="0" normalizeH="0" baseline="0" noProof="0">
              <a:ln>
                <a:noFill/>
              </a:ln>
              <a:solidFill>
                <a:srgbClr val="01006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33" name="Freeform 932"/>
          <p:cNvSpPr>
            <a:spLocks/>
          </p:cNvSpPr>
          <p:nvPr/>
        </p:nvSpPr>
        <p:spPr bwMode="auto">
          <a:xfrm>
            <a:off x="4092604" y="2307478"/>
            <a:ext cx="1898901" cy="1762736"/>
          </a:xfrm>
          <a:custGeom>
            <a:avLst/>
            <a:gdLst>
              <a:gd name="T0" fmla="*/ 0 w 1088"/>
              <a:gd name="T1" fmla="*/ 817 h 817"/>
              <a:gd name="T2" fmla="*/ 1088 w 1088"/>
              <a:gd name="T3" fmla="*/ 544 h 817"/>
              <a:gd name="T4" fmla="*/ 1088 w 1088"/>
              <a:gd name="T5" fmla="*/ 0 h 817"/>
              <a:gd name="T6" fmla="*/ 0 w 1088"/>
              <a:gd name="T7" fmla="*/ 817 h 817"/>
              <a:gd name="T8" fmla="*/ 0 60000 65536"/>
              <a:gd name="T9" fmla="*/ 0 60000 65536"/>
              <a:gd name="T10" fmla="*/ 0 60000 65536"/>
              <a:gd name="T11" fmla="*/ 0 60000 65536"/>
              <a:gd name="T12" fmla="*/ 0 w 1088"/>
              <a:gd name="T13" fmla="*/ 0 h 817"/>
              <a:gd name="T14" fmla="*/ 1088 w 1088"/>
              <a:gd name="T15" fmla="*/ 817 h 81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88" h="817">
                <a:moveTo>
                  <a:pt x="0" y="817"/>
                </a:moveTo>
                <a:lnTo>
                  <a:pt x="1088" y="544"/>
                </a:lnTo>
                <a:lnTo>
                  <a:pt x="1088" y="0"/>
                </a:lnTo>
                <a:lnTo>
                  <a:pt x="0" y="817"/>
                </a:lnTo>
                <a:close/>
              </a:path>
            </a:pathLst>
          </a:custGeom>
          <a:solidFill>
            <a:srgbClr val="80D0E8"/>
          </a:solidFill>
          <a:ln w="28575">
            <a:solidFill>
              <a:sysClr val="windowText" lastClr="000000"/>
            </a:solidFill>
            <a:round/>
            <a:headEnd/>
            <a:tailEnd/>
          </a:ln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34" name="Freeform 933"/>
          <p:cNvSpPr>
            <a:spLocks/>
          </p:cNvSpPr>
          <p:nvPr/>
        </p:nvSpPr>
        <p:spPr bwMode="auto">
          <a:xfrm>
            <a:off x="6433069" y="1707673"/>
            <a:ext cx="1898901" cy="1762736"/>
          </a:xfrm>
          <a:custGeom>
            <a:avLst/>
            <a:gdLst>
              <a:gd name="T0" fmla="*/ 0 w 1088"/>
              <a:gd name="T1" fmla="*/ 817 h 817"/>
              <a:gd name="T2" fmla="*/ 1088 w 1088"/>
              <a:gd name="T3" fmla="*/ 544 h 817"/>
              <a:gd name="T4" fmla="*/ 1088 w 1088"/>
              <a:gd name="T5" fmla="*/ 0 h 817"/>
              <a:gd name="T6" fmla="*/ 0 w 1088"/>
              <a:gd name="T7" fmla="*/ 817 h 817"/>
              <a:gd name="T8" fmla="*/ 0 60000 65536"/>
              <a:gd name="T9" fmla="*/ 0 60000 65536"/>
              <a:gd name="T10" fmla="*/ 0 60000 65536"/>
              <a:gd name="T11" fmla="*/ 0 60000 65536"/>
              <a:gd name="T12" fmla="*/ 0 w 1088"/>
              <a:gd name="T13" fmla="*/ 0 h 817"/>
              <a:gd name="T14" fmla="*/ 1088 w 1088"/>
              <a:gd name="T15" fmla="*/ 817 h 81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88" h="817">
                <a:moveTo>
                  <a:pt x="0" y="817"/>
                </a:moveTo>
                <a:lnTo>
                  <a:pt x="1088" y="544"/>
                </a:lnTo>
                <a:lnTo>
                  <a:pt x="1088" y="0"/>
                </a:lnTo>
                <a:lnTo>
                  <a:pt x="0" y="817"/>
                </a:lnTo>
                <a:close/>
              </a:path>
            </a:pathLst>
          </a:custGeom>
          <a:solidFill>
            <a:srgbClr val="80D0E8"/>
          </a:solidFill>
          <a:ln w="28575">
            <a:solidFill>
              <a:sysClr val="windowText" lastClr="000000"/>
            </a:solidFill>
            <a:round/>
            <a:headEnd/>
            <a:tailEnd/>
          </a:ln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35" name="Rectangle 934"/>
          <p:cNvSpPr>
            <a:spLocks noChangeArrowheads="1"/>
          </p:cNvSpPr>
          <p:nvPr/>
        </p:nvSpPr>
        <p:spPr bwMode="auto">
          <a:xfrm>
            <a:off x="8365131" y="2894339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36" name="Rectangle 935"/>
          <p:cNvSpPr>
            <a:spLocks noChangeArrowheads="1"/>
          </p:cNvSpPr>
          <p:nvPr/>
        </p:nvSpPr>
        <p:spPr bwMode="auto">
          <a:xfrm>
            <a:off x="8365131" y="2307479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37" name="Rectangle 936"/>
          <p:cNvSpPr>
            <a:spLocks noChangeArrowheads="1"/>
          </p:cNvSpPr>
          <p:nvPr/>
        </p:nvSpPr>
        <p:spPr bwMode="auto">
          <a:xfrm>
            <a:off x="8365131" y="1720619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38" name="Rectangle 937"/>
          <p:cNvSpPr>
            <a:spLocks noChangeArrowheads="1"/>
          </p:cNvSpPr>
          <p:nvPr/>
        </p:nvSpPr>
        <p:spPr bwMode="auto">
          <a:xfrm>
            <a:off x="8365131" y="3481197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39" name="Rectangle 938"/>
          <p:cNvSpPr>
            <a:spLocks noChangeArrowheads="1"/>
          </p:cNvSpPr>
          <p:nvPr/>
        </p:nvSpPr>
        <p:spPr bwMode="auto">
          <a:xfrm>
            <a:off x="8365131" y="1133760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40" name="Rectangle 939"/>
          <p:cNvSpPr>
            <a:spLocks noChangeArrowheads="1"/>
          </p:cNvSpPr>
          <p:nvPr/>
        </p:nvSpPr>
        <p:spPr bwMode="auto">
          <a:xfrm>
            <a:off x="3616133" y="2894339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41" name="Rectangle 940"/>
          <p:cNvSpPr>
            <a:spLocks noChangeArrowheads="1"/>
          </p:cNvSpPr>
          <p:nvPr/>
        </p:nvSpPr>
        <p:spPr bwMode="auto">
          <a:xfrm>
            <a:off x="4090858" y="2894339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42" name="Rectangle 941"/>
          <p:cNvSpPr>
            <a:spLocks noChangeArrowheads="1"/>
          </p:cNvSpPr>
          <p:nvPr/>
        </p:nvSpPr>
        <p:spPr bwMode="auto">
          <a:xfrm>
            <a:off x="4565584" y="2894339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43" name="Rectangle 942"/>
          <p:cNvSpPr>
            <a:spLocks noChangeArrowheads="1"/>
          </p:cNvSpPr>
          <p:nvPr/>
        </p:nvSpPr>
        <p:spPr bwMode="auto">
          <a:xfrm>
            <a:off x="5040309" y="2894339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44" name="Rectangle 943"/>
          <p:cNvSpPr>
            <a:spLocks noChangeArrowheads="1"/>
          </p:cNvSpPr>
          <p:nvPr/>
        </p:nvSpPr>
        <p:spPr bwMode="auto">
          <a:xfrm>
            <a:off x="5516780" y="2894339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45" name="Rectangle 944"/>
          <p:cNvSpPr>
            <a:spLocks noChangeArrowheads="1"/>
          </p:cNvSpPr>
          <p:nvPr/>
        </p:nvSpPr>
        <p:spPr bwMode="auto">
          <a:xfrm>
            <a:off x="5991505" y="2894339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46" name="Rectangle 945"/>
          <p:cNvSpPr>
            <a:spLocks noChangeArrowheads="1"/>
          </p:cNvSpPr>
          <p:nvPr/>
        </p:nvSpPr>
        <p:spPr bwMode="auto">
          <a:xfrm>
            <a:off x="6466230" y="2894339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47" name="Rectangle 946"/>
          <p:cNvSpPr>
            <a:spLocks noChangeArrowheads="1"/>
          </p:cNvSpPr>
          <p:nvPr/>
        </p:nvSpPr>
        <p:spPr bwMode="auto">
          <a:xfrm>
            <a:off x="6940955" y="2894339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48" name="Rectangle 947"/>
          <p:cNvSpPr>
            <a:spLocks noChangeArrowheads="1"/>
          </p:cNvSpPr>
          <p:nvPr/>
        </p:nvSpPr>
        <p:spPr bwMode="auto">
          <a:xfrm>
            <a:off x="3616133" y="2307479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49" name="Rectangle 948"/>
          <p:cNvSpPr>
            <a:spLocks noChangeArrowheads="1"/>
          </p:cNvSpPr>
          <p:nvPr/>
        </p:nvSpPr>
        <p:spPr bwMode="auto">
          <a:xfrm>
            <a:off x="4090858" y="2307479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50" name="Rectangle 949"/>
          <p:cNvSpPr>
            <a:spLocks noChangeArrowheads="1"/>
          </p:cNvSpPr>
          <p:nvPr/>
        </p:nvSpPr>
        <p:spPr bwMode="auto">
          <a:xfrm>
            <a:off x="4565584" y="2307479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51" name="Rectangle 950"/>
          <p:cNvSpPr>
            <a:spLocks noChangeArrowheads="1"/>
          </p:cNvSpPr>
          <p:nvPr/>
        </p:nvSpPr>
        <p:spPr bwMode="auto">
          <a:xfrm>
            <a:off x="5040309" y="2307479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52" name="Rectangle 951"/>
          <p:cNvSpPr>
            <a:spLocks noChangeArrowheads="1"/>
          </p:cNvSpPr>
          <p:nvPr/>
        </p:nvSpPr>
        <p:spPr bwMode="auto">
          <a:xfrm>
            <a:off x="5516780" y="2307479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53" name="Rectangle 952"/>
          <p:cNvSpPr>
            <a:spLocks noChangeArrowheads="1"/>
          </p:cNvSpPr>
          <p:nvPr/>
        </p:nvSpPr>
        <p:spPr bwMode="auto">
          <a:xfrm>
            <a:off x="5991505" y="2307479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54" name="Rectangle 953"/>
          <p:cNvSpPr>
            <a:spLocks noChangeArrowheads="1"/>
          </p:cNvSpPr>
          <p:nvPr/>
        </p:nvSpPr>
        <p:spPr bwMode="auto">
          <a:xfrm>
            <a:off x="6466230" y="2307479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55" name="Rectangle 954"/>
          <p:cNvSpPr>
            <a:spLocks noChangeArrowheads="1"/>
          </p:cNvSpPr>
          <p:nvPr/>
        </p:nvSpPr>
        <p:spPr bwMode="auto">
          <a:xfrm>
            <a:off x="6940955" y="2307479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56" name="Rectangle 955"/>
          <p:cNvSpPr>
            <a:spLocks noChangeArrowheads="1"/>
          </p:cNvSpPr>
          <p:nvPr/>
        </p:nvSpPr>
        <p:spPr bwMode="auto">
          <a:xfrm>
            <a:off x="3616133" y="1720619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57" name="Rectangle 956"/>
          <p:cNvSpPr>
            <a:spLocks noChangeArrowheads="1"/>
          </p:cNvSpPr>
          <p:nvPr/>
        </p:nvSpPr>
        <p:spPr bwMode="auto">
          <a:xfrm>
            <a:off x="4090858" y="1720619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58" name="Rectangle 957"/>
          <p:cNvSpPr>
            <a:spLocks noChangeArrowheads="1"/>
          </p:cNvSpPr>
          <p:nvPr/>
        </p:nvSpPr>
        <p:spPr bwMode="auto">
          <a:xfrm>
            <a:off x="4565584" y="1720619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59" name="Rectangle 958"/>
          <p:cNvSpPr>
            <a:spLocks noChangeArrowheads="1"/>
          </p:cNvSpPr>
          <p:nvPr/>
        </p:nvSpPr>
        <p:spPr bwMode="auto">
          <a:xfrm>
            <a:off x="5040309" y="1720619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60" name="Rectangle 959"/>
          <p:cNvSpPr>
            <a:spLocks noChangeArrowheads="1"/>
          </p:cNvSpPr>
          <p:nvPr/>
        </p:nvSpPr>
        <p:spPr bwMode="auto">
          <a:xfrm>
            <a:off x="5516780" y="1720619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61" name="Rectangle 960"/>
          <p:cNvSpPr>
            <a:spLocks noChangeArrowheads="1"/>
          </p:cNvSpPr>
          <p:nvPr/>
        </p:nvSpPr>
        <p:spPr bwMode="auto">
          <a:xfrm>
            <a:off x="5991505" y="1720619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62" name="Rectangle 961"/>
          <p:cNvSpPr>
            <a:spLocks noChangeArrowheads="1"/>
          </p:cNvSpPr>
          <p:nvPr/>
        </p:nvSpPr>
        <p:spPr bwMode="auto">
          <a:xfrm>
            <a:off x="6466230" y="1720619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63" name="Rectangle 962"/>
          <p:cNvSpPr>
            <a:spLocks noChangeArrowheads="1"/>
          </p:cNvSpPr>
          <p:nvPr/>
        </p:nvSpPr>
        <p:spPr bwMode="auto">
          <a:xfrm>
            <a:off x="6940955" y="1720619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64" name="Rectangle 963"/>
          <p:cNvSpPr>
            <a:spLocks noChangeArrowheads="1"/>
          </p:cNvSpPr>
          <p:nvPr/>
        </p:nvSpPr>
        <p:spPr bwMode="auto">
          <a:xfrm>
            <a:off x="3616133" y="3481197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65" name="Rectangle 964"/>
          <p:cNvSpPr>
            <a:spLocks noChangeArrowheads="1"/>
          </p:cNvSpPr>
          <p:nvPr/>
        </p:nvSpPr>
        <p:spPr bwMode="auto">
          <a:xfrm>
            <a:off x="4090858" y="3481197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66" name="Rectangle 965"/>
          <p:cNvSpPr>
            <a:spLocks noChangeArrowheads="1"/>
          </p:cNvSpPr>
          <p:nvPr/>
        </p:nvSpPr>
        <p:spPr bwMode="auto">
          <a:xfrm>
            <a:off x="4565584" y="3481197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67" name="Rectangle 966"/>
          <p:cNvSpPr>
            <a:spLocks noChangeArrowheads="1"/>
          </p:cNvSpPr>
          <p:nvPr/>
        </p:nvSpPr>
        <p:spPr bwMode="auto">
          <a:xfrm>
            <a:off x="5040309" y="3481197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68" name="Rectangle 967"/>
          <p:cNvSpPr>
            <a:spLocks noChangeArrowheads="1"/>
          </p:cNvSpPr>
          <p:nvPr/>
        </p:nvSpPr>
        <p:spPr bwMode="auto">
          <a:xfrm>
            <a:off x="5516780" y="3481197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69" name="Rectangle 968"/>
          <p:cNvSpPr>
            <a:spLocks noChangeArrowheads="1"/>
          </p:cNvSpPr>
          <p:nvPr/>
        </p:nvSpPr>
        <p:spPr bwMode="auto">
          <a:xfrm>
            <a:off x="5991505" y="3481197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70" name="Rectangle 969"/>
          <p:cNvSpPr>
            <a:spLocks noChangeArrowheads="1"/>
          </p:cNvSpPr>
          <p:nvPr/>
        </p:nvSpPr>
        <p:spPr bwMode="auto">
          <a:xfrm>
            <a:off x="6466230" y="3481197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71" name="Rectangle 970"/>
          <p:cNvSpPr>
            <a:spLocks noChangeArrowheads="1"/>
          </p:cNvSpPr>
          <p:nvPr/>
        </p:nvSpPr>
        <p:spPr bwMode="auto">
          <a:xfrm>
            <a:off x="6940955" y="3481197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72" name="Rectangle 971"/>
          <p:cNvSpPr>
            <a:spLocks noChangeArrowheads="1"/>
          </p:cNvSpPr>
          <p:nvPr/>
        </p:nvSpPr>
        <p:spPr bwMode="auto">
          <a:xfrm>
            <a:off x="3616133" y="1133760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73" name="Rectangle 972"/>
          <p:cNvSpPr>
            <a:spLocks noChangeArrowheads="1"/>
          </p:cNvSpPr>
          <p:nvPr/>
        </p:nvSpPr>
        <p:spPr bwMode="auto">
          <a:xfrm>
            <a:off x="4090858" y="1133760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74" name="Rectangle 973"/>
          <p:cNvSpPr>
            <a:spLocks noChangeArrowheads="1"/>
          </p:cNvSpPr>
          <p:nvPr/>
        </p:nvSpPr>
        <p:spPr bwMode="auto">
          <a:xfrm>
            <a:off x="4565584" y="1133760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75" name="Rectangle 974"/>
          <p:cNvSpPr>
            <a:spLocks noChangeArrowheads="1"/>
          </p:cNvSpPr>
          <p:nvPr/>
        </p:nvSpPr>
        <p:spPr bwMode="auto">
          <a:xfrm>
            <a:off x="5040309" y="1133760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76" name="Rectangle 975"/>
          <p:cNvSpPr>
            <a:spLocks noChangeArrowheads="1"/>
          </p:cNvSpPr>
          <p:nvPr/>
        </p:nvSpPr>
        <p:spPr bwMode="auto">
          <a:xfrm>
            <a:off x="5516780" y="1133760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77" name="Rectangle 976"/>
          <p:cNvSpPr>
            <a:spLocks noChangeArrowheads="1"/>
          </p:cNvSpPr>
          <p:nvPr/>
        </p:nvSpPr>
        <p:spPr bwMode="auto">
          <a:xfrm>
            <a:off x="5991505" y="1133760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78" name="Rectangle 977"/>
          <p:cNvSpPr>
            <a:spLocks noChangeArrowheads="1"/>
          </p:cNvSpPr>
          <p:nvPr/>
        </p:nvSpPr>
        <p:spPr bwMode="auto">
          <a:xfrm>
            <a:off x="6466230" y="1133760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79" name="Rectangle 978"/>
          <p:cNvSpPr>
            <a:spLocks noChangeArrowheads="1"/>
          </p:cNvSpPr>
          <p:nvPr/>
        </p:nvSpPr>
        <p:spPr bwMode="auto">
          <a:xfrm>
            <a:off x="6940955" y="1133760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80" name="Rectangle 979"/>
          <p:cNvSpPr>
            <a:spLocks noChangeArrowheads="1"/>
          </p:cNvSpPr>
          <p:nvPr/>
        </p:nvSpPr>
        <p:spPr bwMode="auto">
          <a:xfrm>
            <a:off x="7415680" y="2894339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81" name="Rectangle 980"/>
          <p:cNvSpPr>
            <a:spLocks noChangeArrowheads="1"/>
          </p:cNvSpPr>
          <p:nvPr/>
        </p:nvSpPr>
        <p:spPr bwMode="auto">
          <a:xfrm>
            <a:off x="7890405" y="2894339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82" name="Rectangle 981"/>
          <p:cNvSpPr>
            <a:spLocks noChangeArrowheads="1"/>
          </p:cNvSpPr>
          <p:nvPr/>
        </p:nvSpPr>
        <p:spPr bwMode="auto">
          <a:xfrm>
            <a:off x="7415680" y="2307479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83" name="Rectangle 982"/>
          <p:cNvSpPr>
            <a:spLocks noChangeArrowheads="1"/>
          </p:cNvSpPr>
          <p:nvPr/>
        </p:nvSpPr>
        <p:spPr bwMode="auto">
          <a:xfrm>
            <a:off x="7890405" y="2307479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84" name="Rectangle 983"/>
          <p:cNvSpPr>
            <a:spLocks noChangeArrowheads="1"/>
          </p:cNvSpPr>
          <p:nvPr/>
        </p:nvSpPr>
        <p:spPr bwMode="auto">
          <a:xfrm>
            <a:off x="7415680" y="1720619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85" name="Rectangle 984"/>
          <p:cNvSpPr>
            <a:spLocks noChangeArrowheads="1"/>
          </p:cNvSpPr>
          <p:nvPr/>
        </p:nvSpPr>
        <p:spPr bwMode="auto">
          <a:xfrm>
            <a:off x="7890405" y="1720619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86" name="Rectangle 985"/>
          <p:cNvSpPr>
            <a:spLocks noChangeArrowheads="1"/>
          </p:cNvSpPr>
          <p:nvPr/>
        </p:nvSpPr>
        <p:spPr bwMode="auto">
          <a:xfrm>
            <a:off x="7415680" y="3481197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87" name="Rectangle 986"/>
          <p:cNvSpPr>
            <a:spLocks noChangeArrowheads="1"/>
          </p:cNvSpPr>
          <p:nvPr/>
        </p:nvSpPr>
        <p:spPr bwMode="auto">
          <a:xfrm>
            <a:off x="7890405" y="3481197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88" name="Rectangle 987"/>
          <p:cNvSpPr>
            <a:spLocks noChangeArrowheads="1"/>
          </p:cNvSpPr>
          <p:nvPr/>
        </p:nvSpPr>
        <p:spPr bwMode="auto">
          <a:xfrm>
            <a:off x="7415680" y="1133760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89" name="Rectangle 988"/>
          <p:cNvSpPr>
            <a:spLocks noChangeArrowheads="1"/>
          </p:cNvSpPr>
          <p:nvPr/>
        </p:nvSpPr>
        <p:spPr bwMode="auto">
          <a:xfrm>
            <a:off x="7890405" y="1133760"/>
            <a:ext cx="474725" cy="586860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80D0E8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90" name="Text Box 493"/>
          <p:cNvSpPr txBox="1">
            <a:spLocks noChangeArrowheads="1"/>
          </p:cNvSpPr>
          <p:nvPr/>
        </p:nvSpPr>
        <p:spPr bwMode="auto">
          <a:xfrm>
            <a:off x="3832552" y="3409998"/>
            <a:ext cx="202456" cy="627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rgbClr val="01006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91" name="Text Box 494"/>
          <p:cNvSpPr txBox="1">
            <a:spLocks noChangeArrowheads="1"/>
          </p:cNvSpPr>
          <p:nvPr/>
        </p:nvSpPr>
        <p:spPr bwMode="auto">
          <a:xfrm>
            <a:off x="5647678" y="1785347"/>
            <a:ext cx="202456" cy="627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rgbClr val="01006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92" name="Text Box 495"/>
          <p:cNvSpPr txBox="1">
            <a:spLocks noChangeArrowheads="1"/>
          </p:cNvSpPr>
          <p:nvPr/>
        </p:nvSpPr>
        <p:spPr bwMode="auto">
          <a:xfrm>
            <a:off x="5912966" y="3481197"/>
            <a:ext cx="202456" cy="627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rgbClr val="01006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93" name="Freeform 992"/>
          <p:cNvSpPr>
            <a:spLocks/>
          </p:cNvSpPr>
          <p:nvPr/>
        </p:nvSpPr>
        <p:spPr bwMode="auto">
          <a:xfrm>
            <a:off x="4092604" y="2307479"/>
            <a:ext cx="1898901" cy="1762736"/>
          </a:xfrm>
          <a:custGeom>
            <a:avLst/>
            <a:gdLst>
              <a:gd name="T0" fmla="*/ 0 w 1088"/>
              <a:gd name="T1" fmla="*/ 817 h 817"/>
              <a:gd name="T2" fmla="*/ 1088 w 1088"/>
              <a:gd name="T3" fmla="*/ 544 h 817"/>
              <a:gd name="T4" fmla="*/ 1088 w 1088"/>
              <a:gd name="T5" fmla="*/ 0 h 817"/>
              <a:gd name="T6" fmla="*/ 0 w 1088"/>
              <a:gd name="T7" fmla="*/ 817 h 817"/>
              <a:gd name="T8" fmla="*/ 0 60000 65536"/>
              <a:gd name="T9" fmla="*/ 0 60000 65536"/>
              <a:gd name="T10" fmla="*/ 0 60000 65536"/>
              <a:gd name="T11" fmla="*/ 0 60000 65536"/>
              <a:gd name="T12" fmla="*/ 0 w 1088"/>
              <a:gd name="T13" fmla="*/ 0 h 817"/>
              <a:gd name="T14" fmla="*/ 1088 w 1088"/>
              <a:gd name="T15" fmla="*/ 817 h 81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88" h="817">
                <a:moveTo>
                  <a:pt x="0" y="817"/>
                </a:moveTo>
                <a:lnTo>
                  <a:pt x="1088" y="544"/>
                </a:lnTo>
                <a:lnTo>
                  <a:pt x="1088" y="0"/>
                </a:lnTo>
                <a:lnTo>
                  <a:pt x="0" y="817"/>
                </a:lnTo>
                <a:close/>
              </a:path>
            </a:pathLst>
          </a:custGeom>
          <a:solidFill>
            <a:srgbClr val="80D0E8"/>
          </a:solidFill>
          <a:ln w="28575">
            <a:solidFill>
              <a:sysClr val="windowText" lastClr="000000"/>
            </a:solidFill>
            <a:round/>
            <a:headEnd/>
            <a:tailEnd/>
          </a:ln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94" name="Freeform 993"/>
          <p:cNvSpPr>
            <a:spLocks/>
          </p:cNvSpPr>
          <p:nvPr/>
        </p:nvSpPr>
        <p:spPr bwMode="auto">
          <a:xfrm>
            <a:off x="6441795" y="1120814"/>
            <a:ext cx="1898901" cy="1762736"/>
          </a:xfrm>
          <a:custGeom>
            <a:avLst/>
            <a:gdLst>
              <a:gd name="T0" fmla="*/ 0 w 1088"/>
              <a:gd name="T1" fmla="*/ 817 h 817"/>
              <a:gd name="T2" fmla="*/ 1088 w 1088"/>
              <a:gd name="T3" fmla="*/ 544 h 817"/>
              <a:gd name="T4" fmla="*/ 1088 w 1088"/>
              <a:gd name="T5" fmla="*/ 0 h 817"/>
              <a:gd name="T6" fmla="*/ 0 w 1088"/>
              <a:gd name="T7" fmla="*/ 817 h 817"/>
              <a:gd name="T8" fmla="*/ 0 60000 65536"/>
              <a:gd name="T9" fmla="*/ 0 60000 65536"/>
              <a:gd name="T10" fmla="*/ 0 60000 65536"/>
              <a:gd name="T11" fmla="*/ 0 60000 65536"/>
              <a:gd name="T12" fmla="*/ 0 w 1088"/>
              <a:gd name="T13" fmla="*/ 0 h 817"/>
              <a:gd name="T14" fmla="*/ 1088 w 1088"/>
              <a:gd name="T15" fmla="*/ 817 h 81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88" h="817">
                <a:moveTo>
                  <a:pt x="0" y="817"/>
                </a:moveTo>
                <a:lnTo>
                  <a:pt x="1088" y="544"/>
                </a:lnTo>
                <a:lnTo>
                  <a:pt x="1088" y="0"/>
                </a:lnTo>
                <a:lnTo>
                  <a:pt x="0" y="817"/>
                </a:lnTo>
                <a:close/>
              </a:path>
            </a:pathLst>
          </a:custGeom>
          <a:solidFill>
            <a:srgbClr val="80D0E8"/>
          </a:solidFill>
          <a:ln w="28575">
            <a:solidFill>
              <a:sysClr val="windowText" lastClr="000000"/>
            </a:solidFill>
            <a:round/>
            <a:headEnd/>
            <a:tailEnd/>
          </a:ln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95" name="Text Box 500"/>
          <p:cNvSpPr txBox="1">
            <a:spLocks noChangeArrowheads="1"/>
          </p:cNvSpPr>
          <p:nvPr/>
        </p:nvSpPr>
        <p:spPr bwMode="auto">
          <a:xfrm>
            <a:off x="6129382" y="2236287"/>
            <a:ext cx="202456" cy="627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rgbClr val="01006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96" name="Text Box 501"/>
          <p:cNvSpPr txBox="1">
            <a:spLocks noChangeArrowheads="1"/>
          </p:cNvSpPr>
          <p:nvPr/>
        </p:nvSpPr>
        <p:spPr bwMode="auto">
          <a:xfrm>
            <a:off x="8173106" y="806887"/>
            <a:ext cx="202456" cy="627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rgbClr val="01006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97" name="Text Box 502"/>
          <p:cNvSpPr txBox="1">
            <a:spLocks noChangeArrowheads="1"/>
          </p:cNvSpPr>
          <p:nvPr/>
        </p:nvSpPr>
        <p:spPr bwMode="auto">
          <a:xfrm>
            <a:off x="8209796" y="2307486"/>
            <a:ext cx="202456" cy="627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rgbClr val="01006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98" name="Line 506"/>
          <p:cNvSpPr>
            <a:spLocks noChangeShapeType="1"/>
          </p:cNvSpPr>
          <p:nvPr/>
        </p:nvSpPr>
        <p:spPr bwMode="auto">
          <a:xfrm flipV="1">
            <a:off x="5991503" y="2307478"/>
            <a:ext cx="2375372" cy="1173718"/>
          </a:xfrm>
          <a:prstGeom prst="line">
            <a:avLst/>
          </a:prstGeom>
          <a:noFill/>
          <a:ln w="41275">
            <a:solidFill>
              <a:srgbClr val="FF6600"/>
            </a:solidFill>
            <a:round/>
            <a:headEnd type="arrow"/>
            <a:tailEnd type="non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99" name="Line 507"/>
          <p:cNvSpPr>
            <a:spLocks noChangeShapeType="1"/>
          </p:cNvSpPr>
          <p:nvPr/>
        </p:nvSpPr>
        <p:spPr bwMode="auto">
          <a:xfrm flipV="1">
            <a:off x="5991503" y="1133760"/>
            <a:ext cx="2375372" cy="1173718"/>
          </a:xfrm>
          <a:prstGeom prst="line">
            <a:avLst/>
          </a:prstGeom>
          <a:noFill/>
          <a:ln w="41275">
            <a:solidFill>
              <a:srgbClr val="FF6600"/>
            </a:solidFill>
            <a:round/>
            <a:headEnd type="arrow"/>
            <a:tailEnd type="non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00" name="Line 508"/>
          <p:cNvSpPr>
            <a:spLocks noChangeShapeType="1"/>
          </p:cNvSpPr>
          <p:nvPr/>
        </p:nvSpPr>
        <p:spPr bwMode="auto">
          <a:xfrm flipV="1">
            <a:off x="4090856" y="2894338"/>
            <a:ext cx="2375372" cy="1173718"/>
          </a:xfrm>
          <a:prstGeom prst="line">
            <a:avLst/>
          </a:prstGeom>
          <a:noFill/>
          <a:ln w="41275">
            <a:solidFill>
              <a:srgbClr val="FF6600"/>
            </a:solidFill>
            <a:round/>
            <a:headEnd type="arrow"/>
            <a:tailEnd type="non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01" name="TextBox 1000"/>
          <p:cNvSpPr txBox="1"/>
          <p:nvPr/>
        </p:nvSpPr>
        <p:spPr>
          <a:xfrm>
            <a:off x="5496821" y="2640778"/>
            <a:ext cx="3558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A</a:t>
            </a:r>
          </a:p>
        </p:txBody>
      </p:sp>
      <p:sp>
        <p:nvSpPr>
          <p:cNvPr id="1002" name="TextBox 1001"/>
          <p:cNvSpPr txBox="1"/>
          <p:nvPr/>
        </p:nvSpPr>
        <p:spPr>
          <a:xfrm>
            <a:off x="7923565" y="1379661"/>
            <a:ext cx="3558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4279422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9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10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8" grpId="0" animBg="1"/>
      <p:bldP spid="999" grpId="0" animBg="1"/>
      <p:bldP spid="100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ChangeArrowheads="1"/>
          </p:cNvSpPr>
          <p:nvPr/>
        </p:nvSpPr>
        <p:spPr bwMode="auto">
          <a:xfrm>
            <a:off x="440872" y="368014"/>
            <a:ext cx="11484427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6000" b="1" dirty="0">
                <a:solidFill>
                  <a:srgbClr val="000000"/>
                </a:solidFill>
                <a:latin typeface="Calibri" panose="020F0502020204030204" pitchFamily="34" charset="0"/>
              </a:rPr>
              <a:t>Translations on a Co-ordinate Grids</a:t>
            </a:r>
            <a:r>
              <a:rPr lang="en-GB" altLang="en-US" sz="6000" dirty="0">
                <a:latin typeface="Calibri" panose="020F0502020204030204" pitchFamily="34" charset="0"/>
              </a:rPr>
              <a:t> 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1857942" y="2708276"/>
            <a:ext cx="3622675" cy="3451225"/>
            <a:chOff x="1919289" y="2708276"/>
            <a:chExt cx="3622675" cy="3451225"/>
          </a:xfrm>
        </p:grpSpPr>
        <p:pic>
          <p:nvPicPr>
            <p:cNvPr id="3075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57" t="5907" r="31104" b="10106"/>
            <a:stretch>
              <a:fillRect/>
            </a:stretch>
          </p:blipFill>
          <p:spPr bwMode="auto">
            <a:xfrm>
              <a:off x="1919289" y="2708276"/>
              <a:ext cx="3622675" cy="3451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L-Shape 5"/>
            <p:cNvSpPr/>
            <p:nvPr/>
          </p:nvSpPr>
          <p:spPr>
            <a:xfrm>
              <a:off x="2640014" y="4652964"/>
              <a:ext cx="503237" cy="504825"/>
            </a:xfrm>
            <a:prstGeom prst="corner">
              <a:avLst>
                <a:gd name="adj1" fmla="val 45226"/>
                <a:gd name="adj2" fmla="val 50000"/>
              </a:avLst>
            </a:prstGeom>
            <a:solidFill>
              <a:srgbClr val="FF0000"/>
            </a:solidFill>
            <a:ln w="571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31" name="L-Shape 30"/>
            <p:cNvSpPr/>
            <p:nvPr/>
          </p:nvSpPr>
          <p:spPr>
            <a:xfrm>
              <a:off x="3503614" y="3789364"/>
              <a:ext cx="504825" cy="503237"/>
            </a:xfrm>
            <a:prstGeom prst="corner">
              <a:avLst>
                <a:gd name="adj1" fmla="val 45226"/>
                <a:gd name="adj2" fmla="val 50000"/>
              </a:avLst>
            </a:prstGeom>
            <a:solidFill>
              <a:srgbClr val="FF0000"/>
            </a:solidFill>
            <a:ln w="571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6764793" y="2708276"/>
            <a:ext cx="3627437" cy="3451225"/>
            <a:chOff x="6672264" y="2708276"/>
            <a:chExt cx="3627437" cy="3451225"/>
          </a:xfrm>
        </p:grpSpPr>
        <p:pic>
          <p:nvPicPr>
            <p:cNvPr id="3078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72264" y="2708276"/>
              <a:ext cx="3627437" cy="3451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3" name="L-Shape 32"/>
            <p:cNvSpPr/>
            <p:nvPr/>
          </p:nvSpPr>
          <p:spPr>
            <a:xfrm>
              <a:off x="7391401" y="4938714"/>
              <a:ext cx="504825" cy="504825"/>
            </a:xfrm>
            <a:prstGeom prst="corner">
              <a:avLst>
                <a:gd name="adj1" fmla="val 45226"/>
                <a:gd name="adj2" fmla="val 50000"/>
              </a:avLst>
            </a:prstGeom>
            <a:solidFill>
              <a:srgbClr val="FF0000"/>
            </a:solidFill>
            <a:ln w="571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34" name="L-Shape 33"/>
            <p:cNvSpPr/>
            <p:nvPr/>
          </p:nvSpPr>
          <p:spPr>
            <a:xfrm rot="10800000">
              <a:off x="7981950" y="4041775"/>
              <a:ext cx="503238" cy="503238"/>
            </a:xfrm>
            <a:prstGeom prst="corner">
              <a:avLst>
                <a:gd name="adj1" fmla="val 45226"/>
                <a:gd name="adj2" fmla="val 50000"/>
              </a:avLst>
            </a:prstGeom>
            <a:solidFill>
              <a:srgbClr val="FF0000"/>
            </a:solidFill>
            <a:ln w="571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sp>
        <p:nvSpPr>
          <p:cNvPr id="3081" name="TextBox 7"/>
          <p:cNvSpPr txBox="1">
            <a:spLocks noChangeArrowheads="1"/>
          </p:cNvSpPr>
          <p:nvPr/>
        </p:nvSpPr>
        <p:spPr bwMode="auto">
          <a:xfrm>
            <a:off x="1512888" y="1506965"/>
            <a:ext cx="9144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sz="4800" dirty="0"/>
              <a:t>Which is a translation and why?</a:t>
            </a:r>
          </a:p>
        </p:txBody>
      </p:sp>
      <p:sp>
        <p:nvSpPr>
          <p:cNvPr id="3082" name="TextBox 8"/>
          <p:cNvSpPr txBox="1">
            <a:spLocks noChangeArrowheads="1"/>
          </p:cNvSpPr>
          <p:nvPr/>
        </p:nvSpPr>
        <p:spPr bwMode="auto">
          <a:xfrm>
            <a:off x="5556251" y="4041775"/>
            <a:ext cx="1057275" cy="70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sz="4000"/>
              <a:t>OR</a:t>
            </a:r>
          </a:p>
        </p:txBody>
      </p:sp>
    </p:spTree>
    <p:extLst>
      <p:ext uri="{BB962C8B-B14F-4D97-AF65-F5344CB8AC3E}">
        <p14:creationId xmlns:p14="http://schemas.microsoft.com/office/powerpoint/2010/main" val="17867949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1"/>
          <p:cNvSpPr>
            <a:spLocks noChangeArrowheads="1"/>
          </p:cNvSpPr>
          <p:nvPr/>
        </p:nvSpPr>
        <p:spPr bwMode="auto">
          <a:xfrm>
            <a:off x="2895267" y="2524544"/>
            <a:ext cx="1439863" cy="1439862"/>
          </a:xfrm>
          <a:prstGeom prst="rect">
            <a:avLst/>
          </a:prstGeom>
          <a:noFill/>
          <a:ln w="9525">
            <a:solidFill>
              <a:schemeClr val="tx1"/>
            </a:solidFill>
            <a:prstDash val="dash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pic>
        <p:nvPicPr>
          <p:cNvPr id="512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18" t="6406" r="29594" b="43309"/>
          <a:stretch/>
        </p:blipFill>
        <p:spPr bwMode="auto">
          <a:xfrm>
            <a:off x="1090863" y="64169"/>
            <a:ext cx="9865895" cy="6681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124" name="Group 5"/>
          <p:cNvGrpSpPr>
            <a:grpSpLocks/>
          </p:cNvGrpSpPr>
          <p:nvPr/>
        </p:nvGrpSpPr>
        <p:grpSpPr bwMode="auto">
          <a:xfrm>
            <a:off x="2392029" y="508419"/>
            <a:ext cx="6335712" cy="4895850"/>
            <a:chOff x="567" y="391"/>
            <a:chExt cx="3991" cy="3084"/>
          </a:xfrm>
        </p:grpSpPr>
        <p:sp>
          <p:nvSpPr>
            <p:cNvPr id="5159" name="Line 3"/>
            <p:cNvSpPr>
              <a:spLocks noChangeShapeType="1"/>
            </p:cNvSpPr>
            <p:nvPr/>
          </p:nvSpPr>
          <p:spPr bwMode="auto">
            <a:xfrm flipV="1">
              <a:off x="567" y="391"/>
              <a:ext cx="0" cy="3084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160" name="Line 4"/>
            <p:cNvSpPr>
              <a:spLocks noChangeShapeType="1"/>
            </p:cNvSpPr>
            <p:nvPr/>
          </p:nvSpPr>
          <p:spPr bwMode="auto">
            <a:xfrm>
              <a:off x="567" y="3475"/>
              <a:ext cx="3991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5125" name="Text Box 6"/>
          <p:cNvSpPr txBox="1">
            <a:spLocks noChangeArrowheads="1"/>
          </p:cNvSpPr>
          <p:nvPr/>
        </p:nvSpPr>
        <p:spPr bwMode="auto">
          <a:xfrm>
            <a:off x="2750804" y="5548732"/>
            <a:ext cx="57626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en-US" sz="1800" b="1"/>
              <a:t>1</a:t>
            </a:r>
          </a:p>
        </p:txBody>
      </p:sp>
      <p:sp>
        <p:nvSpPr>
          <p:cNvPr id="5126" name="Text Box 7"/>
          <p:cNvSpPr txBox="1">
            <a:spLocks noChangeArrowheads="1"/>
          </p:cNvSpPr>
          <p:nvPr/>
        </p:nvSpPr>
        <p:spPr bwMode="auto">
          <a:xfrm>
            <a:off x="3255629" y="5548732"/>
            <a:ext cx="57626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en-US" sz="1800" b="1"/>
              <a:t>2</a:t>
            </a:r>
          </a:p>
        </p:txBody>
      </p:sp>
      <p:sp>
        <p:nvSpPr>
          <p:cNvPr id="5127" name="Text Box 8"/>
          <p:cNvSpPr txBox="1">
            <a:spLocks noChangeArrowheads="1"/>
          </p:cNvSpPr>
          <p:nvPr/>
        </p:nvSpPr>
        <p:spPr bwMode="auto">
          <a:xfrm>
            <a:off x="3687429" y="5548732"/>
            <a:ext cx="57626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en-US" sz="1800" b="1"/>
              <a:t>3</a:t>
            </a:r>
          </a:p>
        </p:txBody>
      </p:sp>
      <p:sp>
        <p:nvSpPr>
          <p:cNvPr id="5128" name="Text Box 9"/>
          <p:cNvSpPr txBox="1">
            <a:spLocks noChangeArrowheads="1"/>
          </p:cNvSpPr>
          <p:nvPr/>
        </p:nvSpPr>
        <p:spPr bwMode="auto">
          <a:xfrm>
            <a:off x="4192254" y="5548732"/>
            <a:ext cx="57626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en-US" sz="1800" b="1"/>
              <a:t>4</a:t>
            </a:r>
          </a:p>
        </p:txBody>
      </p:sp>
      <p:sp>
        <p:nvSpPr>
          <p:cNvPr id="5129" name="Text Box 10"/>
          <p:cNvSpPr txBox="1">
            <a:spLocks noChangeArrowheads="1"/>
          </p:cNvSpPr>
          <p:nvPr/>
        </p:nvSpPr>
        <p:spPr bwMode="auto">
          <a:xfrm>
            <a:off x="4695492" y="5548732"/>
            <a:ext cx="57626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en-US" sz="1800" b="1"/>
              <a:t>5</a:t>
            </a:r>
          </a:p>
        </p:txBody>
      </p:sp>
      <p:sp>
        <p:nvSpPr>
          <p:cNvPr id="5130" name="Text Box 11"/>
          <p:cNvSpPr txBox="1">
            <a:spLocks noChangeArrowheads="1"/>
          </p:cNvSpPr>
          <p:nvPr/>
        </p:nvSpPr>
        <p:spPr bwMode="auto">
          <a:xfrm>
            <a:off x="5127292" y="5548732"/>
            <a:ext cx="57626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en-US" sz="1800" b="1"/>
              <a:t>6</a:t>
            </a:r>
          </a:p>
        </p:txBody>
      </p:sp>
      <p:sp>
        <p:nvSpPr>
          <p:cNvPr id="5131" name="Text Box 12"/>
          <p:cNvSpPr txBox="1">
            <a:spLocks noChangeArrowheads="1"/>
          </p:cNvSpPr>
          <p:nvPr/>
        </p:nvSpPr>
        <p:spPr bwMode="auto">
          <a:xfrm>
            <a:off x="5632117" y="5548732"/>
            <a:ext cx="57626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en-US" sz="1800" b="1"/>
              <a:t>7</a:t>
            </a:r>
          </a:p>
        </p:txBody>
      </p:sp>
      <p:sp>
        <p:nvSpPr>
          <p:cNvPr id="5132" name="Text Box 13"/>
          <p:cNvSpPr txBox="1">
            <a:spLocks noChangeArrowheads="1"/>
          </p:cNvSpPr>
          <p:nvPr/>
        </p:nvSpPr>
        <p:spPr bwMode="auto">
          <a:xfrm>
            <a:off x="6135354" y="5548732"/>
            <a:ext cx="57626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en-US" sz="1800" b="1"/>
              <a:t>8</a:t>
            </a:r>
          </a:p>
        </p:txBody>
      </p:sp>
      <p:sp>
        <p:nvSpPr>
          <p:cNvPr id="5133" name="Text Box 14"/>
          <p:cNvSpPr txBox="1">
            <a:spLocks noChangeArrowheads="1"/>
          </p:cNvSpPr>
          <p:nvPr/>
        </p:nvSpPr>
        <p:spPr bwMode="auto">
          <a:xfrm>
            <a:off x="6640179" y="5548732"/>
            <a:ext cx="57626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en-US" sz="1800" b="1"/>
              <a:t>9</a:t>
            </a:r>
          </a:p>
        </p:txBody>
      </p:sp>
      <p:sp>
        <p:nvSpPr>
          <p:cNvPr id="5134" name="Text Box 17"/>
          <p:cNvSpPr txBox="1">
            <a:spLocks noChangeArrowheads="1"/>
          </p:cNvSpPr>
          <p:nvPr/>
        </p:nvSpPr>
        <p:spPr bwMode="auto">
          <a:xfrm>
            <a:off x="7000542" y="5548732"/>
            <a:ext cx="57626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en-US" sz="1800" b="1" dirty="0"/>
              <a:t>10</a:t>
            </a:r>
          </a:p>
        </p:txBody>
      </p:sp>
      <p:sp>
        <p:nvSpPr>
          <p:cNvPr id="5135" name="Text Box 18"/>
          <p:cNvSpPr txBox="1">
            <a:spLocks noChangeArrowheads="1"/>
          </p:cNvSpPr>
          <p:nvPr/>
        </p:nvSpPr>
        <p:spPr bwMode="auto">
          <a:xfrm>
            <a:off x="1815767" y="363957"/>
            <a:ext cx="57626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en-US" sz="1800" b="1"/>
              <a:t>10</a:t>
            </a:r>
          </a:p>
        </p:txBody>
      </p:sp>
      <p:sp>
        <p:nvSpPr>
          <p:cNvPr id="5136" name="Text Box 19"/>
          <p:cNvSpPr txBox="1">
            <a:spLocks noChangeArrowheads="1"/>
          </p:cNvSpPr>
          <p:nvPr/>
        </p:nvSpPr>
        <p:spPr bwMode="auto">
          <a:xfrm>
            <a:off x="1887204" y="868782"/>
            <a:ext cx="57626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en-US" sz="1800" b="1"/>
              <a:t>9</a:t>
            </a:r>
          </a:p>
        </p:txBody>
      </p:sp>
      <p:sp>
        <p:nvSpPr>
          <p:cNvPr id="5137" name="Text Box 20"/>
          <p:cNvSpPr txBox="1">
            <a:spLocks noChangeArrowheads="1"/>
          </p:cNvSpPr>
          <p:nvPr/>
        </p:nvSpPr>
        <p:spPr bwMode="auto">
          <a:xfrm>
            <a:off x="1887204" y="1300582"/>
            <a:ext cx="57626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en-US" sz="1800" b="1"/>
              <a:t>8</a:t>
            </a:r>
          </a:p>
        </p:txBody>
      </p:sp>
      <p:sp>
        <p:nvSpPr>
          <p:cNvPr id="5138" name="Text Box 21"/>
          <p:cNvSpPr txBox="1">
            <a:spLocks noChangeArrowheads="1"/>
          </p:cNvSpPr>
          <p:nvPr/>
        </p:nvSpPr>
        <p:spPr bwMode="auto">
          <a:xfrm>
            <a:off x="1887204" y="1803819"/>
            <a:ext cx="5762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en-US" sz="1800" b="1"/>
              <a:t>7</a:t>
            </a:r>
          </a:p>
        </p:txBody>
      </p:sp>
      <p:sp>
        <p:nvSpPr>
          <p:cNvPr id="5139" name="Text Box 22"/>
          <p:cNvSpPr txBox="1">
            <a:spLocks noChangeArrowheads="1"/>
          </p:cNvSpPr>
          <p:nvPr/>
        </p:nvSpPr>
        <p:spPr bwMode="auto">
          <a:xfrm>
            <a:off x="1887204" y="2308644"/>
            <a:ext cx="5762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en-US" sz="1800" b="1"/>
              <a:t>6</a:t>
            </a:r>
          </a:p>
        </p:txBody>
      </p:sp>
      <p:sp>
        <p:nvSpPr>
          <p:cNvPr id="5140" name="Text Box 23"/>
          <p:cNvSpPr txBox="1">
            <a:spLocks noChangeArrowheads="1"/>
          </p:cNvSpPr>
          <p:nvPr/>
        </p:nvSpPr>
        <p:spPr bwMode="auto">
          <a:xfrm>
            <a:off x="1887204" y="2811882"/>
            <a:ext cx="57626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en-US" sz="1800" b="1"/>
              <a:t>5</a:t>
            </a:r>
          </a:p>
        </p:txBody>
      </p:sp>
      <p:sp>
        <p:nvSpPr>
          <p:cNvPr id="5141" name="Text Box 24"/>
          <p:cNvSpPr txBox="1">
            <a:spLocks noChangeArrowheads="1"/>
          </p:cNvSpPr>
          <p:nvPr/>
        </p:nvSpPr>
        <p:spPr bwMode="auto">
          <a:xfrm>
            <a:off x="1887204" y="3316707"/>
            <a:ext cx="57626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en-US" sz="1800" b="1"/>
              <a:t>4</a:t>
            </a:r>
          </a:p>
        </p:txBody>
      </p:sp>
      <p:sp>
        <p:nvSpPr>
          <p:cNvPr id="5142" name="Text Box 25"/>
          <p:cNvSpPr txBox="1">
            <a:spLocks noChangeArrowheads="1"/>
          </p:cNvSpPr>
          <p:nvPr/>
        </p:nvSpPr>
        <p:spPr bwMode="auto">
          <a:xfrm>
            <a:off x="1887204" y="3748507"/>
            <a:ext cx="57626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en-US" sz="1800" b="1"/>
              <a:t>3</a:t>
            </a:r>
          </a:p>
        </p:txBody>
      </p:sp>
      <p:sp>
        <p:nvSpPr>
          <p:cNvPr id="5143" name="Text Box 26"/>
          <p:cNvSpPr txBox="1">
            <a:spLocks noChangeArrowheads="1"/>
          </p:cNvSpPr>
          <p:nvPr/>
        </p:nvSpPr>
        <p:spPr bwMode="auto">
          <a:xfrm>
            <a:off x="1887204" y="4253332"/>
            <a:ext cx="57626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en-US" sz="1800" b="1"/>
              <a:t>2</a:t>
            </a:r>
          </a:p>
        </p:txBody>
      </p:sp>
      <p:sp>
        <p:nvSpPr>
          <p:cNvPr id="5144" name="Text Box 27"/>
          <p:cNvSpPr txBox="1">
            <a:spLocks noChangeArrowheads="1"/>
          </p:cNvSpPr>
          <p:nvPr/>
        </p:nvSpPr>
        <p:spPr bwMode="auto">
          <a:xfrm>
            <a:off x="1887204" y="4756569"/>
            <a:ext cx="5762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en-US" sz="1800" b="1"/>
              <a:t>1</a:t>
            </a:r>
          </a:p>
        </p:txBody>
      </p:sp>
      <p:sp>
        <p:nvSpPr>
          <p:cNvPr id="4124" name="Rectangle 28"/>
          <p:cNvSpPr>
            <a:spLocks noChangeArrowheads="1"/>
          </p:cNvSpPr>
          <p:nvPr/>
        </p:nvSpPr>
        <p:spPr bwMode="auto">
          <a:xfrm>
            <a:off x="2895267" y="2524544"/>
            <a:ext cx="1439863" cy="1439862"/>
          </a:xfrm>
          <a:prstGeom prst="rect">
            <a:avLst/>
          </a:prstGeom>
          <a:solidFill>
            <a:srgbClr val="FF0000"/>
          </a:solidFill>
          <a:ln w="349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5146" name="Text Box 29"/>
          <p:cNvSpPr txBox="1">
            <a:spLocks noChangeArrowheads="1"/>
          </p:cNvSpPr>
          <p:nvPr/>
        </p:nvSpPr>
        <p:spPr bwMode="auto">
          <a:xfrm>
            <a:off x="6279816" y="508419"/>
            <a:ext cx="28082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en-US" sz="2800" b="1"/>
              <a:t>right 4 squares </a:t>
            </a:r>
          </a:p>
        </p:txBody>
      </p:sp>
      <p:sp>
        <p:nvSpPr>
          <p:cNvPr id="4126" name="Oval 30"/>
          <p:cNvSpPr>
            <a:spLocks noChangeArrowheads="1"/>
          </p:cNvSpPr>
          <p:nvPr/>
        </p:nvSpPr>
        <p:spPr bwMode="auto">
          <a:xfrm>
            <a:off x="4192254" y="2380081"/>
            <a:ext cx="215900" cy="2159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4128" name="Rectangle 32"/>
          <p:cNvSpPr>
            <a:spLocks noChangeArrowheads="1"/>
          </p:cNvSpPr>
          <p:nvPr/>
        </p:nvSpPr>
        <p:spPr bwMode="auto">
          <a:xfrm>
            <a:off x="2895267" y="2524544"/>
            <a:ext cx="1439863" cy="1439862"/>
          </a:xfrm>
          <a:prstGeom prst="rect">
            <a:avLst/>
          </a:prstGeom>
          <a:noFill/>
          <a:ln w="38100">
            <a:solidFill>
              <a:schemeClr val="tx1"/>
            </a:solidFill>
            <a:prstDash val="dash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graphicFrame>
        <p:nvGraphicFramePr>
          <p:cNvPr id="31" name="Table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5627400"/>
              </p:ext>
            </p:extLst>
          </p:nvPr>
        </p:nvGraphicFramePr>
        <p:xfrm>
          <a:off x="8367379" y="1160882"/>
          <a:ext cx="1898651" cy="1686246"/>
        </p:xfrm>
        <a:graphic>
          <a:graphicData uri="http://schemas.openxmlformats.org/drawingml/2006/table">
            <a:tbl>
              <a:tblPr/>
              <a:tblGrid>
                <a:gridCol w="3869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07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69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869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8698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31400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GB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Column Vector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8480">
                <a:tc>
                  <a:txBody>
                    <a:bodyPr/>
                    <a:lstStyle/>
                    <a:p>
                      <a:pPr algn="l" fontAlgn="b"/>
                      <a:r>
                        <a:rPr lang="en-GB" sz="3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en-GB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GB" sz="3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en-GB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3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7566"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3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t"/>
                      <a:endParaRPr lang="en-GB" sz="4000" b="0" i="0" u="none" strike="noStrike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848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3600" b="0" i="0" u="none" strike="noStrike" dirty="0">
                          <a:solidFill>
                            <a:srgbClr val="3333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8562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3.33333E-6 L 0.16237 0.0053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1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112" y="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-1.85185E-6 L 0.15898 -0.0027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1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43" y="-13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24" grpId="0" animBg="1"/>
      <p:bldP spid="4126" grpId="0" animBg="1"/>
      <p:bldP spid="4126" grpId="1" animBg="1"/>
      <p:bldP spid="412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31" t="8663" r="29969" b="43309"/>
          <a:stretch/>
        </p:blipFill>
        <p:spPr bwMode="auto">
          <a:xfrm>
            <a:off x="1074821" y="283747"/>
            <a:ext cx="9817768" cy="63817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6147" name="Group 3"/>
          <p:cNvGrpSpPr>
            <a:grpSpLocks/>
          </p:cNvGrpSpPr>
          <p:nvPr/>
        </p:nvGrpSpPr>
        <p:grpSpPr bwMode="auto">
          <a:xfrm>
            <a:off x="2424113" y="428209"/>
            <a:ext cx="6335712" cy="4895850"/>
            <a:chOff x="567" y="391"/>
            <a:chExt cx="3991" cy="3084"/>
          </a:xfrm>
        </p:grpSpPr>
        <p:sp>
          <p:nvSpPr>
            <p:cNvPr id="6181" name="Line 4"/>
            <p:cNvSpPr>
              <a:spLocks noChangeShapeType="1"/>
            </p:cNvSpPr>
            <p:nvPr/>
          </p:nvSpPr>
          <p:spPr bwMode="auto">
            <a:xfrm flipV="1">
              <a:off x="567" y="391"/>
              <a:ext cx="0" cy="3084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6182" name="Line 5"/>
            <p:cNvSpPr>
              <a:spLocks noChangeShapeType="1"/>
            </p:cNvSpPr>
            <p:nvPr/>
          </p:nvSpPr>
          <p:spPr bwMode="auto">
            <a:xfrm>
              <a:off x="567" y="3475"/>
              <a:ext cx="3991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6148" name="Text Box 6"/>
          <p:cNvSpPr txBox="1">
            <a:spLocks noChangeArrowheads="1"/>
          </p:cNvSpPr>
          <p:nvPr/>
        </p:nvSpPr>
        <p:spPr bwMode="auto">
          <a:xfrm>
            <a:off x="2782888" y="5468522"/>
            <a:ext cx="57626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en-US" sz="1800" b="1"/>
              <a:t>1</a:t>
            </a:r>
          </a:p>
        </p:txBody>
      </p:sp>
      <p:sp>
        <p:nvSpPr>
          <p:cNvPr id="6149" name="Text Box 7"/>
          <p:cNvSpPr txBox="1">
            <a:spLocks noChangeArrowheads="1"/>
          </p:cNvSpPr>
          <p:nvPr/>
        </p:nvSpPr>
        <p:spPr bwMode="auto">
          <a:xfrm>
            <a:off x="3287713" y="5468522"/>
            <a:ext cx="57626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en-US" sz="1800" b="1"/>
              <a:t>2</a:t>
            </a:r>
          </a:p>
        </p:txBody>
      </p:sp>
      <p:sp>
        <p:nvSpPr>
          <p:cNvPr id="6150" name="Text Box 8"/>
          <p:cNvSpPr txBox="1">
            <a:spLocks noChangeArrowheads="1"/>
          </p:cNvSpPr>
          <p:nvPr/>
        </p:nvSpPr>
        <p:spPr bwMode="auto">
          <a:xfrm>
            <a:off x="3719513" y="5468522"/>
            <a:ext cx="57626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en-US" sz="1800" b="1"/>
              <a:t>3</a:t>
            </a:r>
          </a:p>
        </p:txBody>
      </p:sp>
      <p:sp>
        <p:nvSpPr>
          <p:cNvPr id="6151" name="Text Box 9"/>
          <p:cNvSpPr txBox="1">
            <a:spLocks noChangeArrowheads="1"/>
          </p:cNvSpPr>
          <p:nvPr/>
        </p:nvSpPr>
        <p:spPr bwMode="auto">
          <a:xfrm>
            <a:off x="4224338" y="5468522"/>
            <a:ext cx="57626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en-US" sz="1800" b="1"/>
              <a:t>4</a:t>
            </a:r>
          </a:p>
        </p:txBody>
      </p:sp>
      <p:sp>
        <p:nvSpPr>
          <p:cNvPr id="6152" name="Text Box 10"/>
          <p:cNvSpPr txBox="1">
            <a:spLocks noChangeArrowheads="1"/>
          </p:cNvSpPr>
          <p:nvPr/>
        </p:nvSpPr>
        <p:spPr bwMode="auto">
          <a:xfrm>
            <a:off x="4727576" y="5468522"/>
            <a:ext cx="57626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en-US" sz="1800" b="1"/>
              <a:t>5</a:t>
            </a:r>
          </a:p>
        </p:txBody>
      </p:sp>
      <p:sp>
        <p:nvSpPr>
          <p:cNvPr id="6153" name="Text Box 11"/>
          <p:cNvSpPr txBox="1">
            <a:spLocks noChangeArrowheads="1"/>
          </p:cNvSpPr>
          <p:nvPr/>
        </p:nvSpPr>
        <p:spPr bwMode="auto">
          <a:xfrm>
            <a:off x="5159376" y="5468522"/>
            <a:ext cx="57626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en-US" sz="1800" b="1"/>
              <a:t>6</a:t>
            </a:r>
          </a:p>
        </p:txBody>
      </p:sp>
      <p:sp>
        <p:nvSpPr>
          <p:cNvPr id="6154" name="Text Box 12"/>
          <p:cNvSpPr txBox="1">
            <a:spLocks noChangeArrowheads="1"/>
          </p:cNvSpPr>
          <p:nvPr/>
        </p:nvSpPr>
        <p:spPr bwMode="auto">
          <a:xfrm>
            <a:off x="5664201" y="5468522"/>
            <a:ext cx="57626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en-US" sz="1800" b="1"/>
              <a:t>7</a:t>
            </a:r>
          </a:p>
        </p:txBody>
      </p:sp>
      <p:sp>
        <p:nvSpPr>
          <p:cNvPr id="6155" name="Text Box 13"/>
          <p:cNvSpPr txBox="1">
            <a:spLocks noChangeArrowheads="1"/>
          </p:cNvSpPr>
          <p:nvPr/>
        </p:nvSpPr>
        <p:spPr bwMode="auto">
          <a:xfrm>
            <a:off x="6167438" y="5468522"/>
            <a:ext cx="57626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en-US" sz="1800" b="1"/>
              <a:t>8</a:t>
            </a:r>
          </a:p>
        </p:txBody>
      </p:sp>
      <p:sp>
        <p:nvSpPr>
          <p:cNvPr id="6156" name="Text Box 14"/>
          <p:cNvSpPr txBox="1">
            <a:spLocks noChangeArrowheads="1"/>
          </p:cNvSpPr>
          <p:nvPr/>
        </p:nvSpPr>
        <p:spPr bwMode="auto">
          <a:xfrm>
            <a:off x="6672263" y="5468522"/>
            <a:ext cx="57626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en-US" sz="1800" b="1"/>
              <a:t>9</a:t>
            </a:r>
          </a:p>
        </p:txBody>
      </p:sp>
      <p:sp>
        <p:nvSpPr>
          <p:cNvPr id="6157" name="Text Box 15"/>
          <p:cNvSpPr txBox="1">
            <a:spLocks noChangeArrowheads="1"/>
          </p:cNvSpPr>
          <p:nvPr/>
        </p:nvSpPr>
        <p:spPr bwMode="auto">
          <a:xfrm>
            <a:off x="7032626" y="5468522"/>
            <a:ext cx="57626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en-US" sz="1800" b="1"/>
              <a:t>10</a:t>
            </a:r>
          </a:p>
        </p:txBody>
      </p:sp>
      <p:sp>
        <p:nvSpPr>
          <p:cNvPr id="6158" name="Text Box 16"/>
          <p:cNvSpPr txBox="1">
            <a:spLocks noChangeArrowheads="1"/>
          </p:cNvSpPr>
          <p:nvPr/>
        </p:nvSpPr>
        <p:spPr bwMode="auto">
          <a:xfrm>
            <a:off x="1847851" y="283747"/>
            <a:ext cx="57626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en-US" sz="1800" b="1"/>
              <a:t>10</a:t>
            </a:r>
          </a:p>
        </p:txBody>
      </p:sp>
      <p:sp>
        <p:nvSpPr>
          <p:cNvPr id="6159" name="Text Box 17"/>
          <p:cNvSpPr txBox="1">
            <a:spLocks noChangeArrowheads="1"/>
          </p:cNvSpPr>
          <p:nvPr/>
        </p:nvSpPr>
        <p:spPr bwMode="auto">
          <a:xfrm>
            <a:off x="1919288" y="788572"/>
            <a:ext cx="57626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en-US" sz="1800" b="1"/>
              <a:t>9</a:t>
            </a:r>
          </a:p>
        </p:txBody>
      </p:sp>
      <p:sp>
        <p:nvSpPr>
          <p:cNvPr id="6160" name="Text Box 18"/>
          <p:cNvSpPr txBox="1">
            <a:spLocks noChangeArrowheads="1"/>
          </p:cNvSpPr>
          <p:nvPr/>
        </p:nvSpPr>
        <p:spPr bwMode="auto">
          <a:xfrm>
            <a:off x="1919288" y="1220372"/>
            <a:ext cx="57626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en-US" sz="1800" b="1"/>
              <a:t>8</a:t>
            </a:r>
          </a:p>
        </p:txBody>
      </p:sp>
      <p:sp>
        <p:nvSpPr>
          <p:cNvPr id="6161" name="Text Box 19"/>
          <p:cNvSpPr txBox="1">
            <a:spLocks noChangeArrowheads="1"/>
          </p:cNvSpPr>
          <p:nvPr/>
        </p:nvSpPr>
        <p:spPr bwMode="auto">
          <a:xfrm>
            <a:off x="1919288" y="1723609"/>
            <a:ext cx="5762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en-US" sz="1800" b="1"/>
              <a:t>7</a:t>
            </a:r>
          </a:p>
        </p:txBody>
      </p:sp>
      <p:sp>
        <p:nvSpPr>
          <p:cNvPr id="6162" name="Text Box 20"/>
          <p:cNvSpPr txBox="1">
            <a:spLocks noChangeArrowheads="1"/>
          </p:cNvSpPr>
          <p:nvPr/>
        </p:nvSpPr>
        <p:spPr bwMode="auto">
          <a:xfrm>
            <a:off x="1919288" y="2228434"/>
            <a:ext cx="5762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en-US" sz="1800" b="1"/>
              <a:t>6</a:t>
            </a:r>
          </a:p>
        </p:txBody>
      </p:sp>
      <p:sp>
        <p:nvSpPr>
          <p:cNvPr id="6163" name="Text Box 21"/>
          <p:cNvSpPr txBox="1">
            <a:spLocks noChangeArrowheads="1"/>
          </p:cNvSpPr>
          <p:nvPr/>
        </p:nvSpPr>
        <p:spPr bwMode="auto">
          <a:xfrm>
            <a:off x="1919288" y="2731672"/>
            <a:ext cx="57626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en-US" sz="1800" b="1"/>
              <a:t>5</a:t>
            </a:r>
          </a:p>
        </p:txBody>
      </p:sp>
      <p:sp>
        <p:nvSpPr>
          <p:cNvPr id="6164" name="Text Box 22"/>
          <p:cNvSpPr txBox="1">
            <a:spLocks noChangeArrowheads="1"/>
          </p:cNvSpPr>
          <p:nvPr/>
        </p:nvSpPr>
        <p:spPr bwMode="auto">
          <a:xfrm>
            <a:off x="1919288" y="3236497"/>
            <a:ext cx="57626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en-US" sz="1800" b="1"/>
              <a:t>4</a:t>
            </a:r>
          </a:p>
        </p:txBody>
      </p:sp>
      <p:sp>
        <p:nvSpPr>
          <p:cNvPr id="6165" name="Text Box 23"/>
          <p:cNvSpPr txBox="1">
            <a:spLocks noChangeArrowheads="1"/>
          </p:cNvSpPr>
          <p:nvPr/>
        </p:nvSpPr>
        <p:spPr bwMode="auto">
          <a:xfrm>
            <a:off x="1919288" y="3668297"/>
            <a:ext cx="57626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en-US" sz="1800" b="1"/>
              <a:t>3</a:t>
            </a:r>
          </a:p>
        </p:txBody>
      </p:sp>
      <p:sp>
        <p:nvSpPr>
          <p:cNvPr id="6166" name="Text Box 24"/>
          <p:cNvSpPr txBox="1">
            <a:spLocks noChangeArrowheads="1"/>
          </p:cNvSpPr>
          <p:nvPr/>
        </p:nvSpPr>
        <p:spPr bwMode="auto">
          <a:xfrm>
            <a:off x="1919288" y="4173122"/>
            <a:ext cx="57626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en-US" sz="1800" b="1"/>
              <a:t>2</a:t>
            </a:r>
          </a:p>
        </p:txBody>
      </p:sp>
      <p:sp>
        <p:nvSpPr>
          <p:cNvPr id="6167" name="Text Box 25"/>
          <p:cNvSpPr txBox="1">
            <a:spLocks noChangeArrowheads="1"/>
          </p:cNvSpPr>
          <p:nvPr/>
        </p:nvSpPr>
        <p:spPr bwMode="auto">
          <a:xfrm>
            <a:off x="1919288" y="4676359"/>
            <a:ext cx="5762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en-US" sz="1800" b="1"/>
              <a:t>1</a:t>
            </a:r>
          </a:p>
        </p:txBody>
      </p:sp>
      <p:sp>
        <p:nvSpPr>
          <p:cNvPr id="8219" name="AutoShape 27"/>
          <p:cNvSpPr>
            <a:spLocks noChangeArrowheads="1"/>
          </p:cNvSpPr>
          <p:nvPr/>
        </p:nvSpPr>
        <p:spPr bwMode="auto">
          <a:xfrm>
            <a:off x="4872039" y="2949159"/>
            <a:ext cx="1944687" cy="1871662"/>
          </a:xfrm>
          <a:prstGeom prst="plus">
            <a:avLst>
              <a:gd name="adj" fmla="val 25000"/>
            </a:avLst>
          </a:prstGeom>
          <a:solidFill>
            <a:srgbClr val="FF0000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8221" name="Oval 29"/>
          <p:cNvSpPr>
            <a:spLocks noChangeArrowheads="1"/>
          </p:cNvSpPr>
          <p:nvPr/>
        </p:nvSpPr>
        <p:spPr bwMode="auto">
          <a:xfrm>
            <a:off x="5232400" y="2804697"/>
            <a:ext cx="287338" cy="288925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8222" name="AutoShape 30"/>
          <p:cNvSpPr>
            <a:spLocks noChangeArrowheads="1"/>
          </p:cNvSpPr>
          <p:nvPr/>
        </p:nvSpPr>
        <p:spPr bwMode="auto">
          <a:xfrm>
            <a:off x="4872039" y="2949159"/>
            <a:ext cx="1944687" cy="1871662"/>
          </a:xfrm>
          <a:prstGeom prst="plus">
            <a:avLst>
              <a:gd name="adj" fmla="val 25000"/>
            </a:avLst>
          </a:prstGeom>
          <a:noFill/>
          <a:ln w="38100">
            <a:solidFill>
              <a:schemeClr val="tx1"/>
            </a:solidFill>
            <a:prstDash val="dash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graphicFrame>
        <p:nvGraphicFramePr>
          <p:cNvPr id="30" name="Table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2701047"/>
              </p:ext>
            </p:extLst>
          </p:nvPr>
        </p:nvGraphicFramePr>
        <p:xfrm>
          <a:off x="8553451" y="1444209"/>
          <a:ext cx="1897061" cy="1687513"/>
        </p:xfrm>
        <a:graphic>
          <a:graphicData uri="http://schemas.openxmlformats.org/drawingml/2006/table">
            <a:tbl>
              <a:tblPr/>
              <a:tblGrid>
                <a:gridCol w="3866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04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66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866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8666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31932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GB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Column Vector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8910">
                <a:tc>
                  <a:txBody>
                    <a:bodyPr/>
                    <a:lstStyle/>
                    <a:p>
                      <a:pPr algn="l" fontAlgn="b"/>
                      <a:r>
                        <a:rPr lang="en-GB" sz="3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en-GB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GB" sz="3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b"/>
                      <a:r>
                        <a:rPr lang="en-GB" sz="7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3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7761"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3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t"/>
                      <a:endParaRPr lang="en-GB" sz="4000" b="0" i="0" u="none" strike="noStrike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891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3600" b="0" i="0" u="none" strike="noStrike" dirty="0">
                          <a:solidFill>
                            <a:srgbClr val="3333FF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8901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1.85185E-6 L -5.55556E-7 -0.36759 " pathEditMode="relative" ptsTypes="AA">
                                      <p:cBhvr>
                                        <p:cTn id="10" dur="2000" fill="hold"/>
                                        <p:tgtEl>
                                          <p:spTgt spid="82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27778E-6 2.59259E-6 L -5.27778E-6 -0.35717 " pathEditMode="relative" ptsTypes="AA">
                                      <p:cBhvr>
                                        <p:cTn id="14" dur="2000" fill="hold"/>
                                        <p:tgtEl>
                                          <p:spTgt spid="82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19" grpId="0" animBg="1"/>
      <p:bldP spid="8221" grpId="0" animBg="1"/>
      <p:bldP spid="8221" grpId="1" animBg="1"/>
      <p:bldP spid="822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9596079"/>
              </p:ext>
            </p:extLst>
          </p:nvPr>
        </p:nvGraphicFramePr>
        <p:xfrm>
          <a:off x="1770742" y="1534885"/>
          <a:ext cx="8467272" cy="518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22424">
                  <a:extLst>
                    <a:ext uri="{9D8B030D-6E8A-4147-A177-3AD203B41FA5}">
                      <a16:colId xmlns:a16="http://schemas.microsoft.com/office/drawing/2014/main" val="4240902016"/>
                    </a:ext>
                  </a:extLst>
                </a:gridCol>
                <a:gridCol w="2822424">
                  <a:extLst>
                    <a:ext uri="{9D8B030D-6E8A-4147-A177-3AD203B41FA5}">
                      <a16:colId xmlns:a16="http://schemas.microsoft.com/office/drawing/2014/main" val="1734537291"/>
                    </a:ext>
                  </a:extLst>
                </a:gridCol>
                <a:gridCol w="2822424">
                  <a:extLst>
                    <a:ext uri="{9D8B030D-6E8A-4147-A177-3AD203B41FA5}">
                      <a16:colId xmlns:a16="http://schemas.microsoft.com/office/drawing/2014/main" val="1408068710"/>
                    </a:ext>
                  </a:extLst>
                </a:gridCol>
              </a:tblGrid>
              <a:tr h="967740">
                <a:tc>
                  <a:txBody>
                    <a:bodyPr/>
                    <a:lstStyle/>
                    <a:p>
                      <a:pPr algn="ctr"/>
                      <a:r>
                        <a:rPr lang="en-GB" sz="5400" dirty="0">
                          <a:solidFill>
                            <a:schemeClr val="tx1"/>
                          </a:solidFill>
                        </a:rPr>
                        <a:t>Point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9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Object</a:t>
                      </a:r>
                    </a:p>
                    <a:p>
                      <a:pPr algn="ctr"/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(Start)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98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Image</a:t>
                      </a:r>
                    </a:p>
                    <a:p>
                      <a:pPr algn="ctr"/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(Finish)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98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5489735"/>
                  </a:ext>
                </a:extLst>
              </a:tr>
              <a:tr h="967740">
                <a:tc>
                  <a:txBody>
                    <a:bodyPr/>
                    <a:lstStyle/>
                    <a:p>
                      <a:pPr algn="ctr"/>
                      <a:r>
                        <a:rPr lang="en-GB" sz="5400" dirty="0">
                          <a:solidFill>
                            <a:schemeClr val="tx1"/>
                          </a:solidFill>
                        </a:rPr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dirty="0">
                          <a:solidFill>
                            <a:schemeClr val="tx1"/>
                          </a:solidFill>
                        </a:rPr>
                        <a:t>(5,6)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5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4968088"/>
                  </a:ext>
                </a:extLst>
              </a:tr>
              <a:tr h="967740">
                <a:tc>
                  <a:txBody>
                    <a:bodyPr/>
                    <a:lstStyle/>
                    <a:p>
                      <a:pPr algn="ctr"/>
                      <a:r>
                        <a:rPr lang="en-GB" sz="540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5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dirty="0">
                          <a:solidFill>
                            <a:schemeClr val="tx1"/>
                          </a:solidFill>
                        </a:rPr>
                        <a:t>(1,4)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669592"/>
                  </a:ext>
                </a:extLst>
              </a:tr>
              <a:tr h="967740">
                <a:tc>
                  <a:txBody>
                    <a:bodyPr/>
                    <a:lstStyle/>
                    <a:p>
                      <a:pPr algn="ctr"/>
                      <a:r>
                        <a:rPr lang="en-GB" sz="5400" dirty="0">
                          <a:solidFill>
                            <a:schemeClr val="tx1"/>
                          </a:solidFill>
                        </a:rPr>
                        <a:t>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dirty="0">
                          <a:solidFill>
                            <a:schemeClr val="tx1"/>
                          </a:solidFill>
                        </a:rPr>
                        <a:t>(3,-2)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5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4461614"/>
                  </a:ext>
                </a:extLst>
              </a:tr>
              <a:tr h="967740">
                <a:tc>
                  <a:txBody>
                    <a:bodyPr/>
                    <a:lstStyle/>
                    <a:p>
                      <a:pPr algn="ctr"/>
                      <a:r>
                        <a:rPr lang="en-GB" sz="5400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54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dirty="0">
                          <a:solidFill>
                            <a:schemeClr val="tx1"/>
                          </a:solidFill>
                        </a:rPr>
                        <a:t>(3,2)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5694284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422107" y="7846"/>
                <a:ext cx="7255328" cy="15837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The point is translated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4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type m:val="noBar"/>
                            <m:ctrlPr>
                              <a:rPr lang="en-GB" sz="44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44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GB" sz="4400" b="0" i="1" smtClean="0">
                                <a:latin typeface="Cambria Math" panose="02040503050406030204" pitchFamily="18" charset="0"/>
                              </a:rPr>
                              <m:t>−2</m:t>
                            </m:r>
                          </m:den>
                        </m:f>
                      </m:e>
                    </m:d>
                  </m:oMath>
                </a14:m>
                <a:r>
                  <a:rPr lang="en-GB" sz="4400" dirty="0"/>
                  <a:t>. </a:t>
                </a:r>
              </a:p>
              <a:p>
                <a:pPr algn="ctr"/>
                <a:r>
                  <a:rPr lang="en-GB" sz="4400" dirty="0"/>
                  <a:t>Find the missing information.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2107" y="7846"/>
                <a:ext cx="7255328" cy="1583703"/>
              </a:xfrm>
              <a:prstGeom prst="rect">
                <a:avLst/>
              </a:prstGeom>
              <a:blipFill>
                <a:blip r:embed="rId2"/>
                <a:stretch>
                  <a:fillRect l="-420" t="-3077" r="-336" b="-1730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/>
          <p:cNvSpPr/>
          <p:nvPr/>
        </p:nvSpPr>
        <p:spPr>
          <a:xfrm>
            <a:off x="8057781" y="2814936"/>
            <a:ext cx="149752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5400" b="1" dirty="0">
                <a:solidFill>
                  <a:srgbClr val="FF0000"/>
                </a:solidFill>
              </a:rPr>
              <a:t>(8,4)</a:t>
            </a:r>
          </a:p>
        </p:txBody>
      </p:sp>
      <p:sp>
        <p:nvSpPr>
          <p:cNvPr id="6" name="Rectangle 5"/>
          <p:cNvSpPr/>
          <p:nvPr/>
        </p:nvSpPr>
        <p:spPr>
          <a:xfrm>
            <a:off x="5155261" y="3789208"/>
            <a:ext cx="170912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5400" b="1" dirty="0">
                <a:solidFill>
                  <a:srgbClr val="FF0000"/>
                </a:solidFill>
              </a:rPr>
              <a:t>(-2,6)</a:t>
            </a:r>
          </a:p>
        </p:txBody>
      </p:sp>
      <p:sp>
        <p:nvSpPr>
          <p:cNvPr id="7" name="Rectangle 6"/>
          <p:cNvSpPr/>
          <p:nvPr/>
        </p:nvSpPr>
        <p:spPr>
          <a:xfrm>
            <a:off x="8017299" y="4765710"/>
            <a:ext cx="170912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5400" b="1" dirty="0">
                <a:solidFill>
                  <a:srgbClr val="FF0000"/>
                </a:solidFill>
              </a:rPr>
              <a:t>(6,-4)</a:t>
            </a:r>
          </a:p>
        </p:txBody>
      </p:sp>
      <p:sp>
        <p:nvSpPr>
          <p:cNvPr id="8" name="Rectangle 7"/>
          <p:cNvSpPr/>
          <p:nvPr/>
        </p:nvSpPr>
        <p:spPr>
          <a:xfrm>
            <a:off x="5271979" y="5793155"/>
            <a:ext cx="149752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5400" b="1">
                <a:solidFill>
                  <a:srgbClr val="FF0000"/>
                </a:solidFill>
              </a:rPr>
              <a:t>(0,4)</a:t>
            </a:r>
            <a:endParaRPr lang="en-GB" sz="5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3825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88154" y="1583621"/>
            <a:ext cx="1101569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7200" b="1" i="0" u="none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Translation</a:t>
            </a:r>
            <a:r>
              <a:rPr lang="en-GB" sz="72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is the movement of an object by </a:t>
            </a:r>
            <a:r>
              <a:rPr lang="en-GB" sz="7200" b="1" i="0" u="none" strike="noStrike" dirty="0">
                <a:solidFill>
                  <a:srgbClr val="7030A0"/>
                </a:solidFill>
                <a:effectLst/>
                <a:latin typeface="Arial" panose="020B0604020202020204" pitchFamily="34" charset="0"/>
              </a:rPr>
              <a:t>sliding a shape</a:t>
            </a:r>
            <a:r>
              <a:rPr lang="en-GB" sz="7200" i="0" u="none" strike="noStrike" dirty="0">
                <a:effectLst/>
                <a:latin typeface="Arial" panose="020B0604020202020204" pitchFamily="34" charset="0"/>
              </a:rPr>
              <a:t>.</a:t>
            </a:r>
            <a:r>
              <a:rPr lang="en-GB" sz="7200" b="1" dirty="0">
                <a:solidFill>
                  <a:srgbClr val="7030A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277860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662CFD8-14FD-71C9-BFF0-EC124722780A}"/>
              </a:ext>
            </a:extLst>
          </p:cNvPr>
          <p:cNvSpPr/>
          <p:nvPr/>
        </p:nvSpPr>
        <p:spPr>
          <a:xfrm>
            <a:off x="261257" y="276390"/>
            <a:ext cx="1160990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7200" dirty="0">
                <a:solidFill>
                  <a:srgbClr val="000000"/>
                </a:solidFill>
                <a:latin typeface="Calibri" panose="020F0502020204030204" pitchFamily="34" charset="0"/>
              </a:rPr>
              <a:t>Describe translations </a:t>
            </a:r>
          </a:p>
          <a:p>
            <a:pPr algn="ctr"/>
            <a:r>
              <a:rPr lang="en-GB" sz="7200" dirty="0">
                <a:solidFill>
                  <a:srgbClr val="000000"/>
                </a:solidFill>
                <a:latin typeface="Calibri" panose="020F0502020204030204" pitchFamily="34" charset="0"/>
              </a:rPr>
              <a:t>by using Column Vectors </a:t>
            </a:r>
            <a:endParaRPr lang="en-GB" sz="72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A3767FA-1323-332D-0365-1B5CE869E38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5159" b="21182"/>
          <a:stretch/>
        </p:blipFill>
        <p:spPr>
          <a:xfrm>
            <a:off x="3684818" y="2831857"/>
            <a:ext cx="4457701" cy="3467099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420A1FA4-1935-6AE0-B4B7-49ADB891EDE1}"/>
              </a:ext>
            </a:extLst>
          </p:cNvPr>
          <p:cNvCxnSpPr>
            <a:cxnSpLocks/>
          </p:cNvCxnSpPr>
          <p:nvPr/>
        </p:nvCxnSpPr>
        <p:spPr>
          <a:xfrm>
            <a:off x="5104800" y="3624035"/>
            <a:ext cx="1620982" cy="0"/>
          </a:xfrm>
          <a:prstGeom prst="straightConnector1">
            <a:avLst/>
          </a:prstGeom>
          <a:ln w="76200">
            <a:solidFill>
              <a:srgbClr val="00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5C9B8081-5CF6-5258-E66F-00E565AB2721}"/>
              </a:ext>
            </a:extLst>
          </p:cNvPr>
          <p:cNvCxnSpPr>
            <a:cxnSpLocks/>
          </p:cNvCxnSpPr>
          <p:nvPr/>
        </p:nvCxnSpPr>
        <p:spPr>
          <a:xfrm>
            <a:off x="5729278" y="4434779"/>
            <a:ext cx="0" cy="1444837"/>
          </a:xfrm>
          <a:prstGeom prst="straightConnector1">
            <a:avLst/>
          </a:prstGeom>
          <a:ln w="762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D435300C-862F-0314-6FD6-FCC4714B9C9A}"/>
              </a:ext>
            </a:extLst>
          </p:cNvPr>
          <p:cNvSpPr txBox="1"/>
          <p:nvPr/>
        </p:nvSpPr>
        <p:spPr>
          <a:xfrm>
            <a:off x="6830785" y="3027412"/>
            <a:ext cx="61504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solidFill>
                  <a:srgbClr val="0000FF"/>
                </a:solidFill>
              </a:rPr>
              <a:t>+</a:t>
            </a:r>
            <a:endParaRPr lang="en-GB" sz="6600" b="1" dirty="0">
              <a:solidFill>
                <a:srgbClr val="0000FF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6C5561D-E2D1-9296-6DFA-4FF760E683DC}"/>
              </a:ext>
            </a:extLst>
          </p:cNvPr>
          <p:cNvSpPr txBox="1"/>
          <p:nvPr/>
        </p:nvSpPr>
        <p:spPr>
          <a:xfrm>
            <a:off x="4303111" y="2572731"/>
            <a:ext cx="61504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dirty="0">
                <a:solidFill>
                  <a:srgbClr val="0000FF"/>
                </a:solidFill>
              </a:rPr>
              <a:t>- </a:t>
            </a:r>
            <a:endParaRPr lang="en-GB" sz="11500" dirty="0">
              <a:solidFill>
                <a:srgbClr val="0000FF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251D8CB-1264-AF9D-A038-4EAB390CA9CF}"/>
              </a:ext>
            </a:extLst>
          </p:cNvPr>
          <p:cNvSpPr txBox="1"/>
          <p:nvPr/>
        </p:nvSpPr>
        <p:spPr>
          <a:xfrm>
            <a:off x="6015027" y="4049201"/>
            <a:ext cx="61504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solidFill>
                  <a:srgbClr val="FF0000"/>
                </a:solidFill>
              </a:rPr>
              <a:t>+</a:t>
            </a:r>
            <a:endParaRPr lang="en-GB" sz="6600" b="1" dirty="0">
              <a:solidFill>
                <a:srgbClr val="FF0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9F7860E-B8F7-D188-AC6B-5BF23990E9EA}"/>
              </a:ext>
            </a:extLst>
          </p:cNvPr>
          <p:cNvSpPr txBox="1"/>
          <p:nvPr/>
        </p:nvSpPr>
        <p:spPr>
          <a:xfrm>
            <a:off x="6065923" y="4719562"/>
            <a:ext cx="61504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dirty="0">
                <a:solidFill>
                  <a:srgbClr val="FF0000"/>
                </a:solidFill>
              </a:rPr>
              <a:t>- </a:t>
            </a:r>
            <a:endParaRPr lang="en-GB" sz="115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70565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F41D650-54C0-4C42-BC1F-80A403083DCC}"/>
              </a:ext>
            </a:extLst>
          </p:cNvPr>
          <p:cNvSpPr txBox="1"/>
          <p:nvPr/>
        </p:nvSpPr>
        <p:spPr>
          <a:xfrm>
            <a:off x="1246415" y="381000"/>
            <a:ext cx="95250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/>
              <a:t>Can you name famous board games that use translations?</a:t>
            </a:r>
            <a:endParaRPr lang="en-GB" sz="9600" dirty="0"/>
          </a:p>
        </p:txBody>
      </p:sp>
    </p:spTree>
    <p:extLst>
      <p:ext uri="{BB962C8B-B14F-4D97-AF65-F5344CB8AC3E}">
        <p14:creationId xmlns:p14="http://schemas.microsoft.com/office/powerpoint/2010/main" val="1512394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hess board with pieces Royalty Free Vector Image">
            <a:extLst>
              <a:ext uri="{FF2B5EF4-FFF2-40B4-BE49-F238E27FC236}">
                <a16:creationId xmlns:a16="http://schemas.microsoft.com/office/drawing/2014/main" id="{4D58FAA7-1C2B-4F65-B712-8215A3B0D5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66"/>
          <a:stretch/>
        </p:blipFill>
        <p:spPr bwMode="auto">
          <a:xfrm>
            <a:off x="2425700" y="0"/>
            <a:ext cx="6816186" cy="6738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93976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heckers Royalty Free Vector Image - VectorStock">
            <a:extLst>
              <a:ext uri="{FF2B5EF4-FFF2-40B4-BE49-F238E27FC236}">
                <a16:creationId xmlns:a16="http://schemas.microsoft.com/office/drawing/2014/main" id="{F1426516-1982-41D9-A514-BE93B4FAB4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9" t="5871" r="6248" b="13133"/>
          <a:stretch/>
        </p:blipFill>
        <p:spPr bwMode="auto">
          <a:xfrm>
            <a:off x="2741737" y="296106"/>
            <a:ext cx="6189992" cy="6182397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99219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86 Snakes And Ladders Stock Photos, Pictures &amp;amp; Royalty-Free Images - iStock">
            <a:extLst>
              <a:ext uri="{FF2B5EF4-FFF2-40B4-BE49-F238E27FC236}">
                <a16:creationId xmlns:a16="http://schemas.microsoft.com/office/drawing/2014/main" id="{0097D3EF-E35B-4625-9447-687516AAB6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3580" y="244136"/>
            <a:ext cx="6369728" cy="6369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29673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671626" y="1137557"/>
            <a:ext cx="5005274" cy="4435928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8" name="Line 10"/>
          <p:cNvSpPr>
            <a:spLocks noChangeShapeType="1"/>
          </p:cNvSpPr>
          <p:nvPr/>
        </p:nvSpPr>
        <p:spPr bwMode="auto">
          <a:xfrm>
            <a:off x="671626" y="4686299"/>
            <a:ext cx="5005274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9" name="Line 11"/>
          <p:cNvSpPr>
            <a:spLocks noChangeShapeType="1"/>
          </p:cNvSpPr>
          <p:nvPr/>
        </p:nvSpPr>
        <p:spPr bwMode="auto">
          <a:xfrm>
            <a:off x="671626" y="3799114"/>
            <a:ext cx="5005274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0" name="Line 12"/>
          <p:cNvSpPr>
            <a:spLocks noChangeShapeType="1"/>
          </p:cNvSpPr>
          <p:nvPr/>
        </p:nvSpPr>
        <p:spPr bwMode="auto">
          <a:xfrm>
            <a:off x="671626" y="2911928"/>
            <a:ext cx="5005274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1" name="Line 13"/>
          <p:cNvSpPr>
            <a:spLocks noChangeShapeType="1"/>
          </p:cNvSpPr>
          <p:nvPr/>
        </p:nvSpPr>
        <p:spPr bwMode="auto">
          <a:xfrm>
            <a:off x="671626" y="2024743"/>
            <a:ext cx="5005274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2" name="Line 15"/>
          <p:cNvSpPr>
            <a:spLocks noChangeShapeType="1"/>
          </p:cNvSpPr>
          <p:nvPr/>
        </p:nvSpPr>
        <p:spPr bwMode="auto">
          <a:xfrm flipV="1">
            <a:off x="1672680" y="1137557"/>
            <a:ext cx="0" cy="443592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3" name="Line 16"/>
          <p:cNvSpPr>
            <a:spLocks noChangeShapeType="1"/>
          </p:cNvSpPr>
          <p:nvPr/>
        </p:nvSpPr>
        <p:spPr bwMode="auto">
          <a:xfrm flipV="1">
            <a:off x="2673735" y="1137557"/>
            <a:ext cx="0" cy="443592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4" name="Line 17"/>
          <p:cNvSpPr>
            <a:spLocks noChangeShapeType="1"/>
          </p:cNvSpPr>
          <p:nvPr/>
        </p:nvSpPr>
        <p:spPr bwMode="auto">
          <a:xfrm flipV="1">
            <a:off x="3674790" y="1137557"/>
            <a:ext cx="0" cy="443592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5" name="Line 18"/>
          <p:cNvSpPr>
            <a:spLocks noChangeShapeType="1"/>
          </p:cNvSpPr>
          <p:nvPr/>
        </p:nvSpPr>
        <p:spPr bwMode="auto">
          <a:xfrm flipV="1">
            <a:off x="4675845" y="1137557"/>
            <a:ext cx="0" cy="443592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6" name="Oval 15"/>
          <p:cNvSpPr>
            <a:spLocks noChangeArrowheads="1"/>
          </p:cNvSpPr>
          <p:nvPr/>
        </p:nvSpPr>
        <p:spPr bwMode="auto">
          <a:xfrm>
            <a:off x="753996" y="4781689"/>
            <a:ext cx="812551" cy="737367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17" name="Oval 16"/>
          <p:cNvSpPr>
            <a:spLocks noChangeArrowheads="1"/>
          </p:cNvSpPr>
          <p:nvPr/>
        </p:nvSpPr>
        <p:spPr bwMode="auto">
          <a:xfrm>
            <a:off x="3780924" y="2974872"/>
            <a:ext cx="742891" cy="709683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>
              <a:solidFill>
                <a:srgbClr val="FF0000"/>
              </a:solidFill>
            </a:endParaRPr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1160271" y="5150372"/>
            <a:ext cx="2992098" cy="0"/>
          </a:xfrm>
          <a:prstGeom prst="straightConnector1">
            <a:avLst/>
          </a:prstGeom>
          <a:ln w="762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V="1">
            <a:off x="4152369" y="3355521"/>
            <a:ext cx="0" cy="1794852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6154478" y="1185789"/>
            <a:ext cx="559600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000" dirty="0"/>
              <a:t>How would you describe the translation to move the counter from the start position to the finish?</a:t>
            </a:r>
          </a:p>
        </p:txBody>
      </p:sp>
      <p:sp>
        <p:nvSpPr>
          <p:cNvPr id="28" name="TextBox 38"/>
          <p:cNvSpPr txBox="1">
            <a:spLocks noChangeArrowheads="1"/>
          </p:cNvSpPr>
          <p:nvPr/>
        </p:nvSpPr>
        <p:spPr bwMode="auto">
          <a:xfrm>
            <a:off x="3599573" y="2446887"/>
            <a:ext cx="117130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en-GB" sz="3200" dirty="0"/>
              <a:t>Finish</a:t>
            </a:r>
          </a:p>
        </p:txBody>
      </p:sp>
      <p:sp>
        <p:nvSpPr>
          <p:cNvPr id="29" name="TextBox 39"/>
          <p:cNvSpPr txBox="1">
            <a:spLocks noChangeArrowheads="1"/>
          </p:cNvSpPr>
          <p:nvPr/>
        </p:nvSpPr>
        <p:spPr bwMode="auto">
          <a:xfrm>
            <a:off x="628644" y="4167798"/>
            <a:ext cx="106325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en-GB" sz="3200" dirty="0"/>
              <a:t>Start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732158" y="3809136"/>
            <a:ext cx="221204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>
                <a:solidFill>
                  <a:srgbClr val="0000FF"/>
                </a:solidFill>
              </a:rPr>
              <a:t>3 Right</a:t>
            </a:r>
          </a:p>
          <a:p>
            <a:pPr algn="ctr"/>
            <a:r>
              <a:rPr lang="en-GB" sz="5400" dirty="0">
                <a:solidFill>
                  <a:srgbClr val="FF0000"/>
                </a:solidFill>
              </a:rPr>
              <a:t>2 Up</a:t>
            </a:r>
          </a:p>
        </p:txBody>
      </p:sp>
    </p:spTree>
    <p:extLst>
      <p:ext uri="{BB962C8B-B14F-4D97-AF65-F5344CB8AC3E}">
        <p14:creationId xmlns:p14="http://schemas.microsoft.com/office/powerpoint/2010/main" val="11171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671626" y="1137557"/>
            <a:ext cx="5005274" cy="4435928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8" name="Line 10"/>
          <p:cNvSpPr>
            <a:spLocks noChangeShapeType="1"/>
          </p:cNvSpPr>
          <p:nvPr/>
        </p:nvSpPr>
        <p:spPr bwMode="auto">
          <a:xfrm>
            <a:off x="671626" y="4686299"/>
            <a:ext cx="5005274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9" name="Line 11"/>
          <p:cNvSpPr>
            <a:spLocks noChangeShapeType="1"/>
          </p:cNvSpPr>
          <p:nvPr/>
        </p:nvSpPr>
        <p:spPr bwMode="auto">
          <a:xfrm>
            <a:off x="671626" y="3799114"/>
            <a:ext cx="5005274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0" name="Line 12"/>
          <p:cNvSpPr>
            <a:spLocks noChangeShapeType="1"/>
          </p:cNvSpPr>
          <p:nvPr/>
        </p:nvSpPr>
        <p:spPr bwMode="auto">
          <a:xfrm>
            <a:off x="671626" y="2911928"/>
            <a:ext cx="5005274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1" name="Line 13"/>
          <p:cNvSpPr>
            <a:spLocks noChangeShapeType="1"/>
          </p:cNvSpPr>
          <p:nvPr/>
        </p:nvSpPr>
        <p:spPr bwMode="auto">
          <a:xfrm>
            <a:off x="671626" y="2024743"/>
            <a:ext cx="5005274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2" name="Line 15"/>
          <p:cNvSpPr>
            <a:spLocks noChangeShapeType="1"/>
          </p:cNvSpPr>
          <p:nvPr/>
        </p:nvSpPr>
        <p:spPr bwMode="auto">
          <a:xfrm flipV="1">
            <a:off x="1672680" y="1137557"/>
            <a:ext cx="0" cy="443592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3" name="Line 16"/>
          <p:cNvSpPr>
            <a:spLocks noChangeShapeType="1"/>
          </p:cNvSpPr>
          <p:nvPr/>
        </p:nvSpPr>
        <p:spPr bwMode="auto">
          <a:xfrm flipV="1">
            <a:off x="2673735" y="1137557"/>
            <a:ext cx="0" cy="443592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4" name="Line 17"/>
          <p:cNvSpPr>
            <a:spLocks noChangeShapeType="1"/>
          </p:cNvSpPr>
          <p:nvPr/>
        </p:nvSpPr>
        <p:spPr bwMode="auto">
          <a:xfrm flipV="1">
            <a:off x="3674790" y="1137557"/>
            <a:ext cx="0" cy="443592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5" name="Line 18"/>
          <p:cNvSpPr>
            <a:spLocks noChangeShapeType="1"/>
          </p:cNvSpPr>
          <p:nvPr/>
        </p:nvSpPr>
        <p:spPr bwMode="auto">
          <a:xfrm flipV="1">
            <a:off x="4675845" y="1137557"/>
            <a:ext cx="0" cy="443592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6" name="Oval 15"/>
          <p:cNvSpPr>
            <a:spLocks noChangeArrowheads="1"/>
          </p:cNvSpPr>
          <p:nvPr/>
        </p:nvSpPr>
        <p:spPr bwMode="auto">
          <a:xfrm>
            <a:off x="753996" y="4781689"/>
            <a:ext cx="812551" cy="737367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17" name="Oval 16"/>
          <p:cNvSpPr>
            <a:spLocks noChangeArrowheads="1"/>
          </p:cNvSpPr>
          <p:nvPr/>
        </p:nvSpPr>
        <p:spPr bwMode="auto">
          <a:xfrm>
            <a:off x="3780924" y="2974872"/>
            <a:ext cx="742891" cy="709683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>
              <a:solidFill>
                <a:srgbClr val="FF0000"/>
              </a:solidFill>
            </a:endParaRPr>
          </a:p>
        </p:txBody>
      </p:sp>
      <p:cxnSp>
        <p:nvCxnSpPr>
          <p:cNvPr id="23" name="Straight Arrow Connector 22"/>
          <p:cNvCxnSpPr/>
          <p:nvPr/>
        </p:nvCxnSpPr>
        <p:spPr>
          <a:xfrm flipH="1" flipV="1">
            <a:off x="1122170" y="3308657"/>
            <a:ext cx="3037996" cy="19171"/>
          </a:xfrm>
          <a:prstGeom prst="straightConnector1">
            <a:avLst/>
          </a:prstGeom>
          <a:ln w="762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1170344" y="3374923"/>
            <a:ext cx="11417" cy="1928883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6154478" y="1185789"/>
            <a:ext cx="559600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000" dirty="0"/>
              <a:t>How would you describe the translation to move the counter from the start position to the finish?</a:t>
            </a:r>
          </a:p>
        </p:txBody>
      </p:sp>
      <p:sp>
        <p:nvSpPr>
          <p:cNvPr id="28" name="TextBox 38"/>
          <p:cNvSpPr txBox="1">
            <a:spLocks noChangeArrowheads="1"/>
          </p:cNvSpPr>
          <p:nvPr/>
        </p:nvSpPr>
        <p:spPr bwMode="auto">
          <a:xfrm>
            <a:off x="618477" y="5432303"/>
            <a:ext cx="117130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en-GB" sz="3200" dirty="0"/>
              <a:t>Finish</a:t>
            </a:r>
          </a:p>
        </p:txBody>
      </p:sp>
      <p:sp>
        <p:nvSpPr>
          <p:cNvPr id="29" name="TextBox 39"/>
          <p:cNvSpPr txBox="1">
            <a:spLocks noChangeArrowheads="1"/>
          </p:cNvSpPr>
          <p:nvPr/>
        </p:nvSpPr>
        <p:spPr bwMode="auto">
          <a:xfrm>
            <a:off x="3620742" y="2390097"/>
            <a:ext cx="106325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en-GB" sz="3200" dirty="0"/>
              <a:t>Start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732158" y="3809136"/>
            <a:ext cx="245687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>
                <a:solidFill>
                  <a:srgbClr val="0000FF"/>
                </a:solidFill>
              </a:rPr>
              <a:t>3 Left</a:t>
            </a:r>
          </a:p>
          <a:p>
            <a:pPr algn="ctr"/>
            <a:r>
              <a:rPr lang="en-GB" sz="5400" dirty="0">
                <a:solidFill>
                  <a:srgbClr val="FF0000"/>
                </a:solidFill>
              </a:rPr>
              <a:t>2 Down</a:t>
            </a:r>
          </a:p>
        </p:txBody>
      </p:sp>
    </p:spTree>
    <p:extLst>
      <p:ext uri="{BB962C8B-B14F-4D97-AF65-F5344CB8AC3E}">
        <p14:creationId xmlns:p14="http://schemas.microsoft.com/office/powerpoint/2010/main" val="218028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941208" y="1202232"/>
            <a:ext cx="5005274" cy="4435928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8" name="Line 10"/>
          <p:cNvSpPr>
            <a:spLocks noChangeShapeType="1"/>
          </p:cNvSpPr>
          <p:nvPr/>
        </p:nvSpPr>
        <p:spPr bwMode="auto">
          <a:xfrm>
            <a:off x="941208" y="4750974"/>
            <a:ext cx="5005274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9" name="Line 11"/>
          <p:cNvSpPr>
            <a:spLocks noChangeShapeType="1"/>
          </p:cNvSpPr>
          <p:nvPr/>
        </p:nvSpPr>
        <p:spPr bwMode="auto">
          <a:xfrm>
            <a:off x="941208" y="3863789"/>
            <a:ext cx="5005274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0" name="Line 12"/>
          <p:cNvSpPr>
            <a:spLocks noChangeShapeType="1"/>
          </p:cNvSpPr>
          <p:nvPr/>
        </p:nvSpPr>
        <p:spPr bwMode="auto">
          <a:xfrm>
            <a:off x="941208" y="2976603"/>
            <a:ext cx="5005274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1" name="Line 13"/>
          <p:cNvSpPr>
            <a:spLocks noChangeShapeType="1"/>
          </p:cNvSpPr>
          <p:nvPr/>
        </p:nvSpPr>
        <p:spPr bwMode="auto">
          <a:xfrm>
            <a:off x="941208" y="2089418"/>
            <a:ext cx="5005274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2" name="Line 15"/>
          <p:cNvSpPr>
            <a:spLocks noChangeShapeType="1"/>
          </p:cNvSpPr>
          <p:nvPr/>
        </p:nvSpPr>
        <p:spPr bwMode="auto">
          <a:xfrm flipV="1">
            <a:off x="1942262" y="1202232"/>
            <a:ext cx="0" cy="443592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3" name="Line 16"/>
          <p:cNvSpPr>
            <a:spLocks noChangeShapeType="1"/>
          </p:cNvSpPr>
          <p:nvPr/>
        </p:nvSpPr>
        <p:spPr bwMode="auto">
          <a:xfrm flipV="1">
            <a:off x="2943317" y="1202232"/>
            <a:ext cx="0" cy="443592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4" name="Line 17"/>
          <p:cNvSpPr>
            <a:spLocks noChangeShapeType="1"/>
          </p:cNvSpPr>
          <p:nvPr/>
        </p:nvSpPr>
        <p:spPr bwMode="auto">
          <a:xfrm flipV="1">
            <a:off x="3944372" y="1202232"/>
            <a:ext cx="0" cy="443592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5" name="Line 18"/>
          <p:cNvSpPr>
            <a:spLocks noChangeShapeType="1"/>
          </p:cNvSpPr>
          <p:nvPr/>
        </p:nvSpPr>
        <p:spPr bwMode="auto">
          <a:xfrm flipV="1">
            <a:off x="4945427" y="1202232"/>
            <a:ext cx="0" cy="443592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6" name="Oval 15"/>
          <p:cNvSpPr>
            <a:spLocks noChangeArrowheads="1"/>
          </p:cNvSpPr>
          <p:nvPr/>
        </p:nvSpPr>
        <p:spPr bwMode="auto">
          <a:xfrm>
            <a:off x="1023578" y="4846364"/>
            <a:ext cx="812551" cy="737367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17" name="Oval 16"/>
          <p:cNvSpPr>
            <a:spLocks noChangeArrowheads="1"/>
          </p:cNvSpPr>
          <p:nvPr/>
        </p:nvSpPr>
        <p:spPr bwMode="auto">
          <a:xfrm>
            <a:off x="4050506" y="3039547"/>
            <a:ext cx="742891" cy="709683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>
              <a:solidFill>
                <a:srgbClr val="FF0000"/>
              </a:solidFill>
            </a:endParaRPr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1429853" y="5215047"/>
            <a:ext cx="2992098" cy="0"/>
          </a:xfrm>
          <a:prstGeom prst="straightConnector1">
            <a:avLst/>
          </a:prstGeom>
          <a:ln w="762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V="1">
            <a:off x="4421951" y="3420196"/>
            <a:ext cx="0" cy="1794852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38"/>
          <p:cNvSpPr txBox="1">
            <a:spLocks noChangeArrowheads="1"/>
          </p:cNvSpPr>
          <p:nvPr/>
        </p:nvSpPr>
        <p:spPr bwMode="auto">
          <a:xfrm>
            <a:off x="3869155" y="2511562"/>
            <a:ext cx="117130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en-GB" sz="3200" dirty="0"/>
              <a:t>Finish</a:t>
            </a:r>
          </a:p>
        </p:txBody>
      </p:sp>
      <p:sp>
        <p:nvSpPr>
          <p:cNvPr id="29" name="TextBox 39"/>
          <p:cNvSpPr txBox="1">
            <a:spLocks noChangeArrowheads="1"/>
          </p:cNvSpPr>
          <p:nvPr/>
        </p:nvSpPr>
        <p:spPr bwMode="auto">
          <a:xfrm>
            <a:off x="898226" y="4232473"/>
            <a:ext cx="106325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en-GB" sz="3200" dirty="0"/>
              <a:t>Start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531460" y="1302097"/>
            <a:ext cx="285676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>
                <a:solidFill>
                  <a:srgbClr val="0000FF"/>
                </a:solidFill>
              </a:rPr>
              <a:t>3 Right</a:t>
            </a:r>
          </a:p>
          <a:p>
            <a:pPr algn="ctr"/>
            <a:r>
              <a:rPr lang="en-GB" sz="6000" dirty="0">
                <a:solidFill>
                  <a:srgbClr val="FF0000"/>
                </a:solidFill>
              </a:rPr>
              <a:t>2 Up</a:t>
            </a:r>
          </a:p>
        </p:txBody>
      </p:sp>
      <p:sp>
        <p:nvSpPr>
          <p:cNvPr id="2" name="Rectangle 1"/>
          <p:cNvSpPr/>
          <p:nvPr/>
        </p:nvSpPr>
        <p:spPr>
          <a:xfrm>
            <a:off x="6624769" y="225469"/>
            <a:ext cx="484517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5400" b="1" dirty="0">
                <a:solidFill>
                  <a:srgbClr val="000000"/>
                </a:solidFill>
                <a:latin typeface="Calibri" panose="020F0502020204030204" pitchFamily="34" charset="0"/>
              </a:rPr>
              <a:t>Column Vectors </a:t>
            </a:r>
            <a:endParaRPr lang="en-GB" sz="5400" dirty="0"/>
          </a:p>
        </p:txBody>
      </p:sp>
      <p:graphicFrame>
        <p:nvGraphicFramePr>
          <p:cNvPr id="21" name="Table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2237471"/>
              </p:ext>
            </p:extLst>
          </p:nvPr>
        </p:nvGraphicFramePr>
        <p:xfrm>
          <a:off x="7285144" y="3394388"/>
          <a:ext cx="3349395" cy="3078480"/>
        </p:xfrm>
        <a:graphic>
          <a:graphicData uri="http://schemas.openxmlformats.org/drawingml/2006/table">
            <a:tbl>
              <a:tblPr/>
              <a:tblGrid>
                <a:gridCol w="15074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419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831600">
                <a:tc>
                  <a:txBody>
                    <a:bodyPr/>
                    <a:lstStyle/>
                    <a:p>
                      <a:pPr algn="l" fontAlgn="b"/>
                      <a:r>
                        <a:rPr lang="en-GB" sz="20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2884911"/>
              </p:ext>
            </p:extLst>
          </p:nvPr>
        </p:nvGraphicFramePr>
        <p:xfrm>
          <a:off x="8583397" y="3569452"/>
          <a:ext cx="927914" cy="2926080"/>
        </p:xfrm>
        <a:graphic>
          <a:graphicData uri="http://schemas.openxmlformats.org/drawingml/2006/table">
            <a:tbl>
              <a:tblPr/>
              <a:tblGrid>
                <a:gridCol w="927914">
                  <a:extLst>
                    <a:ext uri="{9D8B030D-6E8A-4147-A177-3AD203B41FA5}">
                      <a16:colId xmlns:a16="http://schemas.microsoft.com/office/drawing/2014/main" val="570843742"/>
                    </a:ext>
                  </a:extLst>
                </a:gridCol>
              </a:tblGrid>
              <a:tr h="1148053">
                <a:tc>
                  <a:txBody>
                    <a:bodyPr/>
                    <a:lstStyle/>
                    <a:p>
                      <a:pPr algn="ctr" fontAlgn="b"/>
                      <a:r>
                        <a:rPr lang="en-GB" sz="9600" b="0" i="0" u="none" strike="noStrike" dirty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9222375"/>
                  </a:ext>
                </a:extLst>
              </a:tr>
              <a:tr h="630788">
                <a:tc>
                  <a:txBody>
                    <a:bodyPr/>
                    <a:lstStyle/>
                    <a:p>
                      <a:pPr algn="ctr" fontAlgn="t"/>
                      <a:r>
                        <a:rPr lang="en-GB" sz="9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52511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6088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1093</TotalTime>
  <Words>359</Words>
  <Application>Microsoft Office PowerPoint</Application>
  <PresentationFormat>Widescreen</PresentationFormat>
  <Paragraphs>217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22</cp:revision>
  <dcterms:created xsi:type="dcterms:W3CDTF">2016-01-13T07:00:25Z</dcterms:created>
  <dcterms:modified xsi:type="dcterms:W3CDTF">2022-11-23T08:11:05Z</dcterms:modified>
</cp:coreProperties>
</file>