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57" r:id="rId3"/>
    <p:sldId id="258" r:id="rId4"/>
    <p:sldId id="259" r:id="rId5"/>
    <p:sldId id="260" r:id="rId6"/>
    <p:sldId id="256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D41284F-A3D6-4E2F-A901-CF1330DE4317}" v="9" dt="2025-01-10T07:04:57.48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72" d="100"/>
          <a:sy n="72" d="100"/>
        </p:scale>
        <p:origin x="39" y="4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469B3DB8-261B-4E83-B8AF-F5EAF6777399}"/>
    <pc:docChg chg="modSld">
      <pc:chgData name="Stewart Gale" userId="3647ddd2-6040-41ae-a96d-232c23482af8" providerId="ADAL" clId="{469B3DB8-261B-4E83-B8AF-F5EAF6777399}" dt="2021-12-11T06:49:16.314" v="9" actId="1076"/>
      <pc:docMkLst>
        <pc:docMk/>
      </pc:docMkLst>
      <pc:sldChg chg="modSp mod">
        <pc:chgData name="Stewart Gale" userId="3647ddd2-6040-41ae-a96d-232c23482af8" providerId="ADAL" clId="{469B3DB8-261B-4E83-B8AF-F5EAF6777399}" dt="2021-12-11T06:49:16.314" v="9" actId="1076"/>
        <pc:sldMkLst>
          <pc:docMk/>
          <pc:sldMk cId="2630358177" sldId="260"/>
        </pc:sldMkLst>
      </pc:sldChg>
    </pc:docChg>
  </pc:docChgLst>
  <pc:docChgLst>
    <pc:chgData name="Stewart Gale" userId="3647ddd2-6040-41ae-a96d-232c23482af8" providerId="ADAL" clId="{CD41284F-A3D6-4E2F-A901-CF1330DE4317}"/>
    <pc:docChg chg="modSld">
      <pc:chgData name="Stewart Gale" userId="3647ddd2-6040-41ae-a96d-232c23482af8" providerId="ADAL" clId="{CD41284F-A3D6-4E2F-A901-CF1330DE4317}" dt="2025-01-10T07:04:57.482" v="8"/>
      <pc:docMkLst>
        <pc:docMk/>
      </pc:docMkLst>
      <pc:sldChg chg="modAnim">
        <pc:chgData name="Stewart Gale" userId="3647ddd2-6040-41ae-a96d-232c23482af8" providerId="ADAL" clId="{CD41284F-A3D6-4E2F-A901-CF1330DE4317}" dt="2025-01-10T06:50:00.939" v="3"/>
        <pc:sldMkLst>
          <pc:docMk/>
          <pc:sldMk cId="246155268" sldId="256"/>
        </pc:sldMkLst>
      </pc:sldChg>
      <pc:sldChg chg="modAnim">
        <pc:chgData name="Stewart Gale" userId="3647ddd2-6040-41ae-a96d-232c23482af8" providerId="ADAL" clId="{CD41284F-A3D6-4E2F-A901-CF1330DE4317}" dt="2025-01-10T06:50:34.199" v="5"/>
        <pc:sldMkLst>
          <pc:docMk/>
          <pc:sldMk cId="3835314378" sldId="262"/>
        </pc:sldMkLst>
      </pc:sldChg>
      <pc:sldChg chg="modAnim">
        <pc:chgData name="Stewart Gale" userId="3647ddd2-6040-41ae-a96d-232c23482af8" providerId="ADAL" clId="{CD41284F-A3D6-4E2F-A901-CF1330DE4317}" dt="2025-01-10T06:55:48.601" v="6"/>
        <pc:sldMkLst>
          <pc:docMk/>
          <pc:sldMk cId="2655379043" sldId="263"/>
        </pc:sldMkLst>
      </pc:sldChg>
      <pc:sldChg chg="modAnim">
        <pc:chgData name="Stewart Gale" userId="3647ddd2-6040-41ae-a96d-232c23482af8" providerId="ADAL" clId="{CD41284F-A3D6-4E2F-A901-CF1330DE4317}" dt="2025-01-10T07:04:57.482" v="8"/>
        <pc:sldMkLst>
          <pc:docMk/>
          <pc:sldMk cId="1709925061" sldId="264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CC73F-C035-47F4-90C4-6EAF72FEEE86}" type="datetimeFigureOut">
              <a:rPr lang="en-GB" smtClean="0"/>
              <a:t>10/01/2025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FA581-D508-4A4F-A26C-0C2E5EA824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71033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CC73F-C035-47F4-90C4-6EAF72FEEE86}" type="datetimeFigureOut">
              <a:rPr lang="en-GB" smtClean="0"/>
              <a:t>10/01/2025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FA581-D508-4A4F-A26C-0C2E5EA824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3652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CC73F-C035-47F4-90C4-6EAF72FEEE86}" type="datetimeFigureOut">
              <a:rPr lang="en-GB" smtClean="0"/>
              <a:t>10/01/2025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FA581-D508-4A4F-A26C-0C2E5EA824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34377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CC73F-C035-47F4-90C4-6EAF72FEEE86}" type="datetimeFigureOut">
              <a:rPr lang="en-GB" smtClean="0"/>
              <a:t>10/01/2025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FA581-D508-4A4F-A26C-0C2E5EA824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69760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CC73F-C035-47F4-90C4-6EAF72FEEE86}" type="datetimeFigureOut">
              <a:rPr lang="en-GB" smtClean="0"/>
              <a:t>10/01/2025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FA581-D508-4A4F-A26C-0C2E5EA824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19109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CC73F-C035-47F4-90C4-6EAF72FEEE86}" type="datetimeFigureOut">
              <a:rPr lang="en-GB" smtClean="0"/>
              <a:t>10/01/2025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FA581-D508-4A4F-A26C-0C2E5EA824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44931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CC73F-C035-47F4-90C4-6EAF72FEEE86}" type="datetimeFigureOut">
              <a:rPr lang="en-GB" smtClean="0"/>
              <a:t>10/01/2025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FA581-D508-4A4F-A26C-0C2E5EA824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12773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CC73F-C035-47F4-90C4-6EAF72FEEE86}" type="datetimeFigureOut">
              <a:rPr lang="en-GB" smtClean="0"/>
              <a:t>10/01/2025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FA581-D508-4A4F-A26C-0C2E5EA824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95379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CC73F-C035-47F4-90C4-6EAF72FEEE86}" type="datetimeFigureOut">
              <a:rPr lang="en-GB" smtClean="0"/>
              <a:t>10/01/2025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FA581-D508-4A4F-A26C-0C2E5EA824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72371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CC73F-C035-47F4-90C4-6EAF72FEEE86}" type="datetimeFigureOut">
              <a:rPr lang="en-GB" smtClean="0"/>
              <a:t>10/01/2025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FA581-D508-4A4F-A26C-0C2E5EA824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63263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CC73F-C035-47F4-90C4-6EAF72FEEE86}" type="datetimeFigureOut">
              <a:rPr lang="en-GB" smtClean="0"/>
              <a:t>10/01/2025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FA581-D508-4A4F-A26C-0C2E5EA824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07723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BCC73F-C035-47F4-90C4-6EAF72FEEE86}" type="datetimeFigureOut">
              <a:rPr lang="en-GB" smtClean="0"/>
              <a:t>10/01/2025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CFA581-D508-4A4F-A26C-0C2E5EA824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5967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3" name="Picture 242"/>
          <p:cNvPicPr>
            <a:picLocks noChangeAspect="1"/>
          </p:cNvPicPr>
          <p:nvPr/>
        </p:nvPicPr>
        <p:blipFill rotWithShape="1">
          <a:blip r:embed="rId2"/>
          <a:srcRect l="16222" t="21196" r="21302" b="15637"/>
          <a:stretch/>
        </p:blipFill>
        <p:spPr>
          <a:xfrm>
            <a:off x="940525" y="235131"/>
            <a:ext cx="10398034" cy="6570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64482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6603" t="19753" r="22254" b="16553"/>
          <a:stretch/>
        </p:blipFill>
        <p:spPr>
          <a:xfrm>
            <a:off x="888274" y="52252"/>
            <a:ext cx="10267407" cy="6685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53679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2984" t="14266" r="12540" b="8325"/>
          <a:stretch/>
        </p:blipFill>
        <p:spPr>
          <a:xfrm>
            <a:off x="1071155" y="130630"/>
            <a:ext cx="10215154" cy="6635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69650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2223" t="20853" r="13491" b="20513"/>
          <a:stretch/>
        </p:blipFill>
        <p:spPr>
          <a:xfrm>
            <a:off x="261257" y="548639"/>
            <a:ext cx="11704321" cy="5773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01826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812175" y="2181894"/>
            <a:ext cx="8345978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26303581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3" name="Picture 242"/>
          <p:cNvPicPr>
            <a:picLocks noChangeAspect="1"/>
          </p:cNvPicPr>
          <p:nvPr/>
        </p:nvPicPr>
        <p:blipFill rotWithShape="1">
          <a:blip r:embed="rId2"/>
          <a:srcRect l="16222" t="21196" r="21302" b="15637"/>
          <a:stretch/>
        </p:blipFill>
        <p:spPr>
          <a:xfrm>
            <a:off x="940525" y="235131"/>
            <a:ext cx="10398034" cy="6570617"/>
          </a:xfrm>
          <a:prstGeom prst="rect">
            <a:avLst/>
          </a:prstGeom>
        </p:spPr>
      </p:pic>
      <p:sp>
        <p:nvSpPr>
          <p:cNvPr id="2" name="Freeform 2"/>
          <p:cNvSpPr>
            <a:spLocks/>
          </p:cNvSpPr>
          <p:nvPr/>
        </p:nvSpPr>
        <p:spPr bwMode="auto">
          <a:xfrm>
            <a:off x="1665115" y="804232"/>
            <a:ext cx="901815" cy="1399142"/>
          </a:xfrm>
          <a:custGeom>
            <a:avLst/>
            <a:gdLst>
              <a:gd name="T0" fmla="*/ 0 w 908"/>
              <a:gd name="T1" fmla="*/ 0 h 1362"/>
              <a:gd name="T2" fmla="*/ 0 w 908"/>
              <a:gd name="T3" fmla="*/ 1362 h 1362"/>
              <a:gd name="T4" fmla="*/ 908 w 908"/>
              <a:gd name="T5" fmla="*/ 1362 h 1362"/>
              <a:gd name="T6" fmla="*/ 908 w 908"/>
              <a:gd name="T7" fmla="*/ 908 h 1362"/>
              <a:gd name="T8" fmla="*/ 454 w 908"/>
              <a:gd name="T9" fmla="*/ 908 h 1362"/>
              <a:gd name="T10" fmla="*/ 454 w 908"/>
              <a:gd name="T11" fmla="*/ 0 h 1362"/>
              <a:gd name="T12" fmla="*/ 0 w 908"/>
              <a:gd name="T13" fmla="*/ 0 h 13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08" h="1362">
                <a:moveTo>
                  <a:pt x="0" y="0"/>
                </a:moveTo>
                <a:lnTo>
                  <a:pt x="0" y="1362"/>
                </a:lnTo>
                <a:lnTo>
                  <a:pt x="908" y="1362"/>
                </a:lnTo>
                <a:lnTo>
                  <a:pt x="908" y="908"/>
                </a:lnTo>
                <a:lnTo>
                  <a:pt x="454" y="908"/>
                </a:lnTo>
                <a:lnTo>
                  <a:pt x="454" y="0"/>
                </a:lnTo>
                <a:lnTo>
                  <a:pt x="0" y="0"/>
                </a:lnTo>
                <a:close/>
              </a:path>
            </a:pathLst>
          </a:cu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solidFill>
                <a:srgbClr val="FF0000"/>
              </a:solidFill>
            </a:endParaRPr>
          </a:p>
        </p:txBody>
      </p:sp>
      <p:sp>
        <p:nvSpPr>
          <p:cNvPr id="3" name="Freeform 3"/>
          <p:cNvSpPr>
            <a:spLocks/>
          </p:cNvSpPr>
          <p:nvPr/>
        </p:nvSpPr>
        <p:spPr bwMode="auto">
          <a:xfrm>
            <a:off x="5053298" y="309782"/>
            <a:ext cx="1424619" cy="926984"/>
          </a:xfrm>
          <a:custGeom>
            <a:avLst/>
            <a:gdLst>
              <a:gd name="T0" fmla="*/ 0 w 1362"/>
              <a:gd name="T1" fmla="*/ 0 h 908"/>
              <a:gd name="T2" fmla="*/ 0 w 1362"/>
              <a:gd name="T3" fmla="*/ 908 h 908"/>
              <a:gd name="T4" fmla="*/ 1362 w 1362"/>
              <a:gd name="T5" fmla="*/ 908 h 908"/>
              <a:gd name="T6" fmla="*/ 0 w 1362"/>
              <a:gd name="T7" fmla="*/ 0 h 9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362" h="908">
                <a:moveTo>
                  <a:pt x="0" y="0"/>
                </a:moveTo>
                <a:lnTo>
                  <a:pt x="0" y="908"/>
                </a:lnTo>
                <a:lnTo>
                  <a:pt x="1362" y="908"/>
                </a:lnTo>
                <a:lnTo>
                  <a:pt x="0" y="0"/>
                </a:lnTo>
                <a:close/>
              </a:path>
            </a:pathLst>
          </a:cu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solidFill>
                <a:srgbClr val="FF0000"/>
              </a:solidFill>
            </a:endParaRPr>
          </a:p>
        </p:txBody>
      </p:sp>
      <p:sp>
        <p:nvSpPr>
          <p:cNvPr id="4" name="Freeform 4"/>
          <p:cNvSpPr>
            <a:spLocks/>
          </p:cNvSpPr>
          <p:nvPr/>
        </p:nvSpPr>
        <p:spPr bwMode="auto">
          <a:xfrm>
            <a:off x="9933768" y="1239643"/>
            <a:ext cx="994963" cy="1481523"/>
          </a:xfrm>
          <a:custGeom>
            <a:avLst/>
            <a:gdLst>
              <a:gd name="T0" fmla="*/ 908 w 908"/>
              <a:gd name="T1" fmla="*/ 0 h 1362"/>
              <a:gd name="T2" fmla="*/ 0 w 908"/>
              <a:gd name="T3" fmla="*/ 0 h 1362"/>
              <a:gd name="T4" fmla="*/ 0 w 908"/>
              <a:gd name="T5" fmla="*/ 454 h 1362"/>
              <a:gd name="T6" fmla="*/ 454 w 908"/>
              <a:gd name="T7" fmla="*/ 454 h 1362"/>
              <a:gd name="T8" fmla="*/ 454 w 908"/>
              <a:gd name="T9" fmla="*/ 908 h 1362"/>
              <a:gd name="T10" fmla="*/ 0 w 908"/>
              <a:gd name="T11" fmla="*/ 908 h 1362"/>
              <a:gd name="T12" fmla="*/ 0 w 908"/>
              <a:gd name="T13" fmla="*/ 1362 h 1362"/>
              <a:gd name="T14" fmla="*/ 908 w 908"/>
              <a:gd name="T15" fmla="*/ 1362 h 1362"/>
              <a:gd name="T16" fmla="*/ 908 w 908"/>
              <a:gd name="T17" fmla="*/ 0 h 13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908" h="1362">
                <a:moveTo>
                  <a:pt x="908" y="0"/>
                </a:moveTo>
                <a:lnTo>
                  <a:pt x="0" y="0"/>
                </a:lnTo>
                <a:lnTo>
                  <a:pt x="0" y="454"/>
                </a:lnTo>
                <a:lnTo>
                  <a:pt x="454" y="454"/>
                </a:lnTo>
                <a:lnTo>
                  <a:pt x="454" y="908"/>
                </a:lnTo>
                <a:lnTo>
                  <a:pt x="0" y="908"/>
                </a:lnTo>
                <a:lnTo>
                  <a:pt x="0" y="1362"/>
                </a:lnTo>
                <a:lnTo>
                  <a:pt x="908" y="1362"/>
                </a:lnTo>
                <a:lnTo>
                  <a:pt x="908" y="0"/>
                </a:lnTo>
                <a:close/>
              </a:path>
            </a:pathLst>
          </a:cu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solidFill>
                <a:srgbClr val="FF0000"/>
              </a:solidFill>
            </a:endParaRPr>
          </a:p>
        </p:txBody>
      </p:sp>
      <p:sp>
        <p:nvSpPr>
          <p:cNvPr id="5" name="Freeform 5"/>
          <p:cNvSpPr>
            <a:spLocks/>
          </p:cNvSpPr>
          <p:nvPr/>
        </p:nvSpPr>
        <p:spPr bwMode="auto">
          <a:xfrm>
            <a:off x="1157555" y="5127596"/>
            <a:ext cx="969484" cy="1471508"/>
          </a:xfrm>
          <a:custGeom>
            <a:avLst/>
            <a:gdLst>
              <a:gd name="T0" fmla="*/ 454 w 908"/>
              <a:gd name="T1" fmla="*/ 0 h 1362"/>
              <a:gd name="T2" fmla="*/ 0 w 908"/>
              <a:gd name="T3" fmla="*/ 454 h 1362"/>
              <a:gd name="T4" fmla="*/ 454 w 908"/>
              <a:gd name="T5" fmla="*/ 1362 h 1362"/>
              <a:gd name="T6" fmla="*/ 908 w 908"/>
              <a:gd name="T7" fmla="*/ 454 h 1362"/>
              <a:gd name="T8" fmla="*/ 454 w 908"/>
              <a:gd name="T9" fmla="*/ 0 h 13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08" h="1362">
                <a:moveTo>
                  <a:pt x="454" y="0"/>
                </a:moveTo>
                <a:lnTo>
                  <a:pt x="0" y="454"/>
                </a:lnTo>
                <a:lnTo>
                  <a:pt x="454" y="1362"/>
                </a:lnTo>
                <a:lnTo>
                  <a:pt x="908" y="454"/>
                </a:lnTo>
                <a:lnTo>
                  <a:pt x="454" y="0"/>
                </a:lnTo>
                <a:close/>
              </a:path>
            </a:pathLst>
          </a:cu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solidFill>
                <a:srgbClr val="FF0000"/>
              </a:solidFill>
            </a:endParaRPr>
          </a:p>
        </p:txBody>
      </p:sp>
      <p:sp>
        <p:nvSpPr>
          <p:cNvPr id="6" name="Freeform 6"/>
          <p:cNvSpPr>
            <a:spLocks/>
          </p:cNvSpPr>
          <p:nvPr/>
        </p:nvSpPr>
        <p:spPr bwMode="auto">
          <a:xfrm>
            <a:off x="5053298" y="4661952"/>
            <a:ext cx="1468181" cy="1474443"/>
          </a:xfrm>
          <a:custGeom>
            <a:avLst/>
            <a:gdLst>
              <a:gd name="T0" fmla="*/ 0 w 1362"/>
              <a:gd name="T1" fmla="*/ 0 h 1362"/>
              <a:gd name="T2" fmla="*/ 0 w 1362"/>
              <a:gd name="T3" fmla="*/ 1362 h 1362"/>
              <a:gd name="T4" fmla="*/ 454 w 1362"/>
              <a:gd name="T5" fmla="*/ 1362 h 1362"/>
              <a:gd name="T6" fmla="*/ 454 w 1362"/>
              <a:gd name="T7" fmla="*/ 908 h 1362"/>
              <a:gd name="T8" fmla="*/ 908 w 1362"/>
              <a:gd name="T9" fmla="*/ 908 h 1362"/>
              <a:gd name="T10" fmla="*/ 908 w 1362"/>
              <a:gd name="T11" fmla="*/ 454 h 1362"/>
              <a:gd name="T12" fmla="*/ 1362 w 1362"/>
              <a:gd name="T13" fmla="*/ 454 h 1362"/>
              <a:gd name="T14" fmla="*/ 1362 w 1362"/>
              <a:gd name="T15" fmla="*/ 0 h 1362"/>
              <a:gd name="T16" fmla="*/ 0 w 1362"/>
              <a:gd name="T17" fmla="*/ 0 h 13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362" h="1362">
                <a:moveTo>
                  <a:pt x="0" y="0"/>
                </a:moveTo>
                <a:lnTo>
                  <a:pt x="0" y="1362"/>
                </a:lnTo>
                <a:lnTo>
                  <a:pt x="454" y="1362"/>
                </a:lnTo>
                <a:lnTo>
                  <a:pt x="454" y="908"/>
                </a:lnTo>
                <a:lnTo>
                  <a:pt x="908" y="908"/>
                </a:lnTo>
                <a:lnTo>
                  <a:pt x="908" y="454"/>
                </a:lnTo>
                <a:lnTo>
                  <a:pt x="1362" y="454"/>
                </a:lnTo>
                <a:lnTo>
                  <a:pt x="1362" y="0"/>
                </a:lnTo>
                <a:lnTo>
                  <a:pt x="0" y="0"/>
                </a:lnTo>
                <a:close/>
              </a:path>
            </a:pathLst>
          </a:cu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solidFill>
                <a:srgbClr val="FF0000"/>
              </a:solidFill>
            </a:endParaRPr>
          </a:p>
        </p:txBody>
      </p:sp>
      <p:sp>
        <p:nvSpPr>
          <p:cNvPr id="7" name="Freeform 7"/>
          <p:cNvSpPr>
            <a:spLocks/>
          </p:cNvSpPr>
          <p:nvPr/>
        </p:nvSpPr>
        <p:spPr bwMode="auto">
          <a:xfrm>
            <a:off x="9432598" y="3725678"/>
            <a:ext cx="1496133" cy="1471508"/>
          </a:xfrm>
          <a:custGeom>
            <a:avLst/>
            <a:gdLst>
              <a:gd name="T0" fmla="*/ 0 w 1362"/>
              <a:gd name="T1" fmla="*/ 0 h 1362"/>
              <a:gd name="T2" fmla="*/ 0 w 1362"/>
              <a:gd name="T3" fmla="*/ 454 h 1362"/>
              <a:gd name="T4" fmla="*/ 454 w 1362"/>
              <a:gd name="T5" fmla="*/ 454 h 1362"/>
              <a:gd name="T6" fmla="*/ 454 w 1362"/>
              <a:gd name="T7" fmla="*/ 1362 h 1362"/>
              <a:gd name="T8" fmla="*/ 908 w 1362"/>
              <a:gd name="T9" fmla="*/ 1362 h 1362"/>
              <a:gd name="T10" fmla="*/ 908 w 1362"/>
              <a:gd name="T11" fmla="*/ 454 h 1362"/>
              <a:gd name="T12" fmla="*/ 1362 w 1362"/>
              <a:gd name="T13" fmla="*/ 454 h 1362"/>
              <a:gd name="T14" fmla="*/ 1362 w 1362"/>
              <a:gd name="T15" fmla="*/ 0 h 1362"/>
              <a:gd name="T16" fmla="*/ 0 w 1362"/>
              <a:gd name="T17" fmla="*/ 0 h 13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362" h="1362">
                <a:moveTo>
                  <a:pt x="0" y="0"/>
                </a:moveTo>
                <a:lnTo>
                  <a:pt x="0" y="454"/>
                </a:lnTo>
                <a:lnTo>
                  <a:pt x="454" y="454"/>
                </a:lnTo>
                <a:lnTo>
                  <a:pt x="454" y="1362"/>
                </a:lnTo>
                <a:lnTo>
                  <a:pt x="908" y="1362"/>
                </a:lnTo>
                <a:lnTo>
                  <a:pt x="908" y="454"/>
                </a:lnTo>
                <a:lnTo>
                  <a:pt x="1362" y="454"/>
                </a:lnTo>
                <a:lnTo>
                  <a:pt x="1362" y="0"/>
                </a:lnTo>
                <a:lnTo>
                  <a:pt x="0" y="0"/>
                </a:lnTo>
                <a:close/>
              </a:path>
            </a:pathLst>
          </a:cu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155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6603" t="19753" r="22254" b="16553"/>
          <a:stretch/>
        </p:blipFill>
        <p:spPr>
          <a:xfrm>
            <a:off x="888274" y="52252"/>
            <a:ext cx="10267407" cy="6685009"/>
          </a:xfrm>
          <a:prstGeom prst="rect">
            <a:avLst/>
          </a:prstGeom>
        </p:spPr>
      </p:pic>
      <p:sp>
        <p:nvSpPr>
          <p:cNvPr id="2" name="Freeform 2"/>
          <p:cNvSpPr>
            <a:spLocks/>
          </p:cNvSpPr>
          <p:nvPr/>
        </p:nvSpPr>
        <p:spPr bwMode="auto">
          <a:xfrm>
            <a:off x="1547517" y="705082"/>
            <a:ext cx="1972020" cy="980500"/>
          </a:xfrm>
          <a:custGeom>
            <a:avLst/>
            <a:gdLst>
              <a:gd name="T0" fmla="*/ 908 w 1816"/>
              <a:gd name="T1" fmla="*/ 0 h 1816"/>
              <a:gd name="T2" fmla="*/ 0 w 1816"/>
              <a:gd name="T3" fmla="*/ 908 h 1816"/>
              <a:gd name="T4" fmla="*/ 908 w 1816"/>
              <a:gd name="T5" fmla="*/ 1816 h 1816"/>
              <a:gd name="T6" fmla="*/ 908 w 1816"/>
              <a:gd name="T7" fmla="*/ 1362 h 1816"/>
              <a:gd name="T8" fmla="*/ 1816 w 1816"/>
              <a:gd name="T9" fmla="*/ 1362 h 1816"/>
              <a:gd name="T10" fmla="*/ 1816 w 1816"/>
              <a:gd name="T11" fmla="*/ 454 h 1816"/>
              <a:gd name="T12" fmla="*/ 908 w 1816"/>
              <a:gd name="T13" fmla="*/ 454 h 1816"/>
              <a:gd name="T14" fmla="*/ 908 w 1816"/>
              <a:gd name="T15" fmla="*/ 0 h 18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816" h="1816">
                <a:moveTo>
                  <a:pt x="908" y="0"/>
                </a:moveTo>
                <a:lnTo>
                  <a:pt x="0" y="908"/>
                </a:lnTo>
                <a:lnTo>
                  <a:pt x="908" y="1816"/>
                </a:lnTo>
                <a:lnTo>
                  <a:pt x="908" y="1362"/>
                </a:lnTo>
                <a:lnTo>
                  <a:pt x="1816" y="1362"/>
                </a:lnTo>
                <a:lnTo>
                  <a:pt x="1816" y="454"/>
                </a:lnTo>
                <a:lnTo>
                  <a:pt x="908" y="454"/>
                </a:lnTo>
                <a:lnTo>
                  <a:pt x="908" y="0"/>
                </a:lnTo>
                <a:close/>
              </a:path>
            </a:pathLst>
          </a:cu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solidFill>
                <a:srgbClr val="FF0000"/>
              </a:solidFill>
            </a:endParaRPr>
          </a:p>
        </p:txBody>
      </p:sp>
      <p:sp>
        <p:nvSpPr>
          <p:cNvPr id="3" name="Freeform 3"/>
          <p:cNvSpPr>
            <a:spLocks/>
          </p:cNvSpPr>
          <p:nvPr/>
        </p:nvSpPr>
        <p:spPr bwMode="auto">
          <a:xfrm>
            <a:off x="6466901" y="1685582"/>
            <a:ext cx="958467" cy="1455528"/>
          </a:xfrm>
          <a:custGeom>
            <a:avLst/>
            <a:gdLst>
              <a:gd name="T0" fmla="*/ 908 w 1816"/>
              <a:gd name="T1" fmla="*/ 0 h 1816"/>
              <a:gd name="T2" fmla="*/ 0 w 1816"/>
              <a:gd name="T3" fmla="*/ 908 h 1816"/>
              <a:gd name="T4" fmla="*/ 908 w 1816"/>
              <a:gd name="T5" fmla="*/ 1816 h 1816"/>
              <a:gd name="T6" fmla="*/ 1816 w 1816"/>
              <a:gd name="T7" fmla="*/ 908 h 1816"/>
              <a:gd name="T8" fmla="*/ 908 w 1816"/>
              <a:gd name="T9" fmla="*/ 0 h 18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16" h="1816">
                <a:moveTo>
                  <a:pt x="908" y="0"/>
                </a:moveTo>
                <a:lnTo>
                  <a:pt x="0" y="908"/>
                </a:lnTo>
                <a:lnTo>
                  <a:pt x="908" y="1816"/>
                </a:lnTo>
                <a:lnTo>
                  <a:pt x="1816" y="908"/>
                </a:lnTo>
                <a:lnTo>
                  <a:pt x="908" y="0"/>
                </a:lnTo>
                <a:close/>
              </a:path>
            </a:pathLst>
          </a:cu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solidFill>
                <a:srgbClr val="FF0000"/>
              </a:solidFill>
            </a:endParaRPr>
          </a:p>
        </p:txBody>
      </p:sp>
      <p:sp>
        <p:nvSpPr>
          <p:cNvPr id="5" name="Freeform 4"/>
          <p:cNvSpPr>
            <a:spLocks/>
          </p:cNvSpPr>
          <p:nvPr/>
        </p:nvSpPr>
        <p:spPr bwMode="auto">
          <a:xfrm>
            <a:off x="8942607" y="705082"/>
            <a:ext cx="1427354" cy="1455528"/>
          </a:xfrm>
          <a:custGeom>
            <a:avLst/>
            <a:gdLst>
              <a:gd name="T0" fmla="*/ 454 w 1362"/>
              <a:gd name="T1" fmla="*/ 0 h 1362"/>
              <a:gd name="T2" fmla="*/ 0 w 1362"/>
              <a:gd name="T3" fmla="*/ 454 h 1362"/>
              <a:gd name="T4" fmla="*/ 454 w 1362"/>
              <a:gd name="T5" fmla="*/ 454 h 1362"/>
              <a:gd name="T6" fmla="*/ 454 w 1362"/>
              <a:gd name="T7" fmla="*/ 1362 h 1362"/>
              <a:gd name="T8" fmla="*/ 908 w 1362"/>
              <a:gd name="T9" fmla="*/ 1362 h 1362"/>
              <a:gd name="T10" fmla="*/ 908 w 1362"/>
              <a:gd name="T11" fmla="*/ 454 h 1362"/>
              <a:gd name="T12" fmla="*/ 1362 w 1362"/>
              <a:gd name="T13" fmla="*/ 454 h 1362"/>
              <a:gd name="T14" fmla="*/ 1362 w 1362"/>
              <a:gd name="T15" fmla="*/ 0 h 1362"/>
              <a:gd name="T16" fmla="*/ 454 w 1362"/>
              <a:gd name="T17" fmla="*/ 0 h 13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362" h="1362">
                <a:moveTo>
                  <a:pt x="454" y="0"/>
                </a:moveTo>
                <a:lnTo>
                  <a:pt x="0" y="454"/>
                </a:lnTo>
                <a:lnTo>
                  <a:pt x="454" y="454"/>
                </a:lnTo>
                <a:lnTo>
                  <a:pt x="454" y="1362"/>
                </a:lnTo>
                <a:lnTo>
                  <a:pt x="908" y="1362"/>
                </a:lnTo>
                <a:lnTo>
                  <a:pt x="908" y="454"/>
                </a:lnTo>
                <a:lnTo>
                  <a:pt x="1362" y="454"/>
                </a:lnTo>
                <a:lnTo>
                  <a:pt x="1362" y="0"/>
                </a:lnTo>
                <a:lnTo>
                  <a:pt x="454" y="0"/>
                </a:lnTo>
                <a:close/>
              </a:path>
            </a:pathLst>
          </a:cu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solidFill>
                <a:srgbClr val="FF0000"/>
              </a:solidFill>
            </a:endParaRPr>
          </a:p>
        </p:txBody>
      </p:sp>
      <p:sp>
        <p:nvSpPr>
          <p:cNvPr id="6" name="Freeform 5"/>
          <p:cNvSpPr>
            <a:spLocks/>
          </p:cNvSpPr>
          <p:nvPr/>
        </p:nvSpPr>
        <p:spPr bwMode="auto">
          <a:xfrm>
            <a:off x="1547517" y="4657802"/>
            <a:ext cx="1449071" cy="1008856"/>
          </a:xfrm>
          <a:custGeom>
            <a:avLst/>
            <a:gdLst>
              <a:gd name="T0" fmla="*/ 1362 w 1362"/>
              <a:gd name="T1" fmla="*/ 0 h 908"/>
              <a:gd name="T2" fmla="*/ 0 w 1362"/>
              <a:gd name="T3" fmla="*/ 908 h 908"/>
              <a:gd name="T4" fmla="*/ 0 w 1362"/>
              <a:gd name="T5" fmla="*/ 0 h 908"/>
              <a:gd name="T6" fmla="*/ 1362 w 1362"/>
              <a:gd name="T7" fmla="*/ 908 h 908"/>
              <a:gd name="T8" fmla="*/ 1362 w 1362"/>
              <a:gd name="T9" fmla="*/ 0 h 9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62" h="908">
                <a:moveTo>
                  <a:pt x="1362" y="0"/>
                </a:moveTo>
                <a:lnTo>
                  <a:pt x="0" y="908"/>
                </a:lnTo>
                <a:lnTo>
                  <a:pt x="0" y="0"/>
                </a:lnTo>
                <a:lnTo>
                  <a:pt x="1362" y="908"/>
                </a:lnTo>
                <a:lnTo>
                  <a:pt x="1362" y="0"/>
                </a:lnTo>
                <a:close/>
              </a:path>
            </a:pathLst>
          </a:cu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solidFill>
                <a:srgbClr val="FF0000"/>
              </a:solidFill>
            </a:endParaRPr>
          </a:p>
        </p:txBody>
      </p:sp>
      <p:sp>
        <p:nvSpPr>
          <p:cNvPr id="7" name="Freeform 6"/>
          <p:cNvSpPr>
            <a:spLocks/>
          </p:cNvSpPr>
          <p:nvPr/>
        </p:nvSpPr>
        <p:spPr bwMode="auto">
          <a:xfrm>
            <a:off x="5490729" y="4143598"/>
            <a:ext cx="1455405" cy="1467576"/>
          </a:xfrm>
          <a:custGeom>
            <a:avLst/>
            <a:gdLst>
              <a:gd name="T0" fmla="*/ 908 w 1362"/>
              <a:gd name="T1" fmla="*/ 0 h 1362"/>
              <a:gd name="T2" fmla="*/ 0 w 1362"/>
              <a:gd name="T3" fmla="*/ 908 h 1362"/>
              <a:gd name="T4" fmla="*/ 908 w 1362"/>
              <a:gd name="T5" fmla="*/ 1362 h 1362"/>
              <a:gd name="T6" fmla="*/ 1362 w 1362"/>
              <a:gd name="T7" fmla="*/ 908 h 1362"/>
              <a:gd name="T8" fmla="*/ 908 w 1362"/>
              <a:gd name="T9" fmla="*/ 0 h 13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62" h="1362">
                <a:moveTo>
                  <a:pt x="908" y="0"/>
                </a:moveTo>
                <a:lnTo>
                  <a:pt x="0" y="908"/>
                </a:lnTo>
                <a:lnTo>
                  <a:pt x="908" y="1362"/>
                </a:lnTo>
                <a:lnTo>
                  <a:pt x="1362" y="908"/>
                </a:lnTo>
                <a:lnTo>
                  <a:pt x="908" y="0"/>
                </a:lnTo>
                <a:close/>
              </a:path>
            </a:pathLst>
          </a:cu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solidFill>
                <a:srgbClr val="FF0000"/>
              </a:solidFill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8489735" y="5139942"/>
            <a:ext cx="1901079" cy="1476245"/>
          </a:xfrm>
          <a:custGeom>
            <a:avLst/>
            <a:gdLst>
              <a:gd name="T0" fmla="*/ 908 w 1816"/>
              <a:gd name="T1" fmla="*/ 0 h 1362"/>
              <a:gd name="T2" fmla="*/ 0 w 1816"/>
              <a:gd name="T3" fmla="*/ 454 h 1362"/>
              <a:gd name="T4" fmla="*/ 454 w 1816"/>
              <a:gd name="T5" fmla="*/ 908 h 1362"/>
              <a:gd name="T6" fmla="*/ 908 w 1816"/>
              <a:gd name="T7" fmla="*/ 454 h 1362"/>
              <a:gd name="T8" fmla="*/ 1362 w 1816"/>
              <a:gd name="T9" fmla="*/ 1362 h 1362"/>
              <a:gd name="T10" fmla="*/ 1816 w 1816"/>
              <a:gd name="T11" fmla="*/ 454 h 1362"/>
              <a:gd name="T12" fmla="*/ 908 w 1816"/>
              <a:gd name="T13" fmla="*/ 0 h 13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816" h="1362">
                <a:moveTo>
                  <a:pt x="908" y="0"/>
                </a:moveTo>
                <a:lnTo>
                  <a:pt x="0" y="454"/>
                </a:lnTo>
                <a:lnTo>
                  <a:pt x="454" y="908"/>
                </a:lnTo>
                <a:lnTo>
                  <a:pt x="908" y="454"/>
                </a:lnTo>
                <a:lnTo>
                  <a:pt x="1362" y="1362"/>
                </a:lnTo>
                <a:lnTo>
                  <a:pt x="1816" y="454"/>
                </a:lnTo>
                <a:lnTo>
                  <a:pt x="908" y="0"/>
                </a:lnTo>
                <a:close/>
              </a:path>
            </a:pathLst>
          </a:cu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5314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2984" t="14266" r="12540" b="8325"/>
          <a:stretch/>
        </p:blipFill>
        <p:spPr>
          <a:xfrm>
            <a:off x="1071155" y="130630"/>
            <a:ext cx="10215154" cy="6635931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795749" y="5255045"/>
            <a:ext cx="59821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</a:rPr>
              <a:t>-VECTORS-TO-DESCRIBE-TRANSLATIONS</a:t>
            </a:r>
          </a:p>
        </p:txBody>
      </p:sp>
    </p:spTree>
    <p:extLst>
      <p:ext uri="{BB962C8B-B14F-4D97-AF65-F5344CB8AC3E}">
        <p14:creationId xmlns:p14="http://schemas.microsoft.com/office/powerpoint/2010/main" val="26553790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2223" t="20853" r="13491" b="20513"/>
          <a:stretch/>
        </p:blipFill>
        <p:spPr>
          <a:xfrm>
            <a:off x="261257" y="548639"/>
            <a:ext cx="11704321" cy="5773783"/>
          </a:xfrm>
          <a:prstGeom prst="rect">
            <a:avLst/>
          </a:prstGeom>
        </p:spPr>
      </p:pic>
      <p:sp>
        <p:nvSpPr>
          <p:cNvPr id="5" name="Rectangle 1191"/>
          <p:cNvSpPr>
            <a:spLocks noChangeArrowheads="1"/>
          </p:cNvSpPr>
          <p:nvPr/>
        </p:nvSpPr>
        <p:spPr bwMode="auto">
          <a:xfrm>
            <a:off x="4358326" y="2716019"/>
            <a:ext cx="3488148" cy="465999"/>
          </a:xfrm>
          <a:prstGeom prst="rect">
            <a:avLst/>
          </a:prstGeom>
          <a:solidFill>
            <a:srgbClr val="FF0000">
              <a:alpha val="29000"/>
            </a:srgbClr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" name="Rectangle 1192"/>
          <p:cNvSpPr>
            <a:spLocks noChangeArrowheads="1"/>
          </p:cNvSpPr>
          <p:nvPr/>
        </p:nvSpPr>
        <p:spPr bwMode="auto">
          <a:xfrm>
            <a:off x="3476852" y="4475019"/>
            <a:ext cx="429154" cy="890947"/>
          </a:xfrm>
          <a:prstGeom prst="rect">
            <a:avLst/>
          </a:prstGeom>
          <a:solidFill>
            <a:srgbClr val="FF0000">
              <a:alpha val="29000"/>
            </a:srgbClr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" name="Freeform 1193"/>
          <p:cNvSpPr>
            <a:spLocks/>
          </p:cNvSpPr>
          <p:nvPr/>
        </p:nvSpPr>
        <p:spPr bwMode="auto">
          <a:xfrm>
            <a:off x="3469753" y="3644511"/>
            <a:ext cx="858308" cy="830508"/>
          </a:xfrm>
          <a:custGeom>
            <a:avLst/>
            <a:gdLst>
              <a:gd name="T0" fmla="*/ 908 w 908"/>
              <a:gd name="T1" fmla="*/ 0 h 908"/>
              <a:gd name="T2" fmla="*/ 454 w 908"/>
              <a:gd name="T3" fmla="*/ 0 h 908"/>
              <a:gd name="T4" fmla="*/ 454 w 908"/>
              <a:gd name="T5" fmla="*/ 454 h 908"/>
              <a:gd name="T6" fmla="*/ 0 w 908"/>
              <a:gd name="T7" fmla="*/ 454 h 908"/>
              <a:gd name="T8" fmla="*/ 0 w 908"/>
              <a:gd name="T9" fmla="*/ 908 h 908"/>
              <a:gd name="T10" fmla="*/ 908 w 908"/>
              <a:gd name="T11" fmla="*/ 908 h 908"/>
              <a:gd name="T12" fmla="*/ 908 w 908"/>
              <a:gd name="T13" fmla="*/ 0 h 9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08" h="908">
                <a:moveTo>
                  <a:pt x="908" y="0"/>
                </a:moveTo>
                <a:lnTo>
                  <a:pt x="454" y="0"/>
                </a:lnTo>
                <a:lnTo>
                  <a:pt x="454" y="454"/>
                </a:lnTo>
                <a:lnTo>
                  <a:pt x="0" y="454"/>
                </a:lnTo>
                <a:lnTo>
                  <a:pt x="0" y="908"/>
                </a:lnTo>
                <a:lnTo>
                  <a:pt x="908" y="908"/>
                </a:lnTo>
                <a:lnTo>
                  <a:pt x="908" y="0"/>
                </a:lnTo>
                <a:close/>
              </a:path>
            </a:pathLst>
          </a:custGeom>
          <a:solidFill>
            <a:srgbClr val="FF0000">
              <a:alpha val="29000"/>
            </a:srgbClr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Rectangle 1196"/>
          <p:cNvSpPr>
            <a:spLocks noChangeArrowheads="1"/>
          </p:cNvSpPr>
          <p:nvPr/>
        </p:nvSpPr>
        <p:spPr bwMode="auto">
          <a:xfrm>
            <a:off x="4346177" y="3187027"/>
            <a:ext cx="429154" cy="2203397"/>
          </a:xfrm>
          <a:prstGeom prst="rect">
            <a:avLst/>
          </a:prstGeom>
          <a:solidFill>
            <a:srgbClr val="FF0000">
              <a:alpha val="29000"/>
            </a:srgbClr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" name="Freeform 1199"/>
          <p:cNvSpPr>
            <a:spLocks/>
          </p:cNvSpPr>
          <p:nvPr/>
        </p:nvSpPr>
        <p:spPr bwMode="auto">
          <a:xfrm rot="16200000">
            <a:off x="4372277" y="1852093"/>
            <a:ext cx="847512" cy="858308"/>
          </a:xfrm>
          <a:custGeom>
            <a:avLst/>
            <a:gdLst>
              <a:gd name="T0" fmla="*/ 908 w 908"/>
              <a:gd name="T1" fmla="*/ 0 h 908"/>
              <a:gd name="T2" fmla="*/ 454 w 908"/>
              <a:gd name="T3" fmla="*/ 0 h 908"/>
              <a:gd name="T4" fmla="*/ 454 w 908"/>
              <a:gd name="T5" fmla="*/ 454 h 908"/>
              <a:gd name="T6" fmla="*/ 0 w 908"/>
              <a:gd name="T7" fmla="*/ 454 h 908"/>
              <a:gd name="T8" fmla="*/ 0 w 908"/>
              <a:gd name="T9" fmla="*/ 908 h 908"/>
              <a:gd name="T10" fmla="*/ 908 w 908"/>
              <a:gd name="T11" fmla="*/ 908 h 908"/>
              <a:gd name="T12" fmla="*/ 908 w 908"/>
              <a:gd name="T13" fmla="*/ 0 h 9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08" h="908">
                <a:moveTo>
                  <a:pt x="908" y="0"/>
                </a:moveTo>
                <a:lnTo>
                  <a:pt x="454" y="0"/>
                </a:lnTo>
                <a:lnTo>
                  <a:pt x="454" y="454"/>
                </a:lnTo>
                <a:lnTo>
                  <a:pt x="0" y="454"/>
                </a:lnTo>
                <a:lnTo>
                  <a:pt x="0" y="908"/>
                </a:lnTo>
                <a:lnTo>
                  <a:pt x="908" y="908"/>
                </a:lnTo>
                <a:lnTo>
                  <a:pt x="908" y="0"/>
                </a:lnTo>
                <a:close/>
              </a:path>
            </a:pathLst>
          </a:custGeom>
          <a:solidFill>
            <a:srgbClr val="FF0000">
              <a:alpha val="29000"/>
            </a:srgbClr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1201"/>
          <p:cNvSpPr>
            <a:spLocks/>
          </p:cNvSpPr>
          <p:nvPr/>
        </p:nvSpPr>
        <p:spPr bwMode="auto">
          <a:xfrm rot="10800000">
            <a:off x="6947389" y="1898073"/>
            <a:ext cx="911234" cy="817945"/>
          </a:xfrm>
          <a:custGeom>
            <a:avLst/>
            <a:gdLst>
              <a:gd name="T0" fmla="*/ 908 w 908"/>
              <a:gd name="T1" fmla="*/ 0 h 908"/>
              <a:gd name="T2" fmla="*/ 454 w 908"/>
              <a:gd name="T3" fmla="*/ 0 h 908"/>
              <a:gd name="T4" fmla="*/ 454 w 908"/>
              <a:gd name="T5" fmla="*/ 454 h 908"/>
              <a:gd name="T6" fmla="*/ 0 w 908"/>
              <a:gd name="T7" fmla="*/ 454 h 908"/>
              <a:gd name="T8" fmla="*/ 0 w 908"/>
              <a:gd name="T9" fmla="*/ 908 h 908"/>
              <a:gd name="T10" fmla="*/ 908 w 908"/>
              <a:gd name="T11" fmla="*/ 908 h 908"/>
              <a:gd name="T12" fmla="*/ 908 w 908"/>
              <a:gd name="T13" fmla="*/ 0 h 9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08" h="908">
                <a:moveTo>
                  <a:pt x="908" y="0"/>
                </a:moveTo>
                <a:lnTo>
                  <a:pt x="454" y="0"/>
                </a:lnTo>
                <a:lnTo>
                  <a:pt x="454" y="454"/>
                </a:lnTo>
                <a:lnTo>
                  <a:pt x="0" y="454"/>
                </a:lnTo>
                <a:lnTo>
                  <a:pt x="0" y="908"/>
                </a:lnTo>
                <a:lnTo>
                  <a:pt x="908" y="908"/>
                </a:lnTo>
                <a:lnTo>
                  <a:pt x="908" y="0"/>
                </a:lnTo>
                <a:close/>
              </a:path>
            </a:pathLst>
          </a:custGeom>
          <a:solidFill>
            <a:srgbClr val="FF0000">
              <a:alpha val="29000"/>
            </a:srgbClr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Rectangle 1203"/>
          <p:cNvSpPr>
            <a:spLocks noChangeArrowheads="1"/>
          </p:cNvSpPr>
          <p:nvPr/>
        </p:nvSpPr>
        <p:spPr bwMode="auto">
          <a:xfrm>
            <a:off x="5225187" y="3204975"/>
            <a:ext cx="1716615" cy="885009"/>
          </a:xfrm>
          <a:prstGeom prst="rect">
            <a:avLst/>
          </a:prstGeom>
          <a:solidFill>
            <a:srgbClr val="FF0000">
              <a:alpha val="29000"/>
            </a:srgbClr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Rectangle 1205"/>
          <p:cNvSpPr>
            <a:spLocks noChangeArrowheads="1"/>
          </p:cNvSpPr>
          <p:nvPr/>
        </p:nvSpPr>
        <p:spPr bwMode="auto">
          <a:xfrm>
            <a:off x="7414794" y="3204975"/>
            <a:ext cx="429154" cy="2149974"/>
          </a:xfrm>
          <a:prstGeom prst="rect">
            <a:avLst/>
          </a:prstGeom>
          <a:solidFill>
            <a:srgbClr val="FF0000">
              <a:alpha val="29000"/>
            </a:srgbClr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Freeform 1207"/>
          <p:cNvSpPr>
            <a:spLocks/>
          </p:cNvSpPr>
          <p:nvPr/>
        </p:nvSpPr>
        <p:spPr bwMode="auto">
          <a:xfrm rot="5400000">
            <a:off x="7815753" y="3610446"/>
            <a:ext cx="919751" cy="858308"/>
          </a:xfrm>
          <a:custGeom>
            <a:avLst/>
            <a:gdLst>
              <a:gd name="T0" fmla="*/ 908 w 908"/>
              <a:gd name="T1" fmla="*/ 0 h 908"/>
              <a:gd name="T2" fmla="*/ 454 w 908"/>
              <a:gd name="T3" fmla="*/ 0 h 908"/>
              <a:gd name="T4" fmla="*/ 454 w 908"/>
              <a:gd name="T5" fmla="*/ 454 h 908"/>
              <a:gd name="T6" fmla="*/ 0 w 908"/>
              <a:gd name="T7" fmla="*/ 454 h 908"/>
              <a:gd name="T8" fmla="*/ 0 w 908"/>
              <a:gd name="T9" fmla="*/ 908 h 908"/>
              <a:gd name="T10" fmla="*/ 908 w 908"/>
              <a:gd name="T11" fmla="*/ 908 h 908"/>
              <a:gd name="T12" fmla="*/ 908 w 908"/>
              <a:gd name="T13" fmla="*/ 0 h 9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08" h="908">
                <a:moveTo>
                  <a:pt x="908" y="0"/>
                </a:moveTo>
                <a:lnTo>
                  <a:pt x="454" y="0"/>
                </a:lnTo>
                <a:lnTo>
                  <a:pt x="454" y="454"/>
                </a:lnTo>
                <a:lnTo>
                  <a:pt x="0" y="454"/>
                </a:lnTo>
                <a:lnTo>
                  <a:pt x="0" y="908"/>
                </a:lnTo>
                <a:lnTo>
                  <a:pt x="908" y="908"/>
                </a:lnTo>
                <a:lnTo>
                  <a:pt x="908" y="0"/>
                </a:lnTo>
                <a:close/>
              </a:path>
            </a:pathLst>
          </a:custGeom>
          <a:solidFill>
            <a:srgbClr val="FF0000">
              <a:alpha val="29000"/>
            </a:srgbClr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4" name="Rectangle 1209"/>
          <p:cNvSpPr>
            <a:spLocks noChangeArrowheads="1"/>
          </p:cNvSpPr>
          <p:nvPr/>
        </p:nvSpPr>
        <p:spPr bwMode="auto">
          <a:xfrm>
            <a:off x="4782514" y="4089984"/>
            <a:ext cx="858308" cy="834556"/>
          </a:xfrm>
          <a:prstGeom prst="rect">
            <a:avLst/>
          </a:prstGeom>
          <a:solidFill>
            <a:srgbClr val="FF0000">
              <a:alpha val="29000"/>
            </a:srgbClr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5" name="Rectangle 1210"/>
          <p:cNvSpPr>
            <a:spLocks noChangeArrowheads="1"/>
          </p:cNvSpPr>
          <p:nvPr/>
        </p:nvSpPr>
        <p:spPr bwMode="auto">
          <a:xfrm>
            <a:off x="5662669" y="4084884"/>
            <a:ext cx="1726825" cy="831565"/>
          </a:xfrm>
          <a:prstGeom prst="rect">
            <a:avLst/>
          </a:prstGeom>
          <a:solidFill>
            <a:srgbClr val="FF0000">
              <a:alpha val="29000"/>
            </a:srgbClr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6" name="Rectangle 1213"/>
          <p:cNvSpPr>
            <a:spLocks noChangeArrowheads="1"/>
          </p:cNvSpPr>
          <p:nvPr/>
        </p:nvSpPr>
        <p:spPr bwMode="auto">
          <a:xfrm>
            <a:off x="8298401" y="4499476"/>
            <a:ext cx="429154" cy="849895"/>
          </a:xfrm>
          <a:prstGeom prst="rect">
            <a:avLst/>
          </a:prstGeom>
          <a:solidFill>
            <a:srgbClr val="FF0000">
              <a:alpha val="29000"/>
            </a:srgbClr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99250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</TotalTime>
  <Words>3</Words>
  <Application>Microsoft Office PowerPoint</Application>
  <PresentationFormat>Widescreen</PresentationFormat>
  <Paragraphs>2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8</cp:revision>
  <dcterms:created xsi:type="dcterms:W3CDTF">2016-05-18T04:40:13Z</dcterms:created>
  <dcterms:modified xsi:type="dcterms:W3CDTF">2025-01-10T07:05:04Z</dcterms:modified>
</cp:coreProperties>
</file>