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>
        <p:scale>
          <a:sx n="29" d="100"/>
          <a:sy n="29" d="100"/>
        </p:scale>
        <p:origin x="2250" y="1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624C-C62D-4636-A2E1-BAB00C1A10D5}" type="datetimeFigureOut">
              <a:rPr lang="en-GB" smtClean="0"/>
              <a:t>31/05/2020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3B0C7-5A50-4C28-A4E9-14E861FF52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16439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624C-C62D-4636-A2E1-BAB00C1A10D5}" type="datetimeFigureOut">
              <a:rPr lang="en-GB" smtClean="0"/>
              <a:t>31/05/2020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3B0C7-5A50-4C28-A4E9-14E861FF52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29554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624C-C62D-4636-A2E1-BAB00C1A10D5}" type="datetimeFigureOut">
              <a:rPr lang="en-GB" smtClean="0"/>
              <a:t>31/05/2020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3B0C7-5A50-4C28-A4E9-14E861FF52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0482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624C-C62D-4636-A2E1-BAB00C1A10D5}" type="datetimeFigureOut">
              <a:rPr lang="en-GB" smtClean="0"/>
              <a:t>31/05/2020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3B0C7-5A50-4C28-A4E9-14E861FF52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2293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624C-C62D-4636-A2E1-BAB00C1A10D5}" type="datetimeFigureOut">
              <a:rPr lang="en-GB" smtClean="0"/>
              <a:t>31/05/2020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3B0C7-5A50-4C28-A4E9-14E861FF52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817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624C-C62D-4636-A2E1-BAB00C1A10D5}" type="datetimeFigureOut">
              <a:rPr lang="en-GB" smtClean="0"/>
              <a:t>31/05/2020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3B0C7-5A50-4C28-A4E9-14E861FF52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151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624C-C62D-4636-A2E1-BAB00C1A10D5}" type="datetimeFigureOut">
              <a:rPr lang="en-GB" smtClean="0"/>
              <a:t>31/05/2020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3B0C7-5A50-4C28-A4E9-14E861FF52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2714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624C-C62D-4636-A2E1-BAB00C1A10D5}" type="datetimeFigureOut">
              <a:rPr lang="en-GB" smtClean="0"/>
              <a:t>31/05/2020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3B0C7-5A50-4C28-A4E9-14E861FF52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82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624C-C62D-4636-A2E1-BAB00C1A10D5}" type="datetimeFigureOut">
              <a:rPr lang="en-GB" smtClean="0"/>
              <a:t>31/05/2020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3B0C7-5A50-4C28-A4E9-14E861FF52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5508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624C-C62D-4636-A2E1-BAB00C1A10D5}" type="datetimeFigureOut">
              <a:rPr lang="en-GB" smtClean="0"/>
              <a:t>31/05/2020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3B0C7-5A50-4C28-A4E9-14E861FF52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6870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7624C-C62D-4636-A2E1-BAB00C1A10D5}" type="datetimeFigureOut">
              <a:rPr lang="en-GB" smtClean="0"/>
              <a:t>31/05/2020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A3B0C7-5A50-4C28-A4E9-14E861FF52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04469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7624C-C62D-4636-A2E1-BAB00C1A10D5}" type="datetimeFigureOut">
              <a:rPr lang="en-GB" smtClean="0"/>
              <a:t>31/05/2020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A3B0C7-5A50-4C28-A4E9-14E861FF520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4698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555" t="20023" r="10170" b="9068"/>
          <a:stretch/>
        </p:blipFill>
        <p:spPr>
          <a:xfrm>
            <a:off x="-33935" y="0"/>
            <a:ext cx="122259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048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12174" y="2211186"/>
            <a:ext cx="866186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042590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065" t="20311" r="51957" b="64857"/>
          <a:stretch/>
        </p:blipFill>
        <p:spPr>
          <a:xfrm>
            <a:off x="615141" y="482137"/>
            <a:ext cx="10939549" cy="257694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9643"/>
          <a:stretch/>
        </p:blipFill>
        <p:spPr>
          <a:xfrm>
            <a:off x="619188" y="3785504"/>
            <a:ext cx="10935502" cy="257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985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002" t="34474" r="52020" b="50981"/>
          <a:stretch/>
        </p:blipFill>
        <p:spPr>
          <a:xfrm>
            <a:off x="581891" y="482138"/>
            <a:ext cx="10939549" cy="252706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9415"/>
          <a:stretch/>
        </p:blipFill>
        <p:spPr>
          <a:xfrm>
            <a:off x="581891" y="3930425"/>
            <a:ext cx="11018910" cy="253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205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257" t="48062" r="51956" b="37297"/>
          <a:stretch/>
        </p:blipFill>
        <p:spPr>
          <a:xfrm>
            <a:off x="631766" y="448888"/>
            <a:ext cx="10889673" cy="254369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7342" t="48062" r="10425" b="37297"/>
          <a:stretch/>
        </p:blipFill>
        <p:spPr>
          <a:xfrm>
            <a:off x="631766" y="3574473"/>
            <a:ext cx="11006051" cy="2729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949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874" t="62034" r="52084" b="23038"/>
          <a:stretch/>
        </p:blipFill>
        <p:spPr>
          <a:xfrm>
            <a:off x="598517" y="532014"/>
            <a:ext cx="10956174" cy="25935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7491" t="62034" r="10553" b="23038"/>
          <a:stretch/>
        </p:blipFill>
        <p:spPr>
          <a:xfrm>
            <a:off x="620686" y="3760123"/>
            <a:ext cx="10934005" cy="259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112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747" t="76101" r="52020" b="9162"/>
          <a:stretch/>
        </p:blipFill>
        <p:spPr>
          <a:xfrm>
            <a:off x="448887" y="532014"/>
            <a:ext cx="11006051" cy="256032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7523" t="76101" r="10563" b="9162"/>
          <a:stretch/>
        </p:blipFill>
        <p:spPr>
          <a:xfrm>
            <a:off x="532014" y="3893127"/>
            <a:ext cx="10922924" cy="256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40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</Words>
  <Application>Microsoft Office PowerPoint</Application>
  <PresentationFormat>Widescreen</PresentationFormat>
  <Paragraphs>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2020-05-31T05:31:43Z</dcterms:created>
  <dcterms:modified xsi:type="dcterms:W3CDTF">2020-05-31T05:38:36Z</dcterms:modified>
</cp:coreProperties>
</file>