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5" r:id="rId2"/>
    <p:sldId id="266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FC75E1-1DC1-488A-98AF-FFF1EE54E2C4}" v="474" dt="2024-05-22T06:43:40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1FC75E1-1DC1-488A-98AF-FFF1EE54E2C4}"/>
    <pc:docChg chg="undo custSel addSld delSld modSld sldOrd">
      <pc:chgData name="Stewart Gale" userId="3647ddd2-6040-41ae-a96d-232c23482af8" providerId="ADAL" clId="{F1FC75E1-1DC1-488A-98AF-FFF1EE54E2C4}" dt="2024-05-22T06:43:40.006" v="970"/>
      <pc:docMkLst>
        <pc:docMk/>
      </pc:docMkLst>
      <pc:sldChg chg="del">
        <pc:chgData name="Stewart Gale" userId="3647ddd2-6040-41ae-a96d-232c23482af8" providerId="ADAL" clId="{F1FC75E1-1DC1-488A-98AF-FFF1EE54E2C4}" dt="2022-08-11T12:24:47.326" v="0" actId="47"/>
        <pc:sldMkLst>
          <pc:docMk/>
          <pc:sldMk cId="2379784247" sldId="258"/>
        </pc:sldMkLst>
      </pc:sldChg>
      <pc:sldChg chg="delSp modSp del mod delAnim">
        <pc:chgData name="Stewart Gale" userId="3647ddd2-6040-41ae-a96d-232c23482af8" providerId="ADAL" clId="{F1FC75E1-1DC1-488A-98AF-FFF1EE54E2C4}" dt="2024-05-22T03:14:46.739" v="674" actId="47"/>
        <pc:sldMkLst>
          <pc:docMk/>
          <pc:sldMk cId="2241549033" sldId="260"/>
        </pc:sldMkLst>
        <pc:spChg chg="mod">
          <ac:chgData name="Stewart Gale" userId="3647ddd2-6040-41ae-a96d-232c23482af8" providerId="ADAL" clId="{F1FC75E1-1DC1-488A-98AF-FFF1EE54E2C4}" dt="2022-08-11T12:24:56.079" v="3" actId="1076"/>
          <ac:spMkLst>
            <pc:docMk/>
            <pc:sldMk cId="2241549033" sldId="260"/>
            <ac:spMk id="13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4:56.079" v="3" actId="1076"/>
          <ac:spMkLst>
            <pc:docMk/>
            <pc:sldMk cId="2241549033" sldId="260"/>
            <ac:spMk id="25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4:56.079" v="3" actId="1076"/>
          <ac:spMkLst>
            <pc:docMk/>
            <pc:sldMk cId="2241549033" sldId="260"/>
            <ac:spMk id="26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4:56.079" v="3" actId="1076"/>
          <ac:spMkLst>
            <pc:docMk/>
            <pc:sldMk cId="2241549033" sldId="260"/>
            <ac:spMk id="27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4:56.079" v="3" actId="1076"/>
          <ac:spMkLst>
            <pc:docMk/>
            <pc:sldMk cId="2241549033" sldId="260"/>
            <ac:spMk id="31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4:56.079" v="3" actId="1076"/>
          <ac:spMkLst>
            <pc:docMk/>
            <pc:sldMk cId="2241549033" sldId="260"/>
            <ac:spMk id="32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7:21.415" v="74" actId="1035"/>
          <ac:spMkLst>
            <pc:docMk/>
            <pc:sldMk cId="2241549033" sldId="260"/>
            <ac:spMk id="33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7:21.415" v="74" actId="1035"/>
          <ac:spMkLst>
            <pc:docMk/>
            <pc:sldMk cId="2241549033" sldId="260"/>
            <ac:spMk id="37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7:21.415" v="74" actId="1035"/>
          <ac:spMkLst>
            <pc:docMk/>
            <pc:sldMk cId="2241549033" sldId="260"/>
            <ac:spMk id="38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39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43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44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45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49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50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51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55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56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7.931" v="5" actId="1076"/>
          <ac:spMkLst>
            <pc:docMk/>
            <pc:sldMk cId="2241549033" sldId="260"/>
            <ac:spMk id="57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7.931" v="5" actId="1076"/>
          <ac:spMkLst>
            <pc:docMk/>
            <pc:sldMk cId="2241549033" sldId="260"/>
            <ac:spMk id="61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7.931" v="5" actId="1076"/>
          <ac:spMkLst>
            <pc:docMk/>
            <pc:sldMk cId="2241549033" sldId="260"/>
            <ac:spMk id="62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4:56.079" v="3" actId="1076"/>
          <ac:spMkLst>
            <pc:docMk/>
            <pc:sldMk cId="2241549033" sldId="260"/>
            <ac:spMk id="68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7.931" v="5" actId="1076"/>
          <ac:spMkLst>
            <pc:docMk/>
            <pc:sldMk cId="2241549033" sldId="260"/>
            <ac:spMk id="69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4:56.079" v="3" actId="1076"/>
          <ac:spMkLst>
            <pc:docMk/>
            <pc:sldMk cId="2241549033" sldId="260"/>
            <ac:spMk id="70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7:13.129" v="68" actId="1076"/>
          <ac:spMkLst>
            <pc:docMk/>
            <pc:sldMk cId="2241549033" sldId="260"/>
            <ac:spMk id="72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7:21.415" v="74" actId="1035"/>
          <ac:spMkLst>
            <pc:docMk/>
            <pc:sldMk cId="2241549033" sldId="260"/>
            <ac:spMk id="81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82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4:56.079" v="3" actId="1076"/>
          <ac:spMkLst>
            <pc:docMk/>
            <pc:sldMk cId="2241549033" sldId="260"/>
            <ac:spMk id="84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4:56.079" v="3" actId="1076"/>
          <ac:spMkLst>
            <pc:docMk/>
            <pc:sldMk cId="2241549033" sldId="260"/>
            <ac:spMk id="85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7:21.415" v="74" actId="1035"/>
          <ac:spMkLst>
            <pc:docMk/>
            <pc:sldMk cId="2241549033" sldId="260"/>
            <ac:spMk id="86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87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88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89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7.931" v="5" actId="1076"/>
          <ac:spMkLst>
            <pc:docMk/>
            <pc:sldMk cId="2241549033" sldId="260"/>
            <ac:spMk id="90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7.931" v="5" actId="1076"/>
          <ac:spMkLst>
            <pc:docMk/>
            <pc:sldMk cId="2241549033" sldId="260"/>
            <ac:spMk id="91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7:13.129" v="68" actId="1076"/>
          <ac:spMkLst>
            <pc:docMk/>
            <pc:sldMk cId="2241549033" sldId="260"/>
            <ac:spMk id="92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93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1.382" v="4" actId="1076"/>
          <ac:spMkLst>
            <pc:docMk/>
            <pc:sldMk cId="2241549033" sldId="260"/>
            <ac:spMk id="94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7.931" v="5" actId="1076"/>
          <ac:spMkLst>
            <pc:docMk/>
            <pc:sldMk cId="2241549033" sldId="260"/>
            <ac:spMk id="95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5:07.931" v="5" actId="1076"/>
          <ac:spMkLst>
            <pc:docMk/>
            <pc:sldMk cId="2241549033" sldId="260"/>
            <ac:spMk id="96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7:13.129" v="68" actId="1076"/>
          <ac:spMkLst>
            <pc:docMk/>
            <pc:sldMk cId="2241549033" sldId="260"/>
            <ac:spMk id="97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2-08-11T12:27:03.760" v="67" actId="14100"/>
          <ac:spMkLst>
            <pc:docMk/>
            <pc:sldMk cId="2241549033" sldId="260"/>
            <ac:spMk id="101" creationId="{00000000-0000-0000-0000-000000000000}"/>
          </ac:spMkLst>
        </pc:spChg>
        <pc:spChg chg="del mod">
          <ac:chgData name="Stewart Gale" userId="3647ddd2-6040-41ae-a96d-232c23482af8" providerId="ADAL" clId="{F1FC75E1-1DC1-488A-98AF-FFF1EE54E2C4}" dt="2022-08-11T12:25:43.724" v="56" actId="478"/>
          <ac:spMkLst>
            <pc:docMk/>
            <pc:sldMk cId="2241549033" sldId="260"/>
            <ac:spMk id="102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3.724" v="56" actId="478"/>
          <ac:spMkLst>
            <pc:docMk/>
            <pc:sldMk cId="2241549033" sldId="260"/>
            <ac:spMk id="103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3.724" v="56" actId="478"/>
          <ac:spMkLst>
            <pc:docMk/>
            <pc:sldMk cId="2241549033" sldId="260"/>
            <ac:spMk id="104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8.763" v="57" actId="478"/>
          <ac:spMkLst>
            <pc:docMk/>
            <pc:sldMk cId="2241549033" sldId="260"/>
            <ac:spMk id="105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8.763" v="57" actId="478"/>
          <ac:spMkLst>
            <pc:docMk/>
            <pc:sldMk cId="2241549033" sldId="260"/>
            <ac:spMk id="106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8.763" v="57" actId="478"/>
          <ac:spMkLst>
            <pc:docMk/>
            <pc:sldMk cId="2241549033" sldId="260"/>
            <ac:spMk id="107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53.826" v="60" actId="478"/>
          <ac:spMkLst>
            <pc:docMk/>
            <pc:sldMk cId="2241549033" sldId="260"/>
            <ac:spMk id="108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53.826" v="60" actId="478"/>
          <ac:spMkLst>
            <pc:docMk/>
            <pc:sldMk cId="2241549033" sldId="260"/>
            <ac:spMk id="109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53.826" v="60" actId="478"/>
          <ac:spMkLst>
            <pc:docMk/>
            <pc:sldMk cId="2241549033" sldId="260"/>
            <ac:spMk id="110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3.724" v="56" actId="478"/>
          <ac:spMkLst>
            <pc:docMk/>
            <pc:sldMk cId="2241549033" sldId="260"/>
            <ac:spMk id="111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3.724" v="56" actId="478"/>
          <ac:spMkLst>
            <pc:docMk/>
            <pc:sldMk cId="2241549033" sldId="260"/>
            <ac:spMk id="112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3.724" v="56" actId="478"/>
          <ac:spMkLst>
            <pc:docMk/>
            <pc:sldMk cId="2241549033" sldId="260"/>
            <ac:spMk id="113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8.763" v="57" actId="478"/>
          <ac:spMkLst>
            <pc:docMk/>
            <pc:sldMk cId="2241549033" sldId="260"/>
            <ac:spMk id="114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8.763" v="57" actId="478"/>
          <ac:spMkLst>
            <pc:docMk/>
            <pc:sldMk cId="2241549033" sldId="260"/>
            <ac:spMk id="115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48.763" v="57" actId="478"/>
          <ac:spMkLst>
            <pc:docMk/>
            <pc:sldMk cId="2241549033" sldId="260"/>
            <ac:spMk id="116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53.826" v="60" actId="478"/>
          <ac:spMkLst>
            <pc:docMk/>
            <pc:sldMk cId="2241549033" sldId="260"/>
            <ac:spMk id="117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53.826" v="60" actId="478"/>
          <ac:spMkLst>
            <pc:docMk/>
            <pc:sldMk cId="2241549033" sldId="260"/>
            <ac:spMk id="118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2-08-11T12:25:53.826" v="60" actId="478"/>
          <ac:spMkLst>
            <pc:docMk/>
            <pc:sldMk cId="2241549033" sldId="260"/>
            <ac:spMk id="119" creationId="{83B4F57C-E7BC-4C9E-A09D-5ED42F5EED6A}"/>
          </ac:spMkLst>
        </pc:spChg>
        <pc:picChg chg="mod">
          <ac:chgData name="Stewart Gale" userId="3647ddd2-6040-41ae-a96d-232c23482af8" providerId="ADAL" clId="{F1FC75E1-1DC1-488A-98AF-FFF1EE54E2C4}" dt="2022-08-11T12:25:07.931" v="5" actId="1076"/>
          <ac:picMkLst>
            <pc:docMk/>
            <pc:sldMk cId="2241549033" sldId="260"/>
            <ac:picMk id="9" creationId="{00000000-0000-0000-0000-000000000000}"/>
          </ac:picMkLst>
        </pc:picChg>
        <pc:picChg chg="del">
          <ac:chgData name="Stewart Gale" userId="3647ddd2-6040-41ae-a96d-232c23482af8" providerId="ADAL" clId="{F1FC75E1-1DC1-488A-98AF-FFF1EE54E2C4}" dt="2022-08-11T12:24:50.704" v="2" actId="478"/>
          <ac:picMkLst>
            <pc:docMk/>
            <pc:sldMk cId="2241549033" sldId="260"/>
            <ac:picMk id="67" creationId="{00000000-0000-0000-0000-000000000000}"/>
          </ac:picMkLst>
        </pc:picChg>
        <pc:picChg chg="mod">
          <ac:chgData name="Stewart Gale" userId="3647ddd2-6040-41ae-a96d-232c23482af8" providerId="ADAL" clId="{F1FC75E1-1DC1-488A-98AF-FFF1EE54E2C4}" dt="2022-08-11T12:27:13.129" v="68" actId="1076"/>
          <ac:picMkLst>
            <pc:docMk/>
            <pc:sldMk cId="2241549033" sldId="260"/>
            <ac:picMk id="71" creationId="{00000000-0000-0000-0000-000000000000}"/>
          </ac:picMkLst>
        </pc:picChg>
        <pc:cxnChg chg="mod">
          <ac:chgData name="Stewart Gale" userId="3647ddd2-6040-41ae-a96d-232c23482af8" providerId="ADAL" clId="{F1FC75E1-1DC1-488A-98AF-FFF1EE54E2C4}" dt="2022-08-11T12:24:56.079" v="3" actId="1076"/>
          <ac:cxnSpMkLst>
            <pc:docMk/>
            <pc:sldMk cId="2241549033" sldId="260"/>
            <ac:cxnSpMk id="22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4:56.079" v="3" actId="1076"/>
          <ac:cxnSpMkLst>
            <pc:docMk/>
            <pc:sldMk cId="2241549033" sldId="260"/>
            <ac:cxnSpMk id="23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4:56.079" v="3" actId="1076"/>
          <ac:cxnSpMkLst>
            <pc:docMk/>
            <pc:sldMk cId="2241549033" sldId="260"/>
            <ac:cxnSpMk id="24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4:56.079" v="3" actId="1076"/>
          <ac:cxnSpMkLst>
            <pc:docMk/>
            <pc:sldMk cId="2241549033" sldId="260"/>
            <ac:cxnSpMk id="28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4:56.079" v="3" actId="1076"/>
          <ac:cxnSpMkLst>
            <pc:docMk/>
            <pc:sldMk cId="2241549033" sldId="260"/>
            <ac:cxnSpMk id="29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4:56.079" v="3" actId="1076"/>
          <ac:cxnSpMkLst>
            <pc:docMk/>
            <pc:sldMk cId="2241549033" sldId="260"/>
            <ac:cxnSpMk id="30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7:21.415" v="74" actId="1035"/>
          <ac:cxnSpMkLst>
            <pc:docMk/>
            <pc:sldMk cId="2241549033" sldId="260"/>
            <ac:cxnSpMk id="34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7:21.415" v="74" actId="1035"/>
          <ac:cxnSpMkLst>
            <pc:docMk/>
            <pc:sldMk cId="2241549033" sldId="260"/>
            <ac:cxnSpMk id="35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7:21.415" v="74" actId="1035"/>
          <ac:cxnSpMkLst>
            <pc:docMk/>
            <pc:sldMk cId="2241549033" sldId="260"/>
            <ac:cxnSpMk id="36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40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41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42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52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53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54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7.931" v="5" actId="1076"/>
          <ac:cxnSpMkLst>
            <pc:docMk/>
            <pc:sldMk cId="2241549033" sldId="260"/>
            <ac:cxnSpMk id="58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7.931" v="5" actId="1076"/>
          <ac:cxnSpMkLst>
            <pc:docMk/>
            <pc:sldMk cId="2241549033" sldId="260"/>
            <ac:cxnSpMk id="59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7.931" v="5" actId="1076"/>
          <ac:cxnSpMkLst>
            <pc:docMk/>
            <pc:sldMk cId="2241549033" sldId="260"/>
            <ac:cxnSpMk id="60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4:56.079" v="3" actId="1076"/>
          <ac:cxnSpMkLst>
            <pc:docMk/>
            <pc:sldMk cId="2241549033" sldId="260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4:56.079" v="3" actId="1076"/>
          <ac:cxnSpMkLst>
            <pc:docMk/>
            <pc:sldMk cId="2241549033" sldId="260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7:21.415" v="74" actId="1035"/>
          <ac:cxnSpMkLst>
            <pc:docMk/>
            <pc:sldMk cId="2241549033" sldId="260"/>
            <ac:cxnSpMk id="75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76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77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1.382" v="4" actId="1076"/>
          <ac:cxnSpMkLst>
            <pc:docMk/>
            <pc:sldMk cId="2241549033" sldId="260"/>
            <ac:cxnSpMk id="78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7.931" v="5" actId="1076"/>
          <ac:cxnSpMkLst>
            <pc:docMk/>
            <pc:sldMk cId="2241549033" sldId="260"/>
            <ac:cxnSpMk id="79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5:07.931" v="5" actId="1076"/>
          <ac:cxnSpMkLst>
            <pc:docMk/>
            <pc:sldMk cId="2241549033" sldId="260"/>
            <ac:cxnSpMk id="80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2-08-11T12:27:13.129" v="68" actId="1076"/>
          <ac:cxnSpMkLst>
            <pc:docMk/>
            <pc:sldMk cId="2241549033" sldId="260"/>
            <ac:cxnSpMk id="83" creationId="{00000000-0000-0000-0000-000000000000}"/>
          </ac:cxnSpMkLst>
        </pc:cxnChg>
      </pc:sldChg>
      <pc:sldChg chg="modSp add del mod">
        <pc:chgData name="Stewart Gale" userId="3647ddd2-6040-41ae-a96d-232c23482af8" providerId="ADAL" clId="{F1FC75E1-1DC1-488A-98AF-FFF1EE54E2C4}" dt="2024-05-22T03:14:43.326" v="673" actId="47"/>
        <pc:sldMkLst>
          <pc:docMk/>
          <pc:sldMk cId="3005628837" sldId="261"/>
        </pc:sldMkLst>
        <pc:spChg chg="mod">
          <ac:chgData name="Stewart Gale" userId="3647ddd2-6040-41ae-a96d-232c23482af8" providerId="ADAL" clId="{F1FC75E1-1DC1-488A-98AF-FFF1EE54E2C4}" dt="2024-05-21T11:12:31.951" v="75" actId="14100"/>
          <ac:spMkLst>
            <pc:docMk/>
            <pc:sldMk cId="3005628837" sldId="261"/>
            <ac:spMk id="31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F1FC75E1-1DC1-488A-98AF-FFF1EE54E2C4}" dt="2022-08-11T12:25:37.502" v="54" actId="1076"/>
        <pc:sldMkLst>
          <pc:docMk/>
          <pc:sldMk cId="2752064161" sldId="262"/>
        </pc:sldMkLst>
        <pc:spChg chg="del">
          <ac:chgData name="Stewart Gale" userId="3647ddd2-6040-41ae-a96d-232c23482af8" providerId="ADAL" clId="{F1FC75E1-1DC1-488A-98AF-FFF1EE54E2C4}" dt="2022-08-11T12:25:16.470" v="8" actId="478"/>
          <ac:spMkLst>
            <pc:docMk/>
            <pc:sldMk cId="2752064161" sldId="262"/>
            <ac:spMk id="2" creationId="{9DB37FC6-0DA9-2D8B-AE6D-1B387714816D}"/>
          </ac:spMkLst>
        </pc:spChg>
        <pc:spChg chg="del">
          <ac:chgData name="Stewart Gale" userId="3647ddd2-6040-41ae-a96d-232c23482af8" providerId="ADAL" clId="{F1FC75E1-1DC1-488A-98AF-FFF1EE54E2C4}" dt="2022-08-11T12:25:16.470" v="8" actId="478"/>
          <ac:spMkLst>
            <pc:docMk/>
            <pc:sldMk cId="2752064161" sldId="262"/>
            <ac:spMk id="3" creationId="{8626BE28-8381-9D05-C7A6-ADC3C5203FDA}"/>
          </ac:spMkLst>
        </pc:spChg>
        <pc:spChg chg="add mod">
          <ac:chgData name="Stewart Gale" userId="3647ddd2-6040-41ae-a96d-232c23482af8" providerId="ADAL" clId="{F1FC75E1-1DC1-488A-98AF-FFF1EE54E2C4}" dt="2022-08-11T12:25:37.502" v="54" actId="1076"/>
          <ac:spMkLst>
            <pc:docMk/>
            <pc:sldMk cId="2752064161" sldId="262"/>
            <ac:spMk id="4" creationId="{CFE71771-2B78-D45D-EB5C-763E1031C3A2}"/>
          </ac:spMkLst>
        </pc:spChg>
      </pc:sldChg>
      <pc:sldChg chg="addSp delSp modSp add mod addAnim delAnim modAnim">
        <pc:chgData name="Stewart Gale" userId="3647ddd2-6040-41ae-a96d-232c23482af8" providerId="ADAL" clId="{F1FC75E1-1DC1-488A-98AF-FFF1EE54E2C4}" dt="2024-05-22T06:43:40.006" v="970"/>
        <pc:sldMkLst>
          <pc:docMk/>
          <pc:sldMk cId="512128470" sldId="263"/>
        </pc:sldMkLst>
        <pc:spChg chg="mod">
          <ac:chgData name="Stewart Gale" userId="3647ddd2-6040-41ae-a96d-232c23482af8" providerId="ADAL" clId="{F1FC75E1-1DC1-488A-98AF-FFF1EE54E2C4}" dt="2024-05-21T11:18:19.152" v="86" actId="164"/>
          <ac:spMkLst>
            <pc:docMk/>
            <pc:sldMk cId="512128470" sldId="263"/>
            <ac:spMk id="13" creationId="{00000000-0000-0000-0000-000000000000}"/>
          </ac:spMkLst>
        </pc:spChg>
        <pc:spChg chg="add mod">
          <ac:chgData name="Stewart Gale" userId="3647ddd2-6040-41ae-a96d-232c23482af8" providerId="ADAL" clId="{F1FC75E1-1DC1-488A-98AF-FFF1EE54E2C4}" dt="2024-05-21T11:32:18.242" v="230" actId="20577"/>
          <ac:spMkLst>
            <pc:docMk/>
            <pc:sldMk cId="512128470" sldId="263"/>
            <ac:spMk id="17" creationId="{49EC7843-4B17-0107-46E9-092243E6E962}"/>
          </ac:spMkLst>
        </pc:spChg>
        <pc:spChg chg="add mod">
          <ac:chgData name="Stewart Gale" userId="3647ddd2-6040-41ae-a96d-232c23482af8" providerId="ADAL" clId="{F1FC75E1-1DC1-488A-98AF-FFF1EE54E2C4}" dt="2024-05-21T11:32:08.819" v="222" actId="20577"/>
          <ac:spMkLst>
            <pc:docMk/>
            <pc:sldMk cId="512128470" sldId="263"/>
            <ac:spMk id="18" creationId="{EE5F7635-2302-BC21-79C1-CEFCE1DC5110}"/>
          </ac:spMkLst>
        </pc:spChg>
        <pc:spChg chg="mod">
          <ac:chgData name="Stewart Gale" userId="3647ddd2-6040-41ae-a96d-232c23482af8" providerId="ADAL" clId="{F1FC75E1-1DC1-488A-98AF-FFF1EE54E2C4}" dt="2024-05-21T11:31:18.034" v="202"/>
          <ac:spMkLst>
            <pc:docMk/>
            <pc:sldMk cId="512128470" sldId="263"/>
            <ac:spMk id="20" creationId="{410260C8-80C3-5FF4-C12A-892A72862C95}"/>
          </ac:spMkLst>
        </pc:spChg>
        <pc:spChg chg="mod">
          <ac:chgData name="Stewart Gale" userId="3647ddd2-6040-41ae-a96d-232c23482af8" providerId="ADAL" clId="{F1FC75E1-1DC1-488A-98AF-FFF1EE54E2C4}" dt="2024-05-21T11:45:44.207" v="427" actId="20577"/>
          <ac:spMkLst>
            <pc:docMk/>
            <pc:sldMk cId="512128470" sldId="263"/>
            <ac:spMk id="25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4-05-21T11:18:19.152" v="86" actId="164"/>
          <ac:spMkLst>
            <pc:docMk/>
            <pc:sldMk cId="512128470" sldId="263"/>
            <ac:spMk id="26" creationId="{00000000-0000-0000-0000-000000000000}"/>
          </ac:spMkLst>
        </pc:spChg>
        <pc:spChg chg="del mod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27" creationId="{00000000-0000-0000-0000-000000000000}"/>
          </ac:spMkLst>
        </pc:spChg>
        <pc:spChg chg="del mod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31" creationId="{00000000-0000-0000-0000-000000000000}"/>
          </ac:spMkLst>
        </pc:spChg>
        <pc:spChg chg="del mod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32" creationId="{00000000-0000-0000-0000-000000000000}"/>
          </ac:spMkLst>
        </pc:spChg>
        <pc:spChg chg="del mod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33" creationId="{00000000-0000-0000-0000-000000000000}"/>
          </ac:spMkLst>
        </pc:spChg>
        <pc:spChg chg="del mod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37" creationId="{00000000-0000-0000-0000-000000000000}"/>
          </ac:spMkLst>
        </pc:spChg>
        <pc:spChg chg="del mod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38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39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43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44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45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49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50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51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55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56" creationId="{00000000-0000-0000-0000-000000000000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57" creationId="{00000000-0000-0000-0000-000000000000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61" creationId="{00000000-0000-0000-0000-000000000000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62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4-05-21T11:31:42.320" v="207" actId="1076"/>
          <ac:spMkLst>
            <pc:docMk/>
            <pc:sldMk cId="512128470" sldId="263"/>
            <ac:spMk id="65" creationId="{9B76725F-635B-6D25-424B-C145E4897BB1}"/>
          </ac:spMkLst>
        </pc:spChg>
        <pc:spChg chg="mod">
          <ac:chgData name="Stewart Gale" userId="3647ddd2-6040-41ae-a96d-232c23482af8" providerId="ADAL" clId="{F1FC75E1-1DC1-488A-98AF-FFF1EE54E2C4}" dt="2024-05-21T11:31:18.034" v="202"/>
          <ac:spMkLst>
            <pc:docMk/>
            <pc:sldMk cId="512128470" sldId="263"/>
            <ac:spMk id="66" creationId="{AB8AEAAC-365C-373F-DBDF-480309CE1705}"/>
          </ac:spMkLst>
        </pc:spChg>
        <pc:spChg chg="mod">
          <ac:chgData name="Stewart Gale" userId="3647ddd2-6040-41ae-a96d-232c23482af8" providerId="ADAL" clId="{F1FC75E1-1DC1-488A-98AF-FFF1EE54E2C4}" dt="2024-05-21T11:32:41.638" v="235" actId="1076"/>
          <ac:spMkLst>
            <pc:docMk/>
            <pc:sldMk cId="512128470" sldId="263"/>
            <ac:spMk id="68" creationId="{00000000-0000-0000-0000-000000000000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69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70" creationId="{00000000-0000-0000-0000-000000000000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72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81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33:37.311" v="257" actId="478"/>
          <ac:spMkLst>
            <pc:docMk/>
            <pc:sldMk cId="512128470" sldId="263"/>
            <ac:spMk id="82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4-05-21T11:45:43.617" v="426" actId="20577"/>
          <ac:spMkLst>
            <pc:docMk/>
            <pc:sldMk cId="512128470" sldId="263"/>
            <ac:spMk id="84" creationId="{00000000-0000-0000-0000-000000000000}"/>
          </ac:spMkLst>
        </pc:spChg>
        <pc:spChg chg="del mod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85" creationId="{00000000-0000-0000-0000-000000000000}"/>
          </ac:spMkLst>
        </pc:spChg>
        <pc:spChg chg="del mod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86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87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88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89" creationId="{00000000-0000-0000-0000-000000000000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90" creationId="{00000000-0000-0000-0000-000000000000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91" creationId="{00000000-0000-0000-0000-000000000000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92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33:31.462" v="255" actId="478"/>
          <ac:spMkLst>
            <pc:docMk/>
            <pc:sldMk cId="512128470" sldId="263"/>
            <ac:spMk id="93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33:37.311" v="257" actId="478"/>
          <ac:spMkLst>
            <pc:docMk/>
            <pc:sldMk cId="512128470" sldId="263"/>
            <ac:spMk id="94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33:37.311" v="257" actId="478"/>
          <ac:spMkLst>
            <pc:docMk/>
            <pc:sldMk cId="512128470" sldId="263"/>
            <ac:spMk id="95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33:33.751" v="256" actId="478"/>
          <ac:spMkLst>
            <pc:docMk/>
            <pc:sldMk cId="512128470" sldId="263"/>
            <ac:spMk id="96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1T11:33:37.311" v="257" actId="478"/>
          <ac:spMkLst>
            <pc:docMk/>
            <pc:sldMk cId="512128470" sldId="263"/>
            <ac:spMk id="97" creationId="{00000000-0000-0000-0000-000000000000}"/>
          </ac:spMkLst>
        </pc:spChg>
        <pc:spChg chg="add mod">
          <ac:chgData name="Stewart Gale" userId="3647ddd2-6040-41ae-a96d-232c23482af8" providerId="ADAL" clId="{F1FC75E1-1DC1-488A-98AF-FFF1EE54E2C4}" dt="2024-05-22T03:25:40.720" v="845" actId="1076"/>
          <ac:spMkLst>
            <pc:docMk/>
            <pc:sldMk cId="512128470" sldId="263"/>
            <ac:spMk id="98" creationId="{E9E6B363-9493-8930-F081-C045011FB4B5}"/>
          </ac:spMkLst>
        </pc:spChg>
        <pc:spChg chg="add mod">
          <ac:chgData name="Stewart Gale" userId="3647ddd2-6040-41ae-a96d-232c23482af8" providerId="ADAL" clId="{F1FC75E1-1DC1-488A-98AF-FFF1EE54E2C4}" dt="2024-05-22T03:25:40.720" v="845" actId="1076"/>
          <ac:spMkLst>
            <pc:docMk/>
            <pc:sldMk cId="512128470" sldId="263"/>
            <ac:spMk id="99" creationId="{75619D61-0E7E-5250-790F-9ECC67A5FBE6}"/>
          </ac:spMkLst>
        </pc:spChg>
        <pc:spChg chg="add del mod">
          <ac:chgData name="Stewart Gale" userId="3647ddd2-6040-41ae-a96d-232c23482af8" providerId="ADAL" clId="{F1FC75E1-1DC1-488A-98AF-FFF1EE54E2C4}" dt="2024-05-21T11:31:34.036" v="205" actId="478"/>
          <ac:spMkLst>
            <pc:docMk/>
            <pc:sldMk cId="512128470" sldId="263"/>
            <ac:spMk id="100" creationId="{ABBFB0A0-38E2-1EB3-F527-8CB7D1F9F0F9}"/>
          </ac:spMkLst>
        </pc:spChg>
        <pc:spChg chg="del mod">
          <ac:chgData name="Stewart Gale" userId="3647ddd2-6040-41ae-a96d-232c23482af8" providerId="ADAL" clId="{F1FC75E1-1DC1-488A-98AF-FFF1EE54E2C4}" dt="2024-05-21T11:33:38.591" v="258" actId="478"/>
          <ac:spMkLst>
            <pc:docMk/>
            <pc:sldMk cId="512128470" sldId="263"/>
            <ac:spMk id="102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4-05-21T11:33:38.591" v="258" actId="478"/>
          <ac:spMkLst>
            <pc:docMk/>
            <pc:sldMk cId="512128470" sldId="263"/>
            <ac:spMk id="103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104" creationId="{83B4F57C-E7BC-4C9E-A09D-5ED42F5EED6A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105" creationId="{83B4F57C-E7BC-4C9E-A09D-5ED42F5EED6A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106" creationId="{83B4F57C-E7BC-4C9E-A09D-5ED42F5EED6A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107" creationId="{83B4F57C-E7BC-4C9E-A09D-5ED42F5EED6A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108" creationId="{83B4F57C-E7BC-4C9E-A09D-5ED42F5EED6A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109" creationId="{83B4F57C-E7BC-4C9E-A09D-5ED42F5EED6A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110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4-05-21T11:33:38.591" v="258" actId="478"/>
          <ac:spMkLst>
            <pc:docMk/>
            <pc:sldMk cId="512128470" sldId="263"/>
            <ac:spMk id="111" creationId="{83B4F57C-E7BC-4C9E-A09D-5ED42F5EED6A}"/>
          </ac:spMkLst>
        </pc:spChg>
        <pc:spChg chg="mod">
          <ac:chgData name="Stewart Gale" userId="3647ddd2-6040-41ae-a96d-232c23482af8" providerId="ADAL" clId="{F1FC75E1-1DC1-488A-98AF-FFF1EE54E2C4}" dt="2024-05-21T11:32:26.958" v="231" actId="14100"/>
          <ac:spMkLst>
            <pc:docMk/>
            <pc:sldMk cId="512128470" sldId="263"/>
            <ac:spMk id="112" creationId="{83B4F57C-E7BC-4C9E-A09D-5ED42F5EED6A}"/>
          </ac:spMkLst>
        </pc:spChg>
        <pc:spChg chg="del mod">
          <ac:chgData name="Stewart Gale" userId="3647ddd2-6040-41ae-a96d-232c23482af8" providerId="ADAL" clId="{F1FC75E1-1DC1-488A-98AF-FFF1EE54E2C4}" dt="2024-05-21T11:18:13.285" v="85" actId="478"/>
          <ac:spMkLst>
            <pc:docMk/>
            <pc:sldMk cId="512128470" sldId="263"/>
            <ac:spMk id="113" creationId="{83B4F57C-E7BC-4C9E-A09D-5ED42F5EED6A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114" creationId="{83B4F57C-E7BC-4C9E-A09D-5ED42F5EED6A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115" creationId="{83B4F57C-E7BC-4C9E-A09D-5ED42F5EED6A}"/>
          </ac:spMkLst>
        </pc:spChg>
        <pc:spChg chg="del">
          <ac:chgData name="Stewart Gale" userId="3647ddd2-6040-41ae-a96d-232c23482af8" providerId="ADAL" clId="{F1FC75E1-1DC1-488A-98AF-FFF1EE54E2C4}" dt="2024-05-21T11:18:10.078" v="84" actId="478"/>
          <ac:spMkLst>
            <pc:docMk/>
            <pc:sldMk cId="512128470" sldId="263"/>
            <ac:spMk id="116" creationId="{83B4F57C-E7BC-4C9E-A09D-5ED42F5EED6A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117" creationId="{83B4F57C-E7BC-4C9E-A09D-5ED42F5EED6A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118" creationId="{83B4F57C-E7BC-4C9E-A09D-5ED42F5EED6A}"/>
          </ac:spMkLst>
        </pc:spChg>
        <pc:spChg chg="add del">
          <ac:chgData name="Stewart Gale" userId="3647ddd2-6040-41ae-a96d-232c23482af8" providerId="ADAL" clId="{F1FC75E1-1DC1-488A-98AF-FFF1EE54E2C4}" dt="2024-05-21T11:17:47.082" v="79" actId="478"/>
          <ac:spMkLst>
            <pc:docMk/>
            <pc:sldMk cId="512128470" sldId="263"/>
            <ac:spMk id="119" creationId="{83B4F57C-E7BC-4C9E-A09D-5ED42F5EED6A}"/>
          </ac:spMkLst>
        </pc:spChg>
        <pc:spChg chg="add del mod">
          <ac:chgData name="Stewart Gale" userId="3647ddd2-6040-41ae-a96d-232c23482af8" providerId="ADAL" clId="{F1FC75E1-1DC1-488A-98AF-FFF1EE54E2C4}" dt="2024-05-21T11:31:34.036" v="205" actId="478"/>
          <ac:spMkLst>
            <pc:docMk/>
            <pc:sldMk cId="512128470" sldId="263"/>
            <ac:spMk id="120" creationId="{3BADA85E-A894-6982-3A26-1525EC624D54}"/>
          </ac:spMkLst>
        </pc:spChg>
        <pc:spChg chg="add mod">
          <ac:chgData name="Stewart Gale" userId="3647ddd2-6040-41ae-a96d-232c23482af8" providerId="ADAL" clId="{F1FC75E1-1DC1-488A-98AF-FFF1EE54E2C4}" dt="2024-05-22T03:25:40.720" v="845" actId="1076"/>
          <ac:spMkLst>
            <pc:docMk/>
            <pc:sldMk cId="512128470" sldId="263"/>
            <ac:spMk id="121" creationId="{F7EE95CD-11F5-7191-FCEC-5C9E59B37EEC}"/>
          </ac:spMkLst>
        </pc:spChg>
        <pc:spChg chg="add mod">
          <ac:chgData name="Stewart Gale" userId="3647ddd2-6040-41ae-a96d-232c23482af8" providerId="ADAL" clId="{F1FC75E1-1DC1-488A-98AF-FFF1EE54E2C4}" dt="2024-05-22T06:42:49.284" v="958" actId="1076"/>
          <ac:spMkLst>
            <pc:docMk/>
            <pc:sldMk cId="512128470" sldId="263"/>
            <ac:spMk id="122" creationId="{8AE958FE-2B33-6C1A-5F4C-2384F6B6F719}"/>
          </ac:spMkLst>
        </pc:spChg>
        <pc:spChg chg="add mod">
          <ac:chgData name="Stewart Gale" userId="3647ddd2-6040-41ae-a96d-232c23482af8" providerId="ADAL" clId="{F1FC75E1-1DC1-488A-98AF-FFF1EE54E2C4}" dt="2024-05-22T06:42:46.640" v="957" actId="1076"/>
          <ac:spMkLst>
            <pc:docMk/>
            <pc:sldMk cId="512128470" sldId="263"/>
            <ac:spMk id="123" creationId="{3761ADA2-F92F-1063-7132-9B653FFF9C67}"/>
          </ac:spMkLst>
        </pc:spChg>
        <pc:spChg chg="mod">
          <ac:chgData name="Stewart Gale" userId="3647ddd2-6040-41ae-a96d-232c23482af8" providerId="ADAL" clId="{F1FC75E1-1DC1-488A-98AF-FFF1EE54E2C4}" dt="2024-05-21T11:33:43.760" v="259"/>
          <ac:spMkLst>
            <pc:docMk/>
            <pc:sldMk cId="512128470" sldId="263"/>
            <ac:spMk id="125" creationId="{81E05E50-8DEF-C0BC-D832-786F7765693B}"/>
          </ac:spMkLst>
        </pc:spChg>
        <pc:spChg chg="mod">
          <ac:chgData name="Stewart Gale" userId="3647ddd2-6040-41ae-a96d-232c23482af8" providerId="ADAL" clId="{F1FC75E1-1DC1-488A-98AF-FFF1EE54E2C4}" dt="2024-05-21T11:41:11.366" v="364" actId="1076"/>
          <ac:spMkLst>
            <pc:docMk/>
            <pc:sldMk cId="512128470" sldId="263"/>
            <ac:spMk id="129" creationId="{F6917CF9-A1D7-CA5D-BB70-1CC4EA9F074B}"/>
          </ac:spMkLst>
        </pc:spChg>
        <pc:spChg chg="mod">
          <ac:chgData name="Stewart Gale" userId="3647ddd2-6040-41ae-a96d-232c23482af8" providerId="ADAL" clId="{F1FC75E1-1DC1-488A-98AF-FFF1EE54E2C4}" dt="2024-05-21T11:33:43.760" v="259"/>
          <ac:spMkLst>
            <pc:docMk/>
            <pc:sldMk cId="512128470" sldId="263"/>
            <ac:spMk id="130" creationId="{30753625-DFD9-A166-1040-802D6CAACD5B}"/>
          </ac:spMkLst>
        </pc:spChg>
        <pc:spChg chg="add mod">
          <ac:chgData name="Stewart Gale" userId="3647ddd2-6040-41ae-a96d-232c23482af8" providerId="ADAL" clId="{F1FC75E1-1DC1-488A-98AF-FFF1EE54E2C4}" dt="2024-05-22T03:25:46.289" v="846" actId="1076"/>
          <ac:spMkLst>
            <pc:docMk/>
            <pc:sldMk cId="512128470" sldId="263"/>
            <ac:spMk id="132" creationId="{772D4989-0E2E-6968-37F4-056D547350AB}"/>
          </ac:spMkLst>
        </pc:spChg>
        <pc:spChg chg="add mod">
          <ac:chgData name="Stewart Gale" userId="3647ddd2-6040-41ae-a96d-232c23482af8" providerId="ADAL" clId="{F1FC75E1-1DC1-488A-98AF-FFF1EE54E2C4}" dt="2024-05-22T03:25:46.289" v="846" actId="1076"/>
          <ac:spMkLst>
            <pc:docMk/>
            <pc:sldMk cId="512128470" sldId="263"/>
            <ac:spMk id="133" creationId="{CFA78756-53BB-9FAA-63BC-2FAA148A75EE}"/>
          </ac:spMkLst>
        </pc:spChg>
        <pc:spChg chg="add mod">
          <ac:chgData name="Stewart Gale" userId="3647ddd2-6040-41ae-a96d-232c23482af8" providerId="ADAL" clId="{F1FC75E1-1DC1-488A-98AF-FFF1EE54E2C4}" dt="2024-05-22T03:25:46.289" v="846" actId="1076"/>
          <ac:spMkLst>
            <pc:docMk/>
            <pc:sldMk cId="512128470" sldId="263"/>
            <ac:spMk id="134" creationId="{9693B338-E3AF-0138-3888-24186EA6FFAC}"/>
          </ac:spMkLst>
        </pc:spChg>
        <pc:spChg chg="add mod">
          <ac:chgData name="Stewart Gale" userId="3647ddd2-6040-41ae-a96d-232c23482af8" providerId="ADAL" clId="{F1FC75E1-1DC1-488A-98AF-FFF1EE54E2C4}" dt="2024-05-22T03:25:46.289" v="846" actId="1076"/>
          <ac:spMkLst>
            <pc:docMk/>
            <pc:sldMk cId="512128470" sldId="263"/>
            <ac:spMk id="135" creationId="{DFB1D8B4-CA6A-1A2E-0AA7-03C95104C132}"/>
          </ac:spMkLst>
        </pc:spChg>
        <pc:spChg chg="add mod">
          <ac:chgData name="Stewart Gale" userId="3647ddd2-6040-41ae-a96d-232c23482af8" providerId="ADAL" clId="{F1FC75E1-1DC1-488A-98AF-FFF1EE54E2C4}" dt="2024-05-22T06:42:25.909" v="950" actId="1076"/>
          <ac:spMkLst>
            <pc:docMk/>
            <pc:sldMk cId="512128470" sldId="263"/>
            <ac:spMk id="136" creationId="{991D8F9C-7B65-2DA5-2E3C-A469A323BD4B}"/>
          </ac:spMkLst>
        </pc:spChg>
        <pc:spChg chg="mod">
          <ac:chgData name="Stewart Gale" userId="3647ddd2-6040-41ae-a96d-232c23482af8" providerId="ADAL" clId="{F1FC75E1-1DC1-488A-98AF-FFF1EE54E2C4}" dt="2024-05-21T11:33:43.760" v="259"/>
          <ac:spMkLst>
            <pc:docMk/>
            <pc:sldMk cId="512128470" sldId="263"/>
            <ac:spMk id="138" creationId="{0FB09995-76DD-72D3-92E6-A9AE4EAA7CAE}"/>
          </ac:spMkLst>
        </pc:spChg>
        <pc:spChg chg="mod">
          <ac:chgData name="Stewart Gale" userId="3647ddd2-6040-41ae-a96d-232c23482af8" providerId="ADAL" clId="{F1FC75E1-1DC1-488A-98AF-FFF1EE54E2C4}" dt="2024-05-21T11:34:10.489" v="264" actId="1076"/>
          <ac:spMkLst>
            <pc:docMk/>
            <pc:sldMk cId="512128470" sldId="263"/>
            <ac:spMk id="142" creationId="{22349A42-A5D1-9338-E960-EF108417638F}"/>
          </ac:spMkLst>
        </pc:spChg>
        <pc:spChg chg="mod">
          <ac:chgData name="Stewart Gale" userId="3647ddd2-6040-41ae-a96d-232c23482af8" providerId="ADAL" clId="{F1FC75E1-1DC1-488A-98AF-FFF1EE54E2C4}" dt="2024-05-21T11:33:43.760" v="259"/>
          <ac:spMkLst>
            <pc:docMk/>
            <pc:sldMk cId="512128470" sldId="263"/>
            <ac:spMk id="143" creationId="{B5134322-79E7-670D-C6DB-C35688426286}"/>
          </ac:spMkLst>
        </pc:spChg>
        <pc:spChg chg="add mod">
          <ac:chgData name="Stewart Gale" userId="3647ddd2-6040-41ae-a96d-232c23482af8" providerId="ADAL" clId="{F1FC75E1-1DC1-488A-98AF-FFF1EE54E2C4}" dt="2024-05-22T03:25:34.683" v="844" actId="1076"/>
          <ac:spMkLst>
            <pc:docMk/>
            <pc:sldMk cId="512128470" sldId="263"/>
            <ac:spMk id="145" creationId="{EF5204FD-DFD8-9E94-4C78-B9375E569277}"/>
          </ac:spMkLst>
        </pc:spChg>
        <pc:spChg chg="add mod">
          <ac:chgData name="Stewart Gale" userId="3647ddd2-6040-41ae-a96d-232c23482af8" providerId="ADAL" clId="{F1FC75E1-1DC1-488A-98AF-FFF1EE54E2C4}" dt="2024-05-22T03:25:34.683" v="844" actId="1076"/>
          <ac:spMkLst>
            <pc:docMk/>
            <pc:sldMk cId="512128470" sldId="263"/>
            <ac:spMk id="146" creationId="{198C388E-FCAC-4FC3-7DF8-91D589E8CAB7}"/>
          </ac:spMkLst>
        </pc:spChg>
        <pc:spChg chg="add mod">
          <ac:chgData name="Stewart Gale" userId="3647ddd2-6040-41ae-a96d-232c23482af8" providerId="ADAL" clId="{F1FC75E1-1DC1-488A-98AF-FFF1EE54E2C4}" dt="2024-05-22T03:25:34.683" v="844" actId="1076"/>
          <ac:spMkLst>
            <pc:docMk/>
            <pc:sldMk cId="512128470" sldId="263"/>
            <ac:spMk id="147" creationId="{7B846400-5C95-02BA-66EA-BD125E479C80}"/>
          </ac:spMkLst>
        </pc:spChg>
        <pc:spChg chg="add mod">
          <ac:chgData name="Stewart Gale" userId="3647ddd2-6040-41ae-a96d-232c23482af8" providerId="ADAL" clId="{F1FC75E1-1DC1-488A-98AF-FFF1EE54E2C4}" dt="2024-05-22T06:42:44.252" v="956" actId="1076"/>
          <ac:spMkLst>
            <pc:docMk/>
            <pc:sldMk cId="512128470" sldId="263"/>
            <ac:spMk id="148" creationId="{154B3276-721A-546D-A465-A10FEEFFF680}"/>
          </ac:spMkLst>
        </pc:spChg>
        <pc:spChg chg="add mod">
          <ac:chgData name="Stewart Gale" userId="3647ddd2-6040-41ae-a96d-232c23482af8" providerId="ADAL" clId="{F1FC75E1-1DC1-488A-98AF-FFF1EE54E2C4}" dt="2024-05-22T06:42:41.698" v="955" actId="1076"/>
          <ac:spMkLst>
            <pc:docMk/>
            <pc:sldMk cId="512128470" sldId="263"/>
            <ac:spMk id="149" creationId="{E1D376A6-2768-772D-FDC8-7CCAFD0C7019}"/>
          </ac:spMkLst>
        </pc:spChg>
        <pc:spChg chg="mod">
          <ac:chgData name="Stewart Gale" userId="3647ddd2-6040-41ae-a96d-232c23482af8" providerId="ADAL" clId="{F1FC75E1-1DC1-488A-98AF-FFF1EE54E2C4}" dt="2024-05-21T11:36:55.668" v="326"/>
          <ac:spMkLst>
            <pc:docMk/>
            <pc:sldMk cId="512128470" sldId="263"/>
            <ac:spMk id="151" creationId="{40FD4A9A-2691-EB82-4AE4-C4322A0A4DA2}"/>
          </ac:spMkLst>
        </pc:spChg>
        <pc:spChg chg="mod">
          <ac:chgData name="Stewart Gale" userId="3647ddd2-6040-41ae-a96d-232c23482af8" providerId="ADAL" clId="{F1FC75E1-1DC1-488A-98AF-FFF1EE54E2C4}" dt="2024-05-21T11:44:32.931" v="408" actId="14100"/>
          <ac:spMkLst>
            <pc:docMk/>
            <pc:sldMk cId="512128470" sldId="263"/>
            <ac:spMk id="155" creationId="{35A47D59-9145-009D-0D33-CF4A2BF4918F}"/>
          </ac:spMkLst>
        </pc:spChg>
        <pc:spChg chg="mod">
          <ac:chgData name="Stewart Gale" userId="3647ddd2-6040-41ae-a96d-232c23482af8" providerId="ADAL" clId="{F1FC75E1-1DC1-488A-98AF-FFF1EE54E2C4}" dt="2024-05-21T11:36:55.668" v="326"/>
          <ac:spMkLst>
            <pc:docMk/>
            <pc:sldMk cId="512128470" sldId="263"/>
            <ac:spMk id="156" creationId="{84F52E62-1CDA-CDE6-D72D-BA315D0EE4B9}"/>
          </ac:spMkLst>
        </pc:spChg>
        <pc:spChg chg="add mod">
          <ac:chgData name="Stewart Gale" userId="3647ddd2-6040-41ae-a96d-232c23482af8" providerId="ADAL" clId="{F1FC75E1-1DC1-488A-98AF-FFF1EE54E2C4}" dt="2024-05-22T03:25:52.190" v="847" actId="1076"/>
          <ac:spMkLst>
            <pc:docMk/>
            <pc:sldMk cId="512128470" sldId="263"/>
            <ac:spMk id="158" creationId="{05805AA9-1EF2-31AB-6F0A-FA4B683FAA39}"/>
          </ac:spMkLst>
        </pc:spChg>
        <pc:spChg chg="add mod">
          <ac:chgData name="Stewart Gale" userId="3647ddd2-6040-41ae-a96d-232c23482af8" providerId="ADAL" clId="{F1FC75E1-1DC1-488A-98AF-FFF1EE54E2C4}" dt="2024-05-22T03:25:52.190" v="847" actId="1076"/>
          <ac:spMkLst>
            <pc:docMk/>
            <pc:sldMk cId="512128470" sldId="263"/>
            <ac:spMk id="159" creationId="{E2AA77F8-6420-6F9D-C288-B597FE32372E}"/>
          </ac:spMkLst>
        </pc:spChg>
        <pc:spChg chg="add mod">
          <ac:chgData name="Stewart Gale" userId="3647ddd2-6040-41ae-a96d-232c23482af8" providerId="ADAL" clId="{F1FC75E1-1DC1-488A-98AF-FFF1EE54E2C4}" dt="2024-05-22T03:25:52.190" v="847" actId="1076"/>
          <ac:spMkLst>
            <pc:docMk/>
            <pc:sldMk cId="512128470" sldId="263"/>
            <ac:spMk id="160" creationId="{AF61DB58-A76B-49FF-883B-726DD303532A}"/>
          </ac:spMkLst>
        </pc:spChg>
        <pc:spChg chg="add mod">
          <ac:chgData name="Stewart Gale" userId="3647ddd2-6040-41ae-a96d-232c23482af8" providerId="ADAL" clId="{F1FC75E1-1DC1-488A-98AF-FFF1EE54E2C4}" dt="2024-05-22T06:42:38.376" v="954" actId="1076"/>
          <ac:spMkLst>
            <pc:docMk/>
            <pc:sldMk cId="512128470" sldId="263"/>
            <ac:spMk id="161" creationId="{134D5F99-E724-4CD8-73DB-09EC37C283DD}"/>
          </ac:spMkLst>
        </pc:spChg>
        <pc:spChg chg="add mod">
          <ac:chgData name="Stewart Gale" userId="3647ddd2-6040-41ae-a96d-232c23482af8" providerId="ADAL" clId="{F1FC75E1-1DC1-488A-98AF-FFF1EE54E2C4}" dt="2024-05-22T06:42:30.718" v="951" actId="1076"/>
          <ac:spMkLst>
            <pc:docMk/>
            <pc:sldMk cId="512128470" sldId="263"/>
            <ac:spMk id="162" creationId="{C6C508FE-2144-922A-0A55-89181061157D}"/>
          </ac:spMkLst>
        </pc:spChg>
        <pc:spChg chg="mod">
          <ac:chgData name="Stewart Gale" userId="3647ddd2-6040-41ae-a96d-232c23482af8" providerId="ADAL" clId="{F1FC75E1-1DC1-488A-98AF-FFF1EE54E2C4}" dt="2024-05-21T11:36:55.668" v="326"/>
          <ac:spMkLst>
            <pc:docMk/>
            <pc:sldMk cId="512128470" sldId="263"/>
            <ac:spMk id="164" creationId="{E5EF29F9-6451-9F2F-C2EE-79F4117F5496}"/>
          </ac:spMkLst>
        </pc:spChg>
        <pc:spChg chg="mod">
          <ac:chgData name="Stewart Gale" userId="3647ddd2-6040-41ae-a96d-232c23482af8" providerId="ADAL" clId="{F1FC75E1-1DC1-488A-98AF-FFF1EE54E2C4}" dt="2024-05-21T11:44:28.968" v="407" actId="14100"/>
          <ac:spMkLst>
            <pc:docMk/>
            <pc:sldMk cId="512128470" sldId="263"/>
            <ac:spMk id="168" creationId="{6D4CEFB6-5178-6055-10CB-65ADB10778FA}"/>
          </ac:spMkLst>
        </pc:spChg>
        <pc:spChg chg="mod">
          <ac:chgData name="Stewart Gale" userId="3647ddd2-6040-41ae-a96d-232c23482af8" providerId="ADAL" clId="{F1FC75E1-1DC1-488A-98AF-FFF1EE54E2C4}" dt="2024-05-21T11:36:55.668" v="326"/>
          <ac:spMkLst>
            <pc:docMk/>
            <pc:sldMk cId="512128470" sldId="263"/>
            <ac:spMk id="169" creationId="{58B4F1B0-02F3-F6D4-583B-5863EA5343A0}"/>
          </ac:spMkLst>
        </pc:spChg>
        <pc:spChg chg="add mod">
          <ac:chgData name="Stewart Gale" userId="3647ddd2-6040-41ae-a96d-232c23482af8" providerId="ADAL" clId="{F1FC75E1-1DC1-488A-98AF-FFF1EE54E2C4}" dt="2024-05-21T11:42:46.791" v="385" actId="20577"/>
          <ac:spMkLst>
            <pc:docMk/>
            <pc:sldMk cId="512128470" sldId="263"/>
            <ac:spMk id="171" creationId="{3A9019A1-6D59-29A6-ACC1-0C14DFE2B4B5}"/>
          </ac:spMkLst>
        </pc:spChg>
        <pc:spChg chg="add mod">
          <ac:chgData name="Stewart Gale" userId="3647ddd2-6040-41ae-a96d-232c23482af8" providerId="ADAL" clId="{F1FC75E1-1DC1-488A-98AF-FFF1EE54E2C4}" dt="2024-05-21T11:37:17.024" v="330" actId="20577"/>
          <ac:spMkLst>
            <pc:docMk/>
            <pc:sldMk cId="512128470" sldId="263"/>
            <ac:spMk id="172" creationId="{89754C2A-406D-BBF2-DC88-4E7B8C5B27B0}"/>
          </ac:spMkLst>
        </pc:spChg>
        <pc:spChg chg="add mod">
          <ac:chgData name="Stewart Gale" userId="3647ddd2-6040-41ae-a96d-232c23482af8" providerId="ADAL" clId="{F1FC75E1-1DC1-488A-98AF-FFF1EE54E2C4}" dt="2024-05-21T11:42:58.962" v="388" actId="20577"/>
          <ac:spMkLst>
            <pc:docMk/>
            <pc:sldMk cId="512128470" sldId="263"/>
            <ac:spMk id="173" creationId="{9DF91379-6224-1EBA-C947-254E14BC4783}"/>
          </ac:spMkLst>
        </pc:spChg>
        <pc:spChg chg="add mod">
          <ac:chgData name="Stewart Gale" userId="3647ddd2-6040-41ae-a96d-232c23482af8" providerId="ADAL" clId="{F1FC75E1-1DC1-488A-98AF-FFF1EE54E2C4}" dt="2024-05-22T06:42:35.692" v="953" actId="1076"/>
          <ac:spMkLst>
            <pc:docMk/>
            <pc:sldMk cId="512128470" sldId="263"/>
            <ac:spMk id="174" creationId="{A04AF95E-7B67-89F0-8AB0-5FF8E09A72C0}"/>
          </ac:spMkLst>
        </pc:spChg>
        <pc:spChg chg="add mod">
          <ac:chgData name="Stewart Gale" userId="3647ddd2-6040-41ae-a96d-232c23482af8" providerId="ADAL" clId="{F1FC75E1-1DC1-488A-98AF-FFF1EE54E2C4}" dt="2024-05-22T06:42:33.378" v="952" actId="1076"/>
          <ac:spMkLst>
            <pc:docMk/>
            <pc:sldMk cId="512128470" sldId="263"/>
            <ac:spMk id="175" creationId="{4780BAC5-500A-4D4E-7D3B-2628CD165EDE}"/>
          </ac:spMkLst>
        </pc:spChg>
        <pc:grpChg chg="add mod">
          <ac:chgData name="Stewart Gale" userId="3647ddd2-6040-41ae-a96d-232c23482af8" providerId="ADAL" clId="{F1FC75E1-1DC1-488A-98AF-FFF1EE54E2C4}" dt="2024-05-21T11:18:23.947" v="88" actId="1076"/>
          <ac:grpSpMkLst>
            <pc:docMk/>
            <pc:sldMk cId="512128470" sldId="263"/>
            <ac:grpSpMk id="16" creationId="{A33B3743-3D49-FE6C-4FC6-7B8531A92F22}"/>
          </ac:grpSpMkLst>
        </pc:grpChg>
        <pc:grpChg chg="add mod">
          <ac:chgData name="Stewart Gale" userId="3647ddd2-6040-41ae-a96d-232c23482af8" providerId="ADAL" clId="{F1FC75E1-1DC1-488A-98AF-FFF1EE54E2C4}" dt="2024-05-22T03:25:40.720" v="845" actId="1076"/>
          <ac:grpSpMkLst>
            <pc:docMk/>
            <pc:sldMk cId="512128470" sldId="263"/>
            <ac:grpSpMk id="19" creationId="{5DE81E41-5AB8-E04C-957C-B0EA1F7B9FDF}"/>
          </ac:grpSpMkLst>
        </pc:grpChg>
        <pc:grpChg chg="add mod">
          <ac:chgData name="Stewart Gale" userId="3647ddd2-6040-41ae-a96d-232c23482af8" providerId="ADAL" clId="{F1FC75E1-1DC1-488A-98AF-FFF1EE54E2C4}" dt="2024-05-22T03:25:46.289" v="846" actId="1076"/>
          <ac:grpSpMkLst>
            <pc:docMk/>
            <pc:sldMk cId="512128470" sldId="263"/>
            <ac:grpSpMk id="124" creationId="{A600B45B-63A8-727D-F99D-7D5BE6FFAA95}"/>
          </ac:grpSpMkLst>
        </pc:grpChg>
        <pc:grpChg chg="add mod">
          <ac:chgData name="Stewart Gale" userId="3647ddd2-6040-41ae-a96d-232c23482af8" providerId="ADAL" clId="{F1FC75E1-1DC1-488A-98AF-FFF1EE54E2C4}" dt="2024-05-22T03:25:34.683" v="844" actId="1076"/>
          <ac:grpSpMkLst>
            <pc:docMk/>
            <pc:sldMk cId="512128470" sldId="263"/>
            <ac:grpSpMk id="137" creationId="{60A838C9-79FE-0748-1DD5-AA3D0814990B}"/>
          </ac:grpSpMkLst>
        </pc:grpChg>
        <pc:grpChg chg="add mod">
          <ac:chgData name="Stewart Gale" userId="3647ddd2-6040-41ae-a96d-232c23482af8" providerId="ADAL" clId="{F1FC75E1-1DC1-488A-98AF-FFF1EE54E2C4}" dt="2024-05-22T03:25:52.190" v="847" actId="1076"/>
          <ac:grpSpMkLst>
            <pc:docMk/>
            <pc:sldMk cId="512128470" sldId="263"/>
            <ac:grpSpMk id="150" creationId="{92C5387D-C647-7556-947B-832A49E72CA8}"/>
          </ac:grpSpMkLst>
        </pc:grpChg>
        <pc:grpChg chg="add mod">
          <ac:chgData name="Stewart Gale" userId="3647ddd2-6040-41ae-a96d-232c23482af8" providerId="ADAL" clId="{F1FC75E1-1DC1-488A-98AF-FFF1EE54E2C4}" dt="2024-05-21T11:44:25.946" v="406" actId="14100"/>
          <ac:grpSpMkLst>
            <pc:docMk/>
            <pc:sldMk cId="512128470" sldId="263"/>
            <ac:grpSpMk id="163" creationId="{489EA963-F908-728C-CEF3-95ED4FF65E41}"/>
          </ac:grpSpMkLst>
        </pc:grpChg>
        <pc:picChg chg="add del">
          <ac:chgData name="Stewart Gale" userId="3647ddd2-6040-41ae-a96d-232c23482af8" providerId="ADAL" clId="{F1FC75E1-1DC1-488A-98AF-FFF1EE54E2C4}" dt="2024-05-21T11:17:47.082" v="79" actId="478"/>
          <ac:picMkLst>
            <pc:docMk/>
            <pc:sldMk cId="512128470" sldId="263"/>
            <ac:picMk id="9" creationId="{00000000-0000-0000-0000-000000000000}"/>
          </ac:picMkLst>
        </pc:picChg>
        <pc:picChg chg="add del">
          <ac:chgData name="Stewart Gale" userId="3647ddd2-6040-41ae-a96d-232c23482af8" providerId="ADAL" clId="{F1FC75E1-1DC1-488A-98AF-FFF1EE54E2C4}" dt="2024-05-21T11:17:47.082" v="79" actId="478"/>
          <ac:picMkLst>
            <pc:docMk/>
            <pc:sldMk cId="512128470" sldId="263"/>
            <ac:picMk id="71" creationId="{00000000-0000-0000-0000-000000000000}"/>
          </ac:picMkLst>
        </pc:picChg>
        <pc:cxnChg chg="mod">
          <ac:chgData name="Stewart Gale" userId="3647ddd2-6040-41ae-a96d-232c23482af8" providerId="ADAL" clId="{F1FC75E1-1DC1-488A-98AF-FFF1EE54E2C4}" dt="2024-05-21T11:31:18.034" v="202"/>
          <ac:cxnSpMkLst>
            <pc:docMk/>
            <pc:sldMk cId="512128470" sldId="263"/>
            <ac:cxnSpMk id="21" creationId="{9643DAD0-38CE-024E-75FC-919CEEEFE2E6}"/>
          </ac:cxnSpMkLst>
        </pc:cxnChg>
        <pc:cxnChg chg="mod">
          <ac:chgData name="Stewart Gale" userId="3647ddd2-6040-41ae-a96d-232c23482af8" providerId="ADAL" clId="{F1FC75E1-1DC1-488A-98AF-FFF1EE54E2C4}" dt="2024-05-21T11:18:19.152" v="86" actId="164"/>
          <ac:cxnSpMkLst>
            <pc:docMk/>
            <pc:sldMk cId="512128470" sldId="263"/>
            <ac:cxnSpMk id="22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4-05-21T11:18:19.152" v="86" actId="164"/>
          <ac:cxnSpMkLst>
            <pc:docMk/>
            <pc:sldMk cId="512128470" sldId="263"/>
            <ac:cxnSpMk id="23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4-05-21T11:18:19.152" v="86" actId="164"/>
          <ac:cxnSpMkLst>
            <pc:docMk/>
            <pc:sldMk cId="512128470" sldId="263"/>
            <ac:cxnSpMk id="24" creationId="{00000000-0000-0000-0000-000000000000}"/>
          </ac:cxnSpMkLst>
        </pc:cxnChg>
        <pc:cxnChg chg="del mod">
          <ac:chgData name="Stewart Gale" userId="3647ddd2-6040-41ae-a96d-232c23482af8" providerId="ADAL" clId="{F1FC75E1-1DC1-488A-98AF-FFF1EE54E2C4}" dt="2024-05-21T11:18:13.285" v="85" actId="478"/>
          <ac:cxnSpMkLst>
            <pc:docMk/>
            <pc:sldMk cId="512128470" sldId="263"/>
            <ac:cxnSpMk id="28" creationId="{00000000-0000-0000-0000-000000000000}"/>
          </ac:cxnSpMkLst>
        </pc:cxnChg>
        <pc:cxnChg chg="del mod">
          <ac:chgData name="Stewart Gale" userId="3647ddd2-6040-41ae-a96d-232c23482af8" providerId="ADAL" clId="{F1FC75E1-1DC1-488A-98AF-FFF1EE54E2C4}" dt="2024-05-21T11:18:13.285" v="85" actId="478"/>
          <ac:cxnSpMkLst>
            <pc:docMk/>
            <pc:sldMk cId="512128470" sldId="263"/>
            <ac:cxnSpMk id="29" creationId="{00000000-0000-0000-0000-000000000000}"/>
          </ac:cxnSpMkLst>
        </pc:cxnChg>
        <pc:cxnChg chg="del mod">
          <ac:chgData name="Stewart Gale" userId="3647ddd2-6040-41ae-a96d-232c23482af8" providerId="ADAL" clId="{F1FC75E1-1DC1-488A-98AF-FFF1EE54E2C4}" dt="2024-05-21T11:18:13.285" v="85" actId="478"/>
          <ac:cxnSpMkLst>
            <pc:docMk/>
            <pc:sldMk cId="512128470" sldId="263"/>
            <ac:cxnSpMk id="30" creationId="{00000000-0000-0000-0000-000000000000}"/>
          </ac:cxnSpMkLst>
        </pc:cxnChg>
        <pc:cxnChg chg="del mod">
          <ac:chgData name="Stewart Gale" userId="3647ddd2-6040-41ae-a96d-232c23482af8" providerId="ADAL" clId="{F1FC75E1-1DC1-488A-98AF-FFF1EE54E2C4}" dt="2024-05-21T11:18:13.285" v="85" actId="478"/>
          <ac:cxnSpMkLst>
            <pc:docMk/>
            <pc:sldMk cId="512128470" sldId="263"/>
            <ac:cxnSpMk id="34" creationId="{00000000-0000-0000-0000-000000000000}"/>
          </ac:cxnSpMkLst>
        </pc:cxnChg>
        <pc:cxnChg chg="del mod">
          <ac:chgData name="Stewart Gale" userId="3647ddd2-6040-41ae-a96d-232c23482af8" providerId="ADAL" clId="{F1FC75E1-1DC1-488A-98AF-FFF1EE54E2C4}" dt="2024-05-21T11:18:13.285" v="85" actId="478"/>
          <ac:cxnSpMkLst>
            <pc:docMk/>
            <pc:sldMk cId="512128470" sldId="263"/>
            <ac:cxnSpMk id="35" creationId="{00000000-0000-0000-0000-000000000000}"/>
          </ac:cxnSpMkLst>
        </pc:cxnChg>
        <pc:cxnChg chg="del mod">
          <ac:chgData name="Stewart Gale" userId="3647ddd2-6040-41ae-a96d-232c23482af8" providerId="ADAL" clId="{F1FC75E1-1DC1-488A-98AF-FFF1EE54E2C4}" dt="2024-05-21T11:18:13.285" v="85" actId="478"/>
          <ac:cxnSpMkLst>
            <pc:docMk/>
            <pc:sldMk cId="512128470" sldId="263"/>
            <ac:cxnSpMk id="36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40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41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42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46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47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48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52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53" creationId="{00000000-0000-0000-0000-000000000000}"/>
          </ac:cxnSpMkLst>
        </pc:cxnChg>
        <pc:cxnChg chg="del mod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54" creationId="{00000000-0000-0000-0000-000000000000}"/>
          </ac:cxnSpMkLst>
        </pc:cxnChg>
        <pc:cxnChg chg="add del">
          <ac:chgData name="Stewart Gale" userId="3647ddd2-6040-41ae-a96d-232c23482af8" providerId="ADAL" clId="{F1FC75E1-1DC1-488A-98AF-FFF1EE54E2C4}" dt="2024-05-21T11:17:47.082" v="79" actId="478"/>
          <ac:cxnSpMkLst>
            <pc:docMk/>
            <pc:sldMk cId="512128470" sldId="263"/>
            <ac:cxnSpMk id="58" creationId="{00000000-0000-0000-0000-000000000000}"/>
          </ac:cxnSpMkLst>
        </pc:cxnChg>
        <pc:cxnChg chg="add del">
          <ac:chgData name="Stewart Gale" userId="3647ddd2-6040-41ae-a96d-232c23482af8" providerId="ADAL" clId="{F1FC75E1-1DC1-488A-98AF-FFF1EE54E2C4}" dt="2024-05-21T11:17:47.082" v="79" actId="478"/>
          <ac:cxnSpMkLst>
            <pc:docMk/>
            <pc:sldMk cId="512128470" sldId="263"/>
            <ac:cxnSpMk id="59" creationId="{00000000-0000-0000-0000-000000000000}"/>
          </ac:cxnSpMkLst>
        </pc:cxnChg>
        <pc:cxnChg chg="add del">
          <ac:chgData name="Stewart Gale" userId="3647ddd2-6040-41ae-a96d-232c23482af8" providerId="ADAL" clId="{F1FC75E1-1DC1-488A-98AF-FFF1EE54E2C4}" dt="2024-05-21T11:17:47.082" v="79" actId="478"/>
          <ac:cxnSpMkLst>
            <pc:docMk/>
            <pc:sldMk cId="512128470" sldId="263"/>
            <ac:cxnSpMk id="60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4-05-21T11:31:18.034" v="202"/>
          <ac:cxnSpMkLst>
            <pc:docMk/>
            <pc:sldMk cId="512128470" sldId="263"/>
            <ac:cxnSpMk id="63" creationId="{6FEBF5F7-5D6C-454F-A66D-242063D3728D}"/>
          </ac:cxnSpMkLst>
        </pc:cxnChg>
        <pc:cxnChg chg="mod">
          <ac:chgData name="Stewart Gale" userId="3647ddd2-6040-41ae-a96d-232c23482af8" providerId="ADAL" clId="{F1FC75E1-1DC1-488A-98AF-FFF1EE54E2C4}" dt="2024-05-21T11:31:18.034" v="202"/>
          <ac:cxnSpMkLst>
            <pc:docMk/>
            <pc:sldMk cId="512128470" sldId="263"/>
            <ac:cxnSpMk id="64" creationId="{940E37AD-EA48-D138-0516-93E524654EFE}"/>
          </ac:cxnSpMkLst>
        </pc:cxnChg>
        <pc:cxnChg chg="mod">
          <ac:chgData name="Stewart Gale" userId="3647ddd2-6040-41ae-a96d-232c23482af8" providerId="ADAL" clId="{F1FC75E1-1DC1-488A-98AF-FFF1EE54E2C4}" dt="2024-05-21T11:31:18.034" v="202"/>
          <ac:cxnSpMkLst>
            <pc:docMk/>
            <pc:sldMk cId="512128470" sldId="263"/>
            <ac:cxnSpMk id="67" creationId="{8E508C3B-32A9-0E4C-C2F6-0B143C02BE1E}"/>
          </ac:cxnSpMkLst>
        </pc:cxnChg>
        <pc:cxnChg chg="mod">
          <ac:chgData name="Stewart Gale" userId="3647ddd2-6040-41ae-a96d-232c23482af8" providerId="ADAL" clId="{F1FC75E1-1DC1-488A-98AF-FFF1EE54E2C4}" dt="2024-05-21T11:18:19.152" v="86" actId="164"/>
          <ac:cxnSpMkLst>
            <pc:docMk/>
            <pc:sldMk cId="512128470" sldId="263"/>
            <ac:cxnSpMk id="73" creationId="{00000000-0000-0000-0000-000000000000}"/>
          </ac:cxnSpMkLst>
        </pc:cxnChg>
        <pc:cxnChg chg="del mod">
          <ac:chgData name="Stewart Gale" userId="3647ddd2-6040-41ae-a96d-232c23482af8" providerId="ADAL" clId="{F1FC75E1-1DC1-488A-98AF-FFF1EE54E2C4}" dt="2024-05-21T11:18:13.285" v="85" actId="478"/>
          <ac:cxnSpMkLst>
            <pc:docMk/>
            <pc:sldMk cId="512128470" sldId="263"/>
            <ac:cxnSpMk id="74" creationId="{00000000-0000-0000-0000-000000000000}"/>
          </ac:cxnSpMkLst>
        </pc:cxnChg>
        <pc:cxnChg chg="del mod">
          <ac:chgData name="Stewart Gale" userId="3647ddd2-6040-41ae-a96d-232c23482af8" providerId="ADAL" clId="{F1FC75E1-1DC1-488A-98AF-FFF1EE54E2C4}" dt="2024-05-21T11:18:13.285" v="85" actId="478"/>
          <ac:cxnSpMkLst>
            <pc:docMk/>
            <pc:sldMk cId="512128470" sldId="263"/>
            <ac:cxnSpMk id="75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76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77" creationId="{00000000-0000-0000-0000-000000000000}"/>
          </ac:cxnSpMkLst>
        </pc:cxnChg>
        <pc:cxnChg chg="del">
          <ac:chgData name="Stewart Gale" userId="3647ddd2-6040-41ae-a96d-232c23482af8" providerId="ADAL" clId="{F1FC75E1-1DC1-488A-98AF-FFF1EE54E2C4}" dt="2024-05-21T11:18:10.078" v="84" actId="478"/>
          <ac:cxnSpMkLst>
            <pc:docMk/>
            <pc:sldMk cId="512128470" sldId="263"/>
            <ac:cxnSpMk id="78" creationId="{00000000-0000-0000-0000-000000000000}"/>
          </ac:cxnSpMkLst>
        </pc:cxnChg>
        <pc:cxnChg chg="add del">
          <ac:chgData name="Stewart Gale" userId="3647ddd2-6040-41ae-a96d-232c23482af8" providerId="ADAL" clId="{F1FC75E1-1DC1-488A-98AF-FFF1EE54E2C4}" dt="2024-05-21T11:17:47.082" v="79" actId="478"/>
          <ac:cxnSpMkLst>
            <pc:docMk/>
            <pc:sldMk cId="512128470" sldId="263"/>
            <ac:cxnSpMk id="79" creationId="{00000000-0000-0000-0000-000000000000}"/>
          </ac:cxnSpMkLst>
        </pc:cxnChg>
        <pc:cxnChg chg="add del">
          <ac:chgData name="Stewart Gale" userId="3647ddd2-6040-41ae-a96d-232c23482af8" providerId="ADAL" clId="{F1FC75E1-1DC1-488A-98AF-FFF1EE54E2C4}" dt="2024-05-21T11:17:47.082" v="79" actId="478"/>
          <ac:cxnSpMkLst>
            <pc:docMk/>
            <pc:sldMk cId="512128470" sldId="263"/>
            <ac:cxnSpMk id="80" creationId="{00000000-0000-0000-0000-000000000000}"/>
          </ac:cxnSpMkLst>
        </pc:cxnChg>
        <pc:cxnChg chg="add del">
          <ac:chgData name="Stewart Gale" userId="3647ddd2-6040-41ae-a96d-232c23482af8" providerId="ADAL" clId="{F1FC75E1-1DC1-488A-98AF-FFF1EE54E2C4}" dt="2024-05-21T11:17:47.082" v="79" actId="478"/>
          <ac:cxnSpMkLst>
            <pc:docMk/>
            <pc:sldMk cId="512128470" sldId="263"/>
            <ac:cxnSpMk id="83" creationId="{00000000-0000-0000-0000-000000000000}"/>
          </ac:cxnSpMkLst>
        </pc:cxnChg>
        <pc:cxnChg chg="mod">
          <ac:chgData name="Stewart Gale" userId="3647ddd2-6040-41ae-a96d-232c23482af8" providerId="ADAL" clId="{F1FC75E1-1DC1-488A-98AF-FFF1EE54E2C4}" dt="2024-05-21T11:33:43.760" v="259"/>
          <ac:cxnSpMkLst>
            <pc:docMk/>
            <pc:sldMk cId="512128470" sldId="263"/>
            <ac:cxnSpMk id="126" creationId="{BCDE2C46-3459-8A8F-52A2-5646AF9EEADC}"/>
          </ac:cxnSpMkLst>
        </pc:cxnChg>
        <pc:cxnChg chg="mod">
          <ac:chgData name="Stewart Gale" userId="3647ddd2-6040-41ae-a96d-232c23482af8" providerId="ADAL" clId="{F1FC75E1-1DC1-488A-98AF-FFF1EE54E2C4}" dt="2024-05-21T11:33:43.760" v="259"/>
          <ac:cxnSpMkLst>
            <pc:docMk/>
            <pc:sldMk cId="512128470" sldId="263"/>
            <ac:cxnSpMk id="127" creationId="{4D4182AE-FBFC-6B77-656E-64B427C919EC}"/>
          </ac:cxnSpMkLst>
        </pc:cxnChg>
        <pc:cxnChg chg="mod">
          <ac:chgData name="Stewart Gale" userId="3647ddd2-6040-41ae-a96d-232c23482af8" providerId="ADAL" clId="{F1FC75E1-1DC1-488A-98AF-FFF1EE54E2C4}" dt="2024-05-21T11:33:43.760" v="259"/>
          <ac:cxnSpMkLst>
            <pc:docMk/>
            <pc:sldMk cId="512128470" sldId="263"/>
            <ac:cxnSpMk id="128" creationId="{D4E611DB-80E3-C658-347B-2D705571A94C}"/>
          </ac:cxnSpMkLst>
        </pc:cxnChg>
        <pc:cxnChg chg="mod">
          <ac:chgData name="Stewart Gale" userId="3647ddd2-6040-41ae-a96d-232c23482af8" providerId="ADAL" clId="{F1FC75E1-1DC1-488A-98AF-FFF1EE54E2C4}" dt="2024-05-21T11:33:43.760" v="259"/>
          <ac:cxnSpMkLst>
            <pc:docMk/>
            <pc:sldMk cId="512128470" sldId="263"/>
            <ac:cxnSpMk id="131" creationId="{A1D26CB7-09E1-285F-612A-6555A0F7B4A4}"/>
          </ac:cxnSpMkLst>
        </pc:cxnChg>
        <pc:cxnChg chg="mod">
          <ac:chgData name="Stewart Gale" userId="3647ddd2-6040-41ae-a96d-232c23482af8" providerId="ADAL" clId="{F1FC75E1-1DC1-488A-98AF-FFF1EE54E2C4}" dt="2024-05-21T11:33:43.760" v="259"/>
          <ac:cxnSpMkLst>
            <pc:docMk/>
            <pc:sldMk cId="512128470" sldId="263"/>
            <ac:cxnSpMk id="139" creationId="{BCE7F131-BBE0-DA59-FF4A-5F545CA5D794}"/>
          </ac:cxnSpMkLst>
        </pc:cxnChg>
        <pc:cxnChg chg="mod">
          <ac:chgData name="Stewart Gale" userId="3647ddd2-6040-41ae-a96d-232c23482af8" providerId="ADAL" clId="{F1FC75E1-1DC1-488A-98AF-FFF1EE54E2C4}" dt="2024-05-21T11:33:43.760" v="259"/>
          <ac:cxnSpMkLst>
            <pc:docMk/>
            <pc:sldMk cId="512128470" sldId="263"/>
            <ac:cxnSpMk id="140" creationId="{E56792EE-792B-D91D-A81E-DAC9E729B89C}"/>
          </ac:cxnSpMkLst>
        </pc:cxnChg>
        <pc:cxnChg chg="mod">
          <ac:chgData name="Stewart Gale" userId="3647ddd2-6040-41ae-a96d-232c23482af8" providerId="ADAL" clId="{F1FC75E1-1DC1-488A-98AF-FFF1EE54E2C4}" dt="2024-05-21T11:33:43.760" v="259"/>
          <ac:cxnSpMkLst>
            <pc:docMk/>
            <pc:sldMk cId="512128470" sldId="263"/>
            <ac:cxnSpMk id="141" creationId="{DC68B83F-9CDE-C45F-64A9-247CF9357493}"/>
          </ac:cxnSpMkLst>
        </pc:cxnChg>
        <pc:cxnChg chg="mod">
          <ac:chgData name="Stewart Gale" userId="3647ddd2-6040-41ae-a96d-232c23482af8" providerId="ADAL" clId="{F1FC75E1-1DC1-488A-98AF-FFF1EE54E2C4}" dt="2024-05-21T11:33:43.760" v="259"/>
          <ac:cxnSpMkLst>
            <pc:docMk/>
            <pc:sldMk cId="512128470" sldId="263"/>
            <ac:cxnSpMk id="144" creationId="{A38A60F5-CC53-4450-A24C-F31CE299DA87}"/>
          </ac:cxnSpMkLst>
        </pc:cxnChg>
        <pc:cxnChg chg="mod">
          <ac:chgData name="Stewart Gale" userId="3647ddd2-6040-41ae-a96d-232c23482af8" providerId="ADAL" clId="{F1FC75E1-1DC1-488A-98AF-FFF1EE54E2C4}" dt="2024-05-21T11:36:55.668" v="326"/>
          <ac:cxnSpMkLst>
            <pc:docMk/>
            <pc:sldMk cId="512128470" sldId="263"/>
            <ac:cxnSpMk id="152" creationId="{C561620D-B303-616C-3E45-A34AAB3A5CD8}"/>
          </ac:cxnSpMkLst>
        </pc:cxnChg>
        <pc:cxnChg chg="mod">
          <ac:chgData name="Stewart Gale" userId="3647ddd2-6040-41ae-a96d-232c23482af8" providerId="ADAL" clId="{F1FC75E1-1DC1-488A-98AF-FFF1EE54E2C4}" dt="2024-05-21T11:36:55.668" v="326"/>
          <ac:cxnSpMkLst>
            <pc:docMk/>
            <pc:sldMk cId="512128470" sldId="263"/>
            <ac:cxnSpMk id="153" creationId="{91072DF1-8223-6F9E-8680-C12C45CA4942}"/>
          </ac:cxnSpMkLst>
        </pc:cxnChg>
        <pc:cxnChg chg="mod">
          <ac:chgData name="Stewart Gale" userId="3647ddd2-6040-41ae-a96d-232c23482af8" providerId="ADAL" clId="{F1FC75E1-1DC1-488A-98AF-FFF1EE54E2C4}" dt="2024-05-21T11:36:55.668" v="326"/>
          <ac:cxnSpMkLst>
            <pc:docMk/>
            <pc:sldMk cId="512128470" sldId="263"/>
            <ac:cxnSpMk id="154" creationId="{F2B3FEA8-F80C-3BEB-F081-6F707AA30B81}"/>
          </ac:cxnSpMkLst>
        </pc:cxnChg>
        <pc:cxnChg chg="mod">
          <ac:chgData name="Stewart Gale" userId="3647ddd2-6040-41ae-a96d-232c23482af8" providerId="ADAL" clId="{F1FC75E1-1DC1-488A-98AF-FFF1EE54E2C4}" dt="2024-05-21T11:36:55.668" v="326"/>
          <ac:cxnSpMkLst>
            <pc:docMk/>
            <pc:sldMk cId="512128470" sldId="263"/>
            <ac:cxnSpMk id="157" creationId="{1F5BFDE6-7B07-E4B5-03B1-1542A7DB157C}"/>
          </ac:cxnSpMkLst>
        </pc:cxnChg>
        <pc:cxnChg chg="mod">
          <ac:chgData name="Stewart Gale" userId="3647ddd2-6040-41ae-a96d-232c23482af8" providerId="ADAL" clId="{F1FC75E1-1DC1-488A-98AF-FFF1EE54E2C4}" dt="2024-05-21T11:36:55.668" v="326"/>
          <ac:cxnSpMkLst>
            <pc:docMk/>
            <pc:sldMk cId="512128470" sldId="263"/>
            <ac:cxnSpMk id="165" creationId="{2C094517-404D-9DE6-B05A-3FF25236542D}"/>
          </ac:cxnSpMkLst>
        </pc:cxnChg>
        <pc:cxnChg chg="mod">
          <ac:chgData name="Stewart Gale" userId="3647ddd2-6040-41ae-a96d-232c23482af8" providerId="ADAL" clId="{F1FC75E1-1DC1-488A-98AF-FFF1EE54E2C4}" dt="2024-05-21T11:36:55.668" v="326"/>
          <ac:cxnSpMkLst>
            <pc:docMk/>
            <pc:sldMk cId="512128470" sldId="263"/>
            <ac:cxnSpMk id="166" creationId="{B6DC76BF-7251-D07D-3390-A0FE8F0AF4CA}"/>
          </ac:cxnSpMkLst>
        </pc:cxnChg>
        <pc:cxnChg chg="mod">
          <ac:chgData name="Stewart Gale" userId="3647ddd2-6040-41ae-a96d-232c23482af8" providerId="ADAL" clId="{F1FC75E1-1DC1-488A-98AF-FFF1EE54E2C4}" dt="2024-05-21T11:36:55.668" v="326"/>
          <ac:cxnSpMkLst>
            <pc:docMk/>
            <pc:sldMk cId="512128470" sldId="263"/>
            <ac:cxnSpMk id="167" creationId="{1DA9096E-0C33-08C0-1F84-2D837B66A895}"/>
          </ac:cxnSpMkLst>
        </pc:cxnChg>
        <pc:cxnChg chg="mod">
          <ac:chgData name="Stewart Gale" userId="3647ddd2-6040-41ae-a96d-232c23482af8" providerId="ADAL" clId="{F1FC75E1-1DC1-488A-98AF-FFF1EE54E2C4}" dt="2024-05-21T11:36:55.668" v="326"/>
          <ac:cxnSpMkLst>
            <pc:docMk/>
            <pc:sldMk cId="512128470" sldId="263"/>
            <ac:cxnSpMk id="170" creationId="{A8228FC7-49BC-F1A1-58FC-6F3CC5ABD0AE}"/>
          </ac:cxnSpMkLst>
        </pc:cxnChg>
      </pc:sldChg>
      <pc:sldChg chg="del">
        <pc:chgData name="Stewart Gale" userId="3647ddd2-6040-41ae-a96d-232c23482af8" providerId="ADAL" clId="{F1FC75E1-1DC1-488A-98AF-FFF1EE54E2C4}" dt="2022-08-11T12:24:48.084" v="1" actId="47"/>
        <pc:sldMkLst>
          <pc:docMk/>
          <pc:sldMk cId="3374733148" sldId="263"/>
        </pc:sldMkLst>
      </pc:sldChg>
      <pc:sldChg chg="modSp add mod modAnim">
        <pc:chgData name="Stewart Gale" userId="3647ddd2-6040-41ae-a96d-232c23482af8" providerId="ADAL" clId="{F1FC75E1-1DC1-488A-98AF-FFF1EE54E2C4}" dt="2024-05-22T06:43:30.595" v="969" actId="1076"/>
        <pc:sldMkLst>
          <pc:docMk/>
          <pc:sldMk cId="189907066" sldId="264"/>
        </pc:sldMkLst>
        <pc:spChg chg="mod">
          <ac:chgData name="Stewart Gale" userId="3647ddd2-6040-41ae-a96d-232c23482af8" providerId="ADAL" clId="{F1FC75E1-1DC1-488A-98AF-FFF1EE54E2C4}" dt="2024-05-21T11:46:49.530" v="457" actId="14100"/>
          <ac:spMkLst>
            <pc:docMk/>
            <pc:sldMk cId="189907066" sldId="264"/>
            <ac:spMk id="17" creationId="{49EC7843-4B17-0107-46E9-092243E6E962}"/>
          </ac:spMkLst>
        </pc:spChg>
        <pc:spChg chg="mod">
          <ac:chgData name="Stewart Gale" userId="3647ddd2-6040-41ae-a96d-232c23482af8" providerId="ADAL" clId="{F1FC75E1-1DC1-488A-98AF-FFF1EE54E2C4}" dt="2024-05-22T04:22:29.276" v="862" actId="20577"/>
          <ac:spMkLst>
            <pc:docMk/>
            <pc:sldMk cId="189907066" sldId="264"/>
            <ac:spMk id="18" creationId="{EE5F7635-2302-BC21-79C1-CEFCE1DC5110}"/>
          </ac:spMkLst>
        </pc:spChg>
        <pc:spChg chg="mod">
          <ac:chgData name="Stewart Gale" userId="3647ddd2-6040-41ae-a96d-232c23482af8" providerId="ADAL" clId="{F1FC75E1-1DC1-488A-98AF-FFF1EE54E2C4}" dt="2024-05-21T11:46:06.314" v="439" actId="20577"/>
          <ac:spMkLst>
            <pc:docMk/>
            <pc:sldMk cId="189907066" sldId="264"/>
            <ac:spMk id="25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4-05-21T11:47:20.946" v="487" actId="1038"/>
          <ac:spMkLst>
            <pc:docMk/>
            <pc:sldMk cId="189907066" sldId="264"/>
            <ac:spMk id="65" creationId="{9B76725F-635B-6D25-424B-C145E4897BB1}"/>
          </ac:spMkLst>
        </pc:spChg>
        <pc:spChg chg="mod">
          <ac:chgData name="Stewart Gale" userId="3647ddd2-6040-41ae-a96d-232c23482af8" providerId="ADAL" clId="{F1FC75E1-1DC1-488A-98AF-FFF1EE54E2C4}" dt="2024-05-21T11:45:04.955" v="410" actId="20577"/>
          <ac:spMkLst>
            <pc:docMk/>
            <pc:sldMk cId="189907066" sldId="264"/>
            <ac:spMk id="68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4-05-21T11:45:58.248" v="433" actId="20577"/>
          <ac:spMkLst>
            <pc:docMk/>
            <pc:sldMk cId="189907066" sldId="264"/>
            <ac:spMk id="84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4-05-22T03:26:12.081" v="850" actId="1076"/>
          <ac:spMkLst>
            <pc:docMk/>
            <pc:sldMk cId="189907066" sldId="264"/>
            <ac:spMk id="98" creationId="{E9E6B363-9493-8930-F081-C045011FB4B5}"/>
          </ac:spMkLst>
        </pc:spChg>
        <pc:spChg chg="mod">
          <ac:chgData name="Stewart Gale" userId="3647ddd2-6040-41ae-a96d-232c23482af8" providerId="ADAL" clId="{F1FC75E1-1DC1-488A-98AF-FFF1EE54E2C4}" dt="2024-05-22T03:26:12.081" v="850" actId="1076"/>
          <ac:spMkLst>
            <pc:docMk/>
            <pc:sldMk cId="189907066" sldId="264"/>
            <ac:spMk id="99" creationId="{75619D61-0E7E-5250-790F-9ECC67A5FBE6}"/>
          </ac:spMkLst>
        </pc:spChg>
        <pc:spChg chg="mod">
          <ac:chgData name="Stewart Gale" userId="3647ddd2-6040-41ae-a96d-232c23482af8" providerId="ADAL" clId="{F1FC75E1-1DC1-488A-98AF-FFF1EE54E2C4}" dt="2024-05-21T11:46:30.048" v="445" actId="20577"/>
          <ac:spMkLst>
            <pc:docMk/>
            <pc:sldMk cId="189907066" sldId="264"/>
            <ac:spMk id="112" creationId="{83B4F57C-E7BC-4C9E-A09D-5ED42F5EED6A}"/>
          </ac:spMkLst>
        </pc:spChg>
        <pc:spChg chg="mod">
          <ac:chgData name="Stewart Gale" userId="3647ddd2-6040-41ae-a96d-232c23482af8" providerId="ADAL" clId="{F1FC75E1-1DC1-488A-98AF-FFF1EE54E2C4}" dt="2024-05-22T03:26:12.081" v="850" actId="1076"/>
          <ac:spMkLst>
            <pc:docMk/>
            <pc:sldMk cId="189907066" sldId="264"/>
            <ac:spMk id="121" creationId="{F7EE95CD-11F5-7191-FCEC-5C9E59B37EEC}"/>
          </ac:spMkLst>
        </pc:spChg>
        <pc:spChg chg="mod">
          <ac:chgData name="Stewart Gale" userId="3647ddd2-6040-41ae-a96d-232c23482af8" providerId="ADAL" clId="{F1FC75E1-1DC1-488A-98AF-FFF1EE54E2C4}" dt="2024-05-22T03:26:24.917" v="853" actId="1076"/>
          <ac:spMkLst>
            <pc:docMk/>
            <pc:sldMk cId="189907066" sldId="264"/>
            <ac:spMk id="122" creationId="{8AE958FE-2B33-6C1A-5F4C-2384F6B6F719}"/>
          </ac:spMkLst>
        </pc:spChg>
        <pc:spChg chg="mod">
          <ac:chgData name="Stewart Gale" userId="3647ddd2-6040-41ae-a96d-232c23482af8" providerId="ADAL" clId="{F1FC75E1-1DC1-488A-98AF-FFF1EE54E2C4}" dt="2024-05-22T06:43:17.366" v="965" actId="1076"/>
          <ac:spMkLst>
            <pc:docMk/>
            <pc:sldMk cId="189907066" sldId="264"/>
            <ac:spMk id="123" creationId="{3761ADA2-F92F-1063-7132-9B653FFF9C67}"/>
          </ac:spMkLst>
        </pc:spChg>
        <pc:spChg chg="mod">
          <ac:chgData name="Stewart Gale" userId="3647ddd2-6040-41ae-a96d-232c23482af8" providerId="ADAL" clId="{F1FC75E1-1DC1-488A-98AF-FFF1EE54E2C4}" dt="2024-05-22T03:06:18.678" v="514" actId="20577"/>
          <ac:spMkLst>
            <pc:docMk/>
            <pc:sldMk cId="189907066" sldId="264"/>
            <ac:spMk id="129" creationId="{F6917CF9-A1D7-CA5D-BB70-1CC4EA9F074B}"/>
          </ac:spMkLst>
        </pc:spChg>
        <pc:spChg chg="mod">
          <ac:chgData name="Stewart Gale" userId="3647ddd2-6040-41ae-a96d-232c23482af8" providerId="ADAL" clId="{F1FC75E1-1DC1-488A-98AF-FFF1EE54E2C4}" dt="2024-05-22T03:26:29.612" v="854" actId="1076"/>
          <ac:spMkLst>
            <pc:docMk/>
            <pc:sldMk cId="189907066" sldId="264"/>
            <ac:spMk id="132" creationId="{772D4989-0E2E-6968-37F4-056D547350AB}"/>
          </ac:spMkLst>
        </pc:spChg>
        <pc:spChg chg="mod">
          <ac:chgData name="Stewart Gale" userId="3647ddd2-6040-41ae-a96d-232c23482af8" providerId="ADAL" clId="{F1FC75E1-1DC1-488A-98AF-FFF1EE54E2C4}" dt="2024-05-22T03:26:29.612" v="854" actId="1076"/>
          <ac:spMkLst>
            <pc:docMk/>
            <pc:sldMk cId="189907066" sldId="264"/>
            <ac:spMk id="133" creationId="{CFA78756-53BB-9FAA-63BC-2FAA148A75EE}"/>
          </ac:spMkLst>
        </pc:spChg>
        <pc:spChg chg="mod">
          <ac:chgData name="Stewart Gale" userId="3647ddd2-6040-41ae-a96d-232c23482af8" providerId="ADAL" clId="{F1FC75E1-1DC1-488A-98AF-FFF1EE54E2C4}" dt="2024-05-22T03:26:29.612" v="854" actId="1076"/>
          <ac:spMkLst>
            <pc:docMk/>
            <pc:sldMk cId="189907066" sldId="264"/>
            <ac:spMk id="134" creationId="{9693B338-E3AF-0138-3888-24186EA6FFAC}"/>
          </ac:spMkLst>
        </pc:spChg>
        <pc:spChg chg="mod">
          <ac:chgData name="Stewart Gale" userId="3647ddd2-6040-41ae-a96d-232c23482af8" providerId="ADAL" clId="{F1FC75E1-1DC1-488A-98AF-FFF1EE54E2C4}" dt="2024-05-22T03:26:29.612" v="854" actId="1076"/>
          <ac:spMkLst>
            <pc:docMk/>
            <pc:sldMk cId="189907066" sldId="264"/>
            <ac:spMk id="135" creationId="{DFB1D8B4-CA6A-1A2E-0AA7-03C95104C132}"/>
          </ac:spMkLst>
        </pc:spChg>
        <pc:spChg chg="mod">
          <ac:chgData name="Stewart Gale" userId="3647ddd2-6040-41ae-a96d-232c23482af8" providerId="ADAL" clId="{F1FC75E1-1DC1-488A-98AF-FFF1EE54E2C4}" dt="2024-05-22T06:43:24.440" v="967" actId="1076"/>
          <ac:spMkLst>
            <pc:docMk/>
            <pc:sldMk cId="189907066" sldId="264"/>
            <ac:spMk id="136" creationId="{991D8F9C-7B65-2DA5-2E3C-A469A323BD4B}"/>
          </ac:spMkLst>
        </pc:spChg>
        <pc:spChg chg="mod">
          <ac:chgData name="Stewart Gale" userId="3647ddd2-6040-41ae-a96d-232c23482af8" providerId="ADAL" clId="{F1FC75E1-1DC1-488A-98AF-FFF1EE54E2C4}" dt="2024-05-21T11:48:18.476" v="512" actId="1076"/>
          <ac:spMkLst>
            <pc:docMk/>
            <pc:sldMk cId="189907066" sldId="264"/>
            <ac:spMk id="142" creationId="{22349A42-A5D1-9338-E960-EF108417638F}"/>
          </ac:spMkLst>
        </pc:spChg>
        <pc:spChg chg="mod">
          <ac:chgData name="Stewart Gale" userId="3647ddd2-6040-41ae-a96d-232c23482af8" providerId="ADAL" clId="{F1FC75E1-1DC1-488A-98AF-FFF1EE54E2C4}" dt="2024-05-22T03:26:18.813" v="851" actId="1076"/>
          <ac:spMkLst>
            <pc:docMk/>
            <pc:sldMk cId="189907066" sldId="264"/>
            <ac:spMk id="145" creationId="{EF5204FD-DFD8-9E94-4C78-B9375E569277}"/>
          </ac:spMkLst>
        </pc:spChg>
        <pc:spChg chg="mod">
          <ac:chgData name="Stewart Gale" userId="3647ddd2-6040-41ae-a96d-232c23482af8" providerId="ADAL" clId="{F1FC75E1-1DC1-488A-98AF-FFF1EE54E2C4}" dt="2024-05-22T03:26:18.813" v="851" actId="1076"/>
          <ac:spMkLst>
            <pc:docMk/>
            <pc:sldMk cId="189907066" sldId="264"/>
            <ac:spMk id="146" creationId="{198C388E-FCAC-4FC3-7DF8-91D589E8CAB7}"/>
          </ac:spMkLst>
        </pc:spChg>
        <pc:spChg chg="mod">
          <ac:chgData name="Stewart Gale" userId="3647ddd2-6040-41ae-a96d-232c23482af8" providerId="ADAL" clId="{F1FC75E1-1DC1-488A-98AF-FFF1EE54E2C4}" dt="2024-05-22T03:26:18.813" v="851" actId="1076"/>
          <ac:spMkLst>
            <pc:docMk/>
            <pc:sldMk cId="189907066" sldId="264"/>
            <ac:spMk id="147" creationId="{7B846400-5C95-02BA-66EA-BD125E479C80}"/>
          </ac:spMkLst>
        </pc:spChg>
        <pc:spChg chg="mod">
          <ac:chgData name="Stewart Gale" userId="3647ddd2-6040-41ae-a96d-232c23482af8" providerId="ADAL" clId="{F1FC75E1-1DC1-488A-98AF-FFF1EE54E2C4}" dt="2024-05-22T03:26:18.813" v="851" actId="1076"/>
          <ac:spMkLst>
            <pc:docMk/>
            <pc:sldMk cId="189907066" sldId="264"/>
            <ac:spMk id="148" creationId="{154B3276-721A-546D-A465-A10FEEFFF680}"/>
          </ac:spMkLst>
        </pc:spChg>
        <pc:spChg chg="mod">
          <ac:chgData name="Stewart Gale" userId="3647ddd2-6040-41ae-a96d-232c23482af8" providerId="ADAL" clId="{F1FC75E1-1DC1-488A-98AF-FFF1EE54E2C4}" dt="2024-05-22T06:43:20.921" v="966" actId="1076"/>
          <ac:spMkLst>
            <pc:docMk/>
            <pc:sldMk cId="189907066" sldId="264"/>
            <ac:spMk id="149" creationId="{E1D376A6-2768-772D-FDC8-7CCAFD0C7019}"/>
          </ac:spMkLst>
        </pc:spChg>
        <pc:spChg chg="mod">
          <ac:chgData name="Stewart Gale" userId="3647ddd2-6040-41ae-a96d-232c23482af8" providerId="ADAL" clId="{F1FC75E1-1DC1-488A-98AF-FFF1EE54E2C4}" dt="2024-05-22T04:25:51.314" v="876" actId="1036"/>
          <ac:spMkLst>
            <pc:docMk/>
            <pc:sldMk cId="189907066" sldId="264"/>
            <ac:spMk id="155" creationId="{35A47D59-9145-009D-0D33-CF4A2BF4918F}"/>
          </ac:spMkLst>
        </pc:spChg>
        <pc:spChg chg="mod">
          <ac:chgData name="Stewart Gale" userId="3647ddd2-6040-41ae-a96d-232c23482af8" providerId="ADAL" clId="{F1FC75E1-1DC1-488A-98AF-FFF1EE54E2C4}" dt="2024-05-22T04:27:28.519" v="877" actId="20577"/>
          <ac:spMkLst>
            <pc:docMk/>
            <pc:sldMk cId="189907066" sldId="264"/>
            <ac:spMk id="158" creationId="{05805AA9-1EF2-31AB-6F0A-FA4B683FAA39}"/>
          </ac:spMkLst>
        </pc:spChg>
        <pc:spChg chg="mod">
          <ac:chgData name="Stewart Gale" userId="3647ddd2-6040-41ae-a96d-232c23482af8" providerId="ADAL" clId="{F1FC75E1-1DC1-488A-98AF-FFF1EE54E2C4}" dt="2024-05-22T03:26:34.254" v="855" actId="1076"/>
          <ac:spMkLst>
            <pc:docMk/>
            <pc:sldMk cId="189907066" sldId="264"/>
            <ac:spMk id="159" creationId="{E2AA77F8-6420-6F9D-C288-B597FE32372E}"/>
          </ac:spMkLst>
        </pc:spChg>
        <pc:spChg chg="mod">
          <ac:chgData name="Stewart Gale" userId="3647ddd2-6040-41ae-a96d-232c23482af8" providerId="ADAL" clId="{F1FC75E1-1DC1-488A-98AF-FFF1EE54E2C4}" dt="2024-05-22T03:26:34.254" v="855" actId="1076"/>
          <ac:spMkLst>
            <pc:docMk/>
            <pc:sldMk cId="189907066" sldId="264"/>
            <ac:spMk id="160" creationId="{AF61DB58-A76B-49FF-883B-726DD303532A}"/>
          </ac:spMkLst>
        </pc:spChg>
        <pc:spChg chg="mod">
          <ac:chgData name="Stewart Gale" userId="3647ddd2-6040-41ae-a96d-232c23482af8" providerId="ADAL" clId="{F1FC75E1-1DC1-488A-98AF-FFF1EE54E2C4}" dt="2024-05-22T03:26:34.254" v="855" actId="1076"/>
          <ac:spMkLst>
            <pc:docMk/>
            <pc:sldMk cId="189907066" sldId="264"/>
            <ac:spMk id="161" creationId="{134D5F99-E724-4CD8-73DB-09EC37C283DD}"/>
          </ac:spMkLst>
        </pc:spChg>
        <pc:spChg chg="mod">
          <ac:chgData name="Stewart Gale" userId="3647ddd2-6040-41ae-a96d-232c23482af8" providerId="ADAL" clId="{F1FC75E1-1DC1-488A-98AF-FFF1EE54E2C4}" dt="2024-05-22T06:43:27.918" v="968" actId="1076"/>
          <ac:spMkLst>
            <pc:docMk/>
            <pc:sldMk cId="189907066" sldId="264"/>
            <ac:spMk id="162" creationId="{C6C508FE-2144-922A-0A55-89181061157D}"/>
          </ac:spMkLst>
        </pc:spChg>
        <pc:spChg chg="mod">
          <ac:chgData name="Stewart Gale" userId="3647ddd2-6040-41ae-a96d-232c23482af8" providerId="ADAL" clId="{F1FC75E1-1DC1-488A-98AF-FFF1EE54E2C4}" dt="2024-05-22T03:12:12.153" v="630" actId="20577"/>
          <ac:spMkLst>
            <pc:docMk/>
            <pc:sldMk cId="189907066" sldId="264"/>
            <ac:spMk id="168" creationId="{6D4CEFB6-5178-6055-10CB-65ADB10778FA}"/>
          </ac:spMkLst>
        </pc:spChg>
        <pc:spChg chg="mod">
          <ac:chgData name="Stewart Gale" userId="3647ddd2-6040-41ae-a96d-232c23482af8" providerId="ADAL" clId="{F1FC75E1-1DC1-488A-98AF-FFF1EE54E2C4}" dt="2024-05-21T11:45:52.621" v="429" actId="14100"/>
          <ac:spMkLst>
            <pc:docMk/>
            <pc:sldMk cId="189907066" sldId="264"/>
            <ac:spMk id="172" creationId="{89754C2A-406D-BBF2-DC88-4E7B8C5B27B0}"/>
          </ac:spMkLst>
        </pc:spChg>
        <pc:spChg chg="mod">
          <ac:chgData name="Stewart Gale" userId="3647ddd2-6040-41ae-a96d-232c23482af8" providerId="ADAL" clId="{F1FC75E1-1DC1-488A-98AF-FFF1EE54E2C4}" dt="2024-05-22T03:12:43.515" v="642" actId="14100"/>
          <ac:spMkLst>
            <pc:docMk/>
            <pc:sldMk cId="189907066" sldId="264"/>
            <ac:spMk id="173" creationId="{9DF91379-6224-1EBA-C947-254E14BC4783}"/>
          </ac:spMkLst>
        </pc:spChg>
        <pc:spChg chg="mod">
          <ac:chgData name="Stewart Gale" userId="3647ddd2-6040-41ae-a96d-232c23482af8" providerId="ADAL" clId="{F1FC75E1-1DC1-488A-98AF-FFF1EE54E2C4}" dt="2024-05-22T03:14:32.167" v="672" actId="207"/>
          <ac:spMkLst>
            <pc:docMk/>
            <pc:sldMk cId="189907066" sldId="264"/>
            <ac:spMk id="174" creationId="{A04AF95E-7B67-89F0-8AB0-5FF8E09A72C0}"/>
          </ac:spMkLst>
        </pc:spChg>
        <pc:spChg chg="mod">
          <ac:chgData name="Stewart Gale" userId="3647ddd2-6040-41ae-a96d-232c23482af8" providerId="ADAL" clId="{F1FC75E1-1DC1-488A-98AF-FFF1EE54E2C4}" dt="2024-05-22T06:43:30.595" v="969" actId="1076"/>
          <ac:spMkLst>
            <pc:docMk/>
            <pc:sldMk cId="189907066" sldId="264"/>
            <ac:spMk id="175" creationId="{4780BAC5-500A-4D4E-7D3B-2628CD165EDE}"/>
          </ac:spMkLst>
        </pc:spChg>
        <pc:grpChg chg="mod">
          <ac:chgData name="Stewart Gale" userId="3647ddd2-6040-41ae-a96d-232c23482af8" providerId="ADAL" clId="{F1FC75E1-1DC1-488A-98AF-FFF1EE54E2C4}" dt="2024-05-22T03:26:12.081" v="850" actId="1076"/>
          <ac:grpSpMkLst>
            <pc:docMk/>
            <pc:sldMk cId="189907066" sldId="264"/>
            <ac:grpSpMk id="19" creationId="{5DE81E41-5AB8-E04C-957C-B0EA1F7B9FDF}"/>
          </ac:grpSpMkLst>
        </pc:grpChg>
        <pc:grpChg chg="mod">
          <ac:chgData name="Stewart Gale" userId="3647ddd2-6040-41ae-a96d-232c23482af8" providerId="ADAL" clId="{F1FC75E1-1DC1-488A-98AF-FFF1EE54E2C4}" dt="2024-05-22T03:26:29.612" v="854" actId="1076"/>
          <ac:grpSpMkLst>
            <pc:docMk/>
            <pc:sldMk cId="189907066" sldId="264"/>
            <ac:grpSpMk id="124" creationId="{A600B45B-63A8-727D-F99D-7D5BE6FFAA95}"/>
          </ac:grpSpMkLst>
        </pc:grpChg>
        <pc:grpChg chg="mod">
          <ac:chgData name="Stewart Gale" userId="3647ddd2-6040-41ae-a96d-232c23482af8" providerId="ADAL" clId="{F1FC75E1-1DC1-488A-98AF-FFF1EE54E2C4}" dt="2024-05-22T03:26:18.813" v="851" actId="1076"/>
          <ac:grpSpMkLst>
            <pc:docMk/>
            <pc:sldMk cId="189907066" sldId="264"/>
            <ac:grpSpMk id="137" creationId="{60A838C9-79FE-0748-1DD5-AA3D0814990B}"/>
          </ac:grpSpMkLst>
        </pc:grpChg>
        <pc:grpChg chg="mod">
          <ac:chgData name="Stewart Gale" userId="3647ddd2-6040-41ae-a96d-232c23482af8" providerId="ADAL" clId="{F1FC75E1-1DC1-488A-98AF-FFF1EE54E2C4}" dt="2024-05-22T03:26:34.254" v="855" actId="1076"/>
          <ac:grpSpMkLst>
            <pc:docMk/>
            <pc:sldMk cId="189907066" sldId="264"/>
            <ac:grpSpMk id="150" creationId="{92C5387D-C647-7556-947B-832A49E72CA8}"/>
          </ac:grpSpMkLst>
        </pc:grpChg>
      </pc:sldChg>
      <pc:sldChg chg="addSp delSp modSp add mod ord delAnim modAnim">
        <pc:chgData name="Stewart Gale" userId="3647ddd2-6040-41ae-a96d-232c23482af8" providerId="ADAL" clId="{F1FC75E1-1DC1-488A-98AF-FFF1EE54E2C4}" dt="2024-05-22T04:30:36.622" v="945" actId="1035"/>
        <pc:sldMkLst>
          <pc:docMk/>
          <pc:sldMk cId="507620094" sldId="265"/>
        </pc:sldMkLst>
        <pc:spChg chg="mod">
          <ac:chgData name="Stewart Gale" userId="3647ddd2-6040-41ae-a96d-232c23482af8" providerId="ADAL" clId="{F1FC75E1-1DC1-488A-98AF-FFF1EE54E2C4}" dt="2024-05-22T03:20:00.624" v="780"/>
          <ac:spMkLst>
            <pc:docMk/>
            <pc:sldMk cId="507620094" sldId="265"/>
            <ac:spMk id="15" creationId="{5D98C20C-CE82-C3ED-B812-F38C03D39770}"/>
          </ac:spMkLst>
        </pc:spChg>
        <pc:spChg chg="mod">
          <ac:chgData name="Stewart Gale" userId="3647ddd2-6040-41ae-a96d-232c23482af8" providerId="ADAL" clId="{F1FC75E1-1DC1-488A-98AF-FFF1EE54E2C4}" dt="2024-05-22T04:30:28.744" v="937" actId="14100"/>
          <ac:spMkLst>
            <pc:docMk/>
            <pc:sldMk cId="507620094" sldId="265"/>
            <ac:spMk id="17" creationId="{49EC7843-4B17-0107-46E9-092243E6E962}"/>
          </ac:spMkLst>
        </pc:spChg>
        <pc:spChg chg="mod">
          <ac:chgData name="Stewart Gale" userId="3647ddd2-6040-41ae-a96d-232c23482af8" providerId="ADAL" clId="{F1FC75E1-1DC1-488A-98AF-FFF1EE54E2C4}" dt="2024-05-22T04:30:36.622" v="945" actId="1035"/>
          <ac:spMkLst>
            <pc:docMk/>
            <pc:sldMk cId="507620094" sldId="265"/>
            <ac:spMk id="18" creationId="{EE5F7635-2302-BC21-79C1-CEFCE1DC5110}"/>
          </ac:spMkLst>
        </pc:spChg>
        <pc:spChg chg="mod">
          <ac:chgData name="Stewart Gale" userId="3647ddd2-6040-41ae-a96d-232c23482af8" providerId="ADAL" clId="{F1FC75E1-1DC1-488A-98AF-FFF1EE54E2C4}" dt="2024-05-22T03:20:00.624" v="780"/>
          <ac:spMkLst>
            <pc:docMk/>
            <pc:sldMk cId="507620094" sldId="265"/>
            <ac:spMk id="27" creationId="{206FDFFD-492D-C019-771D-D1D79172E835}"/>
          </ac:spMkLst>
        </pc:spChg>
        <pc:spChg chg="mod">
          <ac:chgData name="Stewart Gale" userId="3647ddd2-6040-41ae-a96d-232c23482af8" providerId="ADAL" clId="{F1FC75E1-1DC1-488A-98AF-FFF1EE54E2C4}" dt="2024-05-22T03:20:00.624" v="780"/>
          <ac:spMkLst>
            <pc:docMk/>
            <pc:sldMk cId="507620094" sldId="265"/>
            <ac:spMk id="28" creationId="{77192870-87EB-7FCC-B725-9501E6F1EBDE}"/>
          </ac:spMkLst>
        </pc:spChg>
        <pc:spChg chg="mod">
          <ac:chgData name="Stewart Gale" userId="3647ddd2-6040-41ae-a96d-232c23482af8" providerId="ADAL" clId="{F1FC75E1-1DC1-488A-98AF-FFF1EE54E2C4}" dt="2024-05-22T03:20:10.814" v="782"/>
          <ac:spMkLst>
            <pc:docMk/>
            <pc:sldMk cId="507620094" sldId="265"/>
            <ac:spMk id="39" creationId="{3C3E7FC0-F802-5DC7-65F6-583407717770}"/>
          </ac:spMkLst>
        </pc:spChg>
        <pc:spChg chg="mod">
          <ac:chgData name="Stewart Gale" userId="3647ddd2-6040-41ae-a96d-232c23482af8" providerId="ADAL" clId="{F1FC75E1-1DC1-488A-98AF-FFF1EE54E2C4}" dt="2024-05-22T03:20:10.814" v="782"/>
          <ac:spMkLst>
            <pc:docMk/>
            <pc:sldMk cId="507620094" sldId="265"/>
            <ac:spMk id="40" creationId="{DAEED86F-FD5C-002A-61B8-E75C10B1629D}"/>
          </ac:spMkLst>
        </pc:spChg>
        <pc:spChg chg="mod">
          <ac:chgData name="Stewart Gale" userId="3647ddd2-6040-41ae-a96d-232c23482af8" providerId="ADAL" clId="{F1FC75E1-1DC1-488A-98AF-FFF1EE54E2C4}" dt="2024-05-22T03:20:10.814" v="782"/>
          <ac:spMkLst>
            <pc:docMk/>
            <pc:sldMk cId="507620094" sldId="265"/>
            <ac:spMk id="41" creationId="{37A1997B-A69D-14ED-753A-FA694DE78F39}"/>
          </ac:spMkLst>
        </pc:spChg>
        <pc:spChg chg="mod">
          <ac:chgData name="Stewart Gale" userId="3647ddd2-6040-41ae-a96d-232c23482af8" providerId="ADAL" clId="{F1FC75E1-1DC1-488A-98AF-FFF1EE54E2C4}" dt="2024-05-22T03:20:17.326" v="784"/>
          <ac:spMkLst>
            <pc:docMk/>
            <pc:sldMk cId="507620094" sldId="265"/>
            <ac:spMk id="52" creationId="{5E7ACADC-E54C-0401-498A-84B1D030CA9A}"/>
          </ac:spMkLst>
        </pc:spChg>
        <pc:spChg chg="mod">
          <ac:chgData name="Stewart Gale" userId="3647ddd2-6040-41ae-a96d-232c23482af8" providerId="ADAL" clId="{F1FC75E1-1DC1-488A-98AF-FFF1EE54E2C4}" dt="2024-05-22T03:20:17.326" v="784"/>
          <ac:spMkLst>
            <pc:docMk/>
            <pc:sldMk cId="507620094" sldId="265"/>
            <ac:spMk id="53" creationId="{A08DA12E-253E-F9A9-1FDB-855AEA371696}"/>
          </ac:spMkLst>
        </pc:spChg>
        <pc:spChg chg="mod">
          <ac:chgData name="Stewart Gale" userId="3647ddd2-6040-41ae-a96d-232c23482af8" providerId="ADAL" clId="{F1FC75E1-1DC1-488A-98AF-FFF1EE54E2C4}" dt="2024-05-22T03:20:17.326" v="784"/>
          <ac:spMkLst>
            <pc:docMk/>
            <pc:sldMk cId="507620094" sldId="265"/>
            <ac:spMk id="54" creationId="{607C1459-F963-72C1-5AA1-A8DAC3A42FBE}"/>
          </ac:spMkLst>
        </pc:spChg>
        <pc:spChg chg="mod">
          <ac:chgData name="Stewart Gale" userId="3647ddd2-6040-41ae-a96d-232c23482af8" providerId="ADAL" clId="{F1FC75E1-1DC1-488A-98AF-FFF1EE54E2C4}" dt="2024-05-22T03:20:31.554" v="787"/>
          <ac:spMkLst>
            <pc:docMk/>
            <pc:sldMk cId="507620094" sldId="265"/>
            <ac:spMk id="71" creationId="{EAC3B6E8-AC0D-0D51-E537-901235C4FF97}"/>
          </ac:spMkLst>
        </pc:spChg>
        <pc:spChg chg="mod">
          <ac:chgData name="Stewart Gale" userId="3647ddd2-6040-41ae-a96d-232c23482af8" providerId="ADAL" clId="{F1FC75E1-1DC1-488A-98AF-FFF1EE54E2C4}" dt="2024-05-22T03:20:31.554" v="787"/>
          <ac:spMkLst>
            <pc:docMk/>
            <pc:sldMk cId="507620094" sldId="265"/>
            <ac:spMk id="72" creationId="{365F1CD1-DA0A-355E-E6E3-36A550F4B6E4}"/>
          </ac:spMkLst>
        </pc:spChg>
        <pc:spChg chg="mod">
          <ac:chgData name="Stewart Gale" userId="3647ddd2-6040-41ae-a96d-232c23482af8" providerId="ADAL" clId="{F1FC75E1-1DC1-488A-98AF-FFF1EE54E2C4}" dt="2024-05-22T03:20:31.554" v="787"/>
          <ac:spMkLst>
            <pc:docMk/>
            <pc:sldMk cId="507620094" sldId="265"/>
            <ac:spMk id="74" creationId="{29D8FB70-0753-9B54-3C8E-8BCA31EA17A0}"/>
          </ac:spMkLst>
        </pc:spChg>
        <pc:spChg chg="add mod">
          <ac:chgData name="Stewart Gale" userId="3647ddd2-6040-41ae-a96d-232c23482af8" providerId="ADAL" clId="{F1FC75E1-1DC1-488A-98AF-FFF1EE54E2C4}" dt="2024-05-22T04:30:19.561" v="934" actId="1076"/>
          <ac:spMkLst>
            <pc:docMk/>
            <pc:sldMk cId="507620094" sldId="265"/>
            <ac:spMk id="85" creationId="{517BB249-5F3D-52C7-7227-F13B21DDAFFF}"/>
          </ac:spMkLst>
        </pc:spChg>
        <pc:spChg chg="add mod">
          <ac:chgData name="Stewart Gale" userId="3647ddd2-6040-41ae-a96d-232c23482af8" providerId="ADAL" clId="{F1FC75E1-1DC1-488A-98AF-FFF1EE54E2C4}" dt="2024-05-22T04:30:19.561" v="934" actId="1076"/>
          <ac:spMkLst>
            <pc:docMk/>
            <pc:sldMk cId="507620094" sldId="265"/>
            <ac:spMk id="86" creationId="{761708CA-75CD-7BAC-9064-3B740FCCBEEC}"/>
          </ac:spMkLst>
        </pc:spChg>
        <pc:spChg chg="add mod">
          <ac:chgData name="Stewart Gale" userId="3647ddd2-6040-41ae-a96d-232c23482af8" providerId="ADAL" clId="{F1FC75E1-1DC1-488A-98AF-FFF1EE54E2C4}" dt="2024-05-22T04:30:19.561" v="934" actId="1076"/>
          <ac:spMkLst>
            <pc:docMk/>
            <pc:sldMk cId="507620094" sldId="265"/>
            <ac:spMk id="87" creationId="{32634744-8956-66E8-7F25-728B192E72EC}"/>
          </ac:spMkLst>
        </pc:spChg>
        <pc:spChg chg="add mod">
          <ac:chgData name="Stewart Gale" userId="3647ddd2-6040-41ae-a96d-232c23482af8" providerId="ADAL" clId="{F1FC75E1-1DC1-488A-98AF-FFF1EE54E2C4}" dt="2024-05-22T04:30:36.622" v="945" actId="1035"/>
          <ac:spMkLst>
            <pc:docMk/>
            <pc:sldMk cId="507620094" sldId="265"/>
            <ac:spMk id="88" creationId="{8A5B6EF0-D4DB-E65A-6197-E9CEA12E6428}"/>
          </ac:spMkLst>
        </pc:spChg>
        <pc:spChg chg="add mod">
          <ac:chgData name="Stewart Gale" userId="3647ddd2-6040-41ae-a96d-232c23482af8" providerId="ADAL" clId="{F1FC75E1-1DC1-488A-98AF-FFF1EE54E2C4}" dt="2024-05-22T04:30:36.622" v="945" actId="1035"/>
          <ac:spMkLst>
            <pc:docMk/>
            <pc:sldMk cId="507620094" sldId="265"/>
            <ac:spMk id="89" creationId="{CF1F00A7-BBF6-FE66-84A6-17ED63F6C9E6}"/>
          </ac:spMkLst>
        </pc:spChg>
        <pc:spChg chg="mod">
          <ac:chgData name="Stewart Gale" userId="3647ddd2-6040-41ae-a96d-232c23482af8" providerId="ADAL" clId="{F1FC75E1-1DC1-488A-98AF-FFF1EE54E2C4}" dt="2024-05-22T03:23:45.906" v="831" actId="1076"/>
          <ac:spMkLst>
            <pc:docMk/>
            <pc:sldMk cId="507620094" sldId="265"/>
            <ac:spMk id="98" creationId="{E9E6B363-9493-8930-F081-C045011FB4B5}"/>
          </ac:spMkLst>
        </pc:spChg>
        <pc:spChg chg="mod">
          <ac:chgData name="Stewart Gale" userId="3647ddd2-6040-41ae-a96d-232c23482af8" providerId="ADAL" clId="{F1FC75E1-1DC1-488A-98AF-FFF1EE54E2C4}" dt="2024-05-22T03:23:45.906" v="831" actId="1076"/>
          <ac:spMkLst>
            <pc:docMk/>
            <pc:sldMk cId="507620094" sldId="265"/>
            <ac:spMk id="99" creationId="{75619D61-0E7E-5250-790F-9ECC67A5FBE6}"/>
          </ac:spMkLst>
        </pc:spChg>
        <pc:spChg chg="mod">
          <ac:chgData name="Stewart Gale" userId="3647ddd2-6040-41ae-a96d-232c23482af8" providerId="ADAL" clId="{F1FC75E1-1DC1-488A-98AF-FFF1EE54E2C4}" dt="2024-05-22T04:30:19.561" v="934" actId="1076"/>
          <ac:spMkLst>
            <pc:docMk/>
            <pc:sldMk cId="507620094" sldId="265"/>
            <ac:spMk id="112" creationId="{83B4F57C-E7BC-4C9E-A09D-5ED42F5EED6A}"/>
          </ac:spMkLst>
        </pc:spChg>
        <pc:spChg chg="mod">
          <ac:chgData name="Stewart Gale" userId="3647ddd2-6040-41ae-a96d-232c23482af8" providerId="ADAL" clId="{F1FC75E1-1DC1-488A-98AF-FFF1EE54E2C4}" dt="2024-05-22T03:19:47.877" v="775" actId="164"/>
          <ac:spMkLst>
            <pc:docMk/>
            <pc:sldMk cId="507620094" sldId="265"/>
            <ac:spMk id="121" creationId="{F7EE95CD-11F5-7191-FCEC-5C9E59B37EEC}"/>
          </ac:spMkLst>
        </pc:spChg>
        <pc:spChg chg="mod">
          <ac:chgData name="Stewart Gale" userId="3647ddd2-6040-41ae-a96d-232c23482af8" providerId="ADAL" clId="{F1FC75E1-1DC1-488A-98AF-FFF1EE54E2C4}" dt="2024-05-22T03:19:47.877" v="775" actId="164"/>
          <ac:spMkLst>
            <pc:docMk/>
            <pc:sldMk cId="507620094" sldId="265"/>
            <ac:spMk id="122" creationId="{8AE958FE-2B33-6C1A-5F4C-2384F6B6F719}"/>
          </ac:spMkLst>
        </pc:spChg>
        <pc:spChg chg="mod">
          <ac:chgData name="Stewart Gale" userId="3647ddd2-6040-41ae-a96d-232c23482af8" providerId="ADAL" clId="{F1FC75E1-1DC1-488A-98AF-FFF1EE54E2C4}" dt="2024-05-22T03:19:47.877" v="775" actId="164"/>
          <ac:spMkLst>
            <pc:docMk/>
            <pc:sldMk cId="507620094" sldId="265"/>
            <ac:spMk id="123" creationId="{3761ADA2-F92F-1063-7132-9B653FFF9C67}"/>
          </ac:spMkLst>
        </pc:spChg>
        <pc:spChg chg="mod">
          <ac:chgData name="Stewart Gale" userId="3647ddd2-6040-41ae-a96d-232c23482af8" providerId="ADAL" clId="{F1FC75E1-1DC1-488A-98AF-FFF1EE54E2C4}" dt="2024-05-22T03:24:02.712" v="833" actId="1076"/>
          <ac:spMkLst>
            <pc:docMk/>
            <pc:sldMk cId="507620094" sldId="265"/>
            <ac:spMk id="132" creationId="{772D4989-0E2E-6968-37F4-056D547350AB}"/>
          </ac:spMkLst>
        </pc:spChg>
        <pc:spChg chg="mod">
          <ac:chgData name="Stewart Gale" userId="3647ddd2-6040-41ae-a96d-232c23482af8" providerId="ADAL" clId="{F1FC75E1-1DC1-488A-98AF-FFF1EE54E2C4}" dt="2024-05-22T03:24:02.712" v="833" actId="1076"/>
          <ac:spMkLst>
            <pc:docMk/>
            <pc:sldMk cId="507620094" sldId="265"/>
            <ac:spMk id="133" creationId="{CFA78756-53BB-9FAA-63BC-2FAA148A75EE}"/>
          </ac:spMkLst>
        </pc:spChg>
        <pc:spChg chg="del">
          <ac:chgData name="Stewart Gale" userId="3647ddd2-6040-41ae-a96d-232c23482af8" providerId="ADAL" clId="{F1FC75E1-1DC1-488A-98AF-FFF1EE54E2C4}" dt="2024-05-22T03:19:53.175" v="776" actId="478"/>
          <ac:spMkLst>
            <pc:docMk/>
            <pc:sldMk cId="507620094" sldId="265"/>
            <ac:spMk id="134" creationId="{9693B338-E3AF-0138-3888-24186EA6FFAC}"/>
          </ac:spMkLst>
        </pc:spChg>
        <pc:spChg chg="del">
          <ac:chgData name="Stewart Gale" userId="3647ddd2-6040-41ae-a96d-232c23482af8" providerId="ADAL" clId="{F1FC75E1-1DC1-488A-98AF-FFF1EE54E2C4}" dt="2024-05-22T03:19:53.175" v="776" actId="478"/>
          <ac:spMkLst>
            <pc:docMk/>
            <pc:sldMk cId="507620094" sldId="265"/>
            <ac:spMk id="135" creationId="{DFB1D8B4-CA6A-1A2E-0AA7-03C95104C132}"/>
          </ac:spMkLst>
        </pc:spChg>
        <pc:spChg chg="del">
          <ac:chgData name="Stewart Gale" userId="3647ddd2-6040-41ae-a96d-232c23482af8" providerId="ADAL" clId="{F1FC75E1-1DC1-488A-98AF-FFF1EE54E2C4}" dt="2024-05-22T03:19:53.175" v="776" actId="478"/>
          <ac:spMkLst>
            <pc:docMk/>
            <pc:sldMk cId="507620094" sldId="265"/>
            <ac:spMk id="136" creationId="{991D8F9C-7B65-2DA5-2E3C-A469A323BD4B}"/>
          </ac:spMkLst>
        </pc:spChg>
        <pc:spChg chg="mod">
          <ac:chgData name="Stewart Gale" userId="3647ddd2-6040-41ae-a96d-232c23482af8" providerId="ADAL" clId="{F1FC75E1-1DC1-488A-98AF-FFF1EE54E2C4}" dt="2024-05-22T03:23:36.090" v="830" actId="1076"/>
          <ac:spMkLst>
            <pc:docMk/>
            <pc:sldMk cId="507620094" sldId="265"/>
            <ac:spMk id="145" creationId="{EF5204FD-DFD8-9E94-4C78-B9375E569277}"/>
          </ac:spMkLst>
        </pc:spChg>
        <pc:spChg chg="mod">
          <ac:chgData name="Stewart Gale" userId="3647ddd2-6040-41ae-a96d-232c23482af8" providerId="ADAL" clId="{F1FC75E1-1DC1-488A-98AF-FFF1EE54E2C4}" dt="2024-05-22T03:23:36.090" v="830" actId="1076"/>
          <ac:spMkLst>
            <pc:docMk/>
            <pc:sldMk cId="507620094" sldId="265"/>
            <ac:spMk id="146" creationId="{198C388E-FCAC-4FC3-7DF8-91D589E8CAB7}"/>
          </ac:spMkLst>
        </pc:spChg>
        <pc:spChg chg="del">
          <ac:chgData name="Stewart Gale" userId="3647ddd2-6040-41ae-a96d-232c23482af8" providerId="ADAL" clId="{F1FC75E1-1DC1-488A-98AF-FFF1EE54E2C4}" dt="2024-05-22T03:19:55.189" v="777" actId="478"/>
          <ac:spMkLst>
            <pc:docMk/>
            <pc:sldMk cId="507620094" sldId="265"/>
            <ac:spMk id="147" creationId="{7B846400-5C95-02BA-66EA-BD125E479C80}"/>
          </ac:spMkLst>
        </pc:spChg>
        <pc:spChg chg="del">
          <ac:chgData name="Stewart Gale" userId="3647ddd2-6040-41ae-a96d-232c23482af8" providerId="ADAL" clId="{F1FC75E1-1DC1-488A-98AF-FFF1EE54E2C4}" dt="2024-05-22T03:19:55.189" v="777" actId="478"/>
          <ac:spMkLst>
            <pc:docMk/>
            <pc:sldMk cId="507620094" sldId="265"/>
            <ac:spMk id="148" creationId="{154B3276-721A-546D-A465-A10FEEFFF680}"/>
          </ac:spMkLst>
        </pc:spChg>
        <pc:spChg chg="del">
          <ac:chgData name="Stewart Gale" userId="3647ddd2-6040-41ae-a96d-232c23482af8" providerId="ADAL" clId="{F1FC75E1-1DC1-488A-98AF-FFF1EE54E2C4}" dt="2024-05-22T03:19:55.189" v="777" actId="478"/>
          <ac:spMkLst>
            <pc:docMk/>
            <pc:sldMk cId="507620094" sldId="265"/>
            <ac:spMk id="149" creationId="{E1D376A6-2768-772D-FDC8-7CCAFD0C7019}"/>
          </ac:spMkLst>
        </pc:spChg>
        <pc:spChg chg="mod">
          <ac:chgData name="Stewart Gale" userId="3647ddd2-6040-41ae-a96d-232c23482af8" providerId="ADAL" clId="{F1FC75E1-1DC1-488A-98AF-FFF1EE54E2C4}" dt="2024-05-22T03:24:08.059" v="834" actId="1076"/>
          <ac:spMkLst>
            <pc:docMk/>
            <pc:sldMk cId="507620094" sldId="265"/>
            <ac:spMk id="158" creationId="{05805AA9-1EF2-31AB-6F0A-FA4B683FAA39}"/>
          </ac:spMkLst>
        </pc:spChg>
        <pc:spChg chg="mod">
          <ac:chgData name="Stewart Gale" userId="3647ddd2-6040-41ae-a96d-232c23482af8" providerId="ADAL" clId="{F1FC75E1-1DC1-488A-98AF-FFF1EE54E2C4}" dt="2024-05-22T03:24:08.059" v="834" actId="1076"/>
          <ac:spMkLst>
            <pc:docMk/>
            <pc:sldMk cId="507620094" sldId="265"/>
            <ac:spMk id="159" creationId="{E2AA77F8-6420-6F9D-C288-B597FE32372E}"/>
          </ac:spMkLst>
        </pc:spChg>
        <pc:spChg chg="del">
          <ac:chgData name="Stewart Gale" userId="3647ddd2-6040-41ae-a96d-232c23482af8" providerId="ADAL" clId="{F1FC75E1-1DC1-488A-98AF-FFF1EE54E2C4}" dt="2024-05-22T03:19:57.069" v="778" actId="478"/>
          <ac:spMkLst>
            <pc:docMk/>
            <pc:sldMk cId="507620094" sldId="265"/>
            <ac:spMk id="160" creationId="{AF61DB58-A76B-49FF-883B-726DD303532A}"/>
          </ac:spMkLst>
        </pc:spChg>
        <pc:spChg chg="del">
          <ac:chgData name="Stewart Gale" userId="3647ddd2-6040-41ae-a96d-232c23482af8" providerId="ADAL" clId="{F1FC75E1-1DC1-488A-98AF-FFF1EE54E2C4}" dt="2024-05-22T03:19:57.069" v="778" actId="478"/>
          <ac:spMkLst>
            <pc:docMk/>
            <pc:sldMk cId="507620094" sldId="265"/>
            <ac:spMk id="161" creationId="{134D5F99-E724-4CD8-73DB-09EC37C283DD}"/>
          </ac:spMkLst>
        </pc:spChg>
        <pc:spChg chg="del">
          <ac:chgData name="Stewart Gale" userId="3647ddd2-6040-41ae-a96d-232c23482af8" providerId="ADAL" clId="{F1FC75E1-1DC1-488A-98AF-FFF1EE54E2C4}" dt="2024-05-22T03:19:57.069" v="778" actId="478"/>
          <ac:spMkLst>
            <pc:docMk/>
            <pc:sldMk cId="507620094" sldId="265"/>
            <ac:spMk id="162" creationId="{C6C508FE-2144-922A-0A55-89181061157D}"/>
          </ac:spMkLst>
        </pc:spChg>
        <pc:spChg chg="mod">
          <ac:chgData name="Stewart Gale" userId="3647ddd2-6040-41ae-a96d-232c23482af8" providerId="ADAL" clId="{F1FC75E1-1DC1-488A-98AF-FFF1EE54E2C4}" dt="2024-05-22T03:24:15.107" v="835" actId="1076"/>
          <ac:spMkLst>
            <pc:docMk/>
            <pc:sldMk cId="507620094" sldId="265"/>
            <ac:spMk id="171" creationId="{3A9019A1-6D59-29A6-ACC1-0C14DFE2B4B5}"/>
          </ac:spMkLst>
        </pc:spChg>
        <pc:spChg chg="mod">
          <ac:chgData name="Stewart Gale" userId="3647ddd2-6040-41ae-a96d-232c23482af8" providerId="ADAL" clId="{F1FC75E1-1DC1-488A-98AF-FFF1EE54E2C4}" dt="2024-05-22T03:24:15.107" v="835" actId="1076"/>
          <ac:spMkLst>
            <pc:docMk/>
            <pc:sldMk cId="507620094" sldId="265"/>
            <ac:spMk id="172" creationId="{89754C2A-406D-BBF2-DC88-4E7B8C5B27B0}"/>
          </ac:spMkLst>
        </pc:spChg>
        <pc:spChg chg="del">
          <ac:chgData name="Stewart Gale" userId="3647ddd2-6040-41ae-a96d-232c23482af8" providerId="ADAL" clId="{F1FC75E1-1DC1-488A-98AF-FFF1EE54E2C4}" dt="2024-05-22T03:19:58.795" v="779" actId="478"/>
          <ac:spMkLst>
            <pc:docMk/>
            <pc:sldMk cId="507620094" sldId="265"/>
            <ac:spMk id="173" creationId="{9DF91379-6224-1EBA-C947-254E14BC4783}"/>
          </ac:spMkLst>
        </pc:spChg>
        <pc:spChg chg="del">
          <ac:chgData name="Stewart Gale" userId="3647ddd2-6040-41ae-a96d-232c23482af8" providerId="ADAL" clId="{F1FC75E1-1DC1-488A-98AF-FFF1EE54E2C4}" dt="2024-05-22T03:19:58.795" v="779" actId="478"/>
          <ac:spMkLst>
            <pc:docMk/>
            <pc:sldMk cId="507620094" sldId="265"/>
            <ac:spMk id="174" creationId="{A04AF95E-7B67-89F0-8AB0-5FF8E09A72C0}"/>
          </ac:spMkLst>
        </pc:spChg>
        <pc:spChg chg="del">
          <ac:chgData name="Stewart Gale" userId="3647ddd2-6040-41ae-a96d-232c23482af8" providerId="ADAL" clId="{F1FC75E1-1DC1-488A-98AF-FFF1EE54E2C4}" dt="2024-05-22T03:19:58.795" v="779" actId="478"/>
          <ac:spMkLst>
            <pc:docMk/>
            <pc:sldMk cId="507620094" sldId="265"/>
            <ac:spMk id="175" creationId="{4780BAC5-500A-4D4E-7D3B-2628CD165EDE}"/>
          </ac:spMkLst>
        </pc:spChg>
        <pc:grpChg chg="add mod">
          <ac:chgData name="Stewart Gale" userId="3647ddd2-6040-41ae-a96d-232c23482af8" providerId="ADAL" clId="{F1FC75E1-1DC1-488A-98AF-FFF1EE54E2C4}" dt="2024-05-22T03:23:45.906" v="831" actId="1076"/>
          <ac:grpSpMkLst>
            <pc:docMk/>
            <pc:sldMk cId="507620094" sldId="265"/>
            <ac:grpSpMk id="12" creationId="{046E4911-D77F-FD1C-44D1-BC41A4C3BBFD}"/>
          </ac:grpSpMkLst>
        </pc:grpChg>
        <pc:grpChg chg="add mod">
          <ac:chgData name="Stewart Gale" userId="3647ddd2-6040-41ae-a96d-232c23482af8" providerId="ADAL" clId="{F1FC75E1-1DC1-488A-98AF-FFF1EE54E2C4}" dt="2024-05-22T03:23:36.090" v="830" actId="1076"/>
          <ac:grpSpMkLst>
            <pc:docMk/>
            <pc:sldMk cId="507620094" sldId="265"/>
            <ac:grpSpMk id="14" creationId="{9BD907B7-5C1E-6548-44A4-E08A6E811116}"/>
          </ac:grpSpMkLst>
        </pc:grpChg>
        <pc:grpChg chg="mod">
          <ac:chgData name="Stewart Gale" userId="3647ddd2-6040-41ae-a96d-232c23482af8" providerId="ADAL" clId="{F1FC75E1-1DC1-488A-98AF-FFF1EE54E2C4}" dt="2024-05-22T03:23:45.906" v="831" actId="1076"/>
          <ac:grpSpMkLst>
            <pc:docMk/>
            <pc:sldMk cId="507620094" sldId="265"/>
            <ac:grpSpMk id="19" creationId="{5DE81E41-5AB8-E04C-957C-B0EA1F7B9FDF}"/>
          </ac:grpSpMkLst>
        </pc:grpChg>
        <pc:grpChg chg="add mod">
          <ac:chgData name="Stewart Gale" userId="3647ddd2-6040-41ae-a96d-232c23482af8" providerId="ADAL" clId="{F1FC75E1-1DC1-488A-98AF-FFF1EE54E2C4}" dt="2024-05-22T03:24:02.712" v="833" actId="1076"/>
          <ac:grpSpMkLst>
            <pc:docMk/>
            <pc:sldMk cId="507620094" sldId="265"/>
            <ac:grpSpMk id="38" creationId="{90B943FB-D536-A76D-074A-7F079A5F820A}"/>
          </ac:grpSpMkLst>
        </pc:grpChg>
        <pc:grpChg chg="add del mod">
          <ac:chgData name="Stewart Gale" userId="3647ddd2-6040-41ae-a96d-232c23482af8" providerId="ADAL" clId="{F1FC75E1-1DC1-488A-98AF-FFF1EE54E2C4}" dt="2024-05-22T03:24:08.059" v="834" actId="1076"/>
          <ac:grpSpMkLst>
            <pc:docMk/>
            <pc:sldMk cId="507620094" sldId="265"/>
            <ac:grpSpMk id="51" creationId="{6FE55B41-795F-A07E-C13C-E5ADBCD257F0}"/>
          </ac:grpSpMkLst>
        </pc:grpChg>
        <pc:grpChg chg="add mod">
          <ac:chgData name="Stewart Gale" userId="3647ddd2-6040-41ae-a96d-232c23482af8" providerId="ADAL" clId="{F1FC75E1-1DC1-488A-98AF-FFF1EE54E2C4}" dt="2024-05-22T03:21:04.320" v="807" actId="1076"/>
          <ac:grpSpMkLst>
            <pc:docMk/>
            <pc:sldMk cId="507620094" sldId="265"/>
            <ac:grpSpMk id="70" creationId="{78D173C3-7181-20F0-3501-6C1E534566C8}"/>
          </ac:grpSpMkLst>
        </pc:grpChg>
        <pc:grpChg chg="mod">
          <ac:chgData name="Stewart Gale" userId="3647ddd2-6040-41ae-a96d-232c23482af8" providerId="ADAL" clId="{F1FC75E1-1DC1-488A-98AF-FFF1EE54E2C4}" dt="2024-05-22T03:24:02.712" v="833" actId="1076"/>
          <ac:grpSpMkLst>
            <pc:docMk/>
            <pc:sldMk cId="507620094" sldId="265"/>
            <ac:grpSpMk id="124" creationId="{A600B45B-63A8-727D-F99D-7D5BE6FFAA95}"/>
          </ac:grpSpMkLst>
        </pc:grpChg>
        <pc:grpChg chg="mod">
          <ac:chgData name="Stewart Gale" userId="3647ddd2-6040-41ae-a96d-232c23482af8" providerId="ADAL" clId="{F1FC75E1-1DC1-488A-98AF-FFF1EE54E2C4}" dt="2024-05-22T03:23:36.090" v="830" actId="1076"/>
          <ac:grpSpMkLst>
            <pc:docMk/>
            <pc:sldMk cId="507620094" sldId="265"/>
            <ac:grpSpMk id="137" creationId="{60A838C9-79FE-0748-1DD5-AA3D0814990B}"/>
          </ac:grpSpMkLst>
        </pc:grpChg>
        <pc:grpChg chg="mod">
          <ac:chgData name="Stewart Gale" userId="3647ddd2-6040-41ae-a96d-232c23482af8" providerId="ADAL" clId="{F1FC75E1-1DC1-488A-98AF-FFF1EE54E2C4}" dt="2024-05-22T03:24:08.059" v="834" actId="1076"/>
          <ac:grpSpMkLst>
            <pc:docMk/>
            <pc:sldMk cId="507620094" sldId="265"/>
            <ac:grpSpMk id="150" creationId="{92C5387D-C647-7556-947B-832A49E72CA8}"/>
          </ac:grpSpMkLst>
        </pc:grpChg>
        <pc:grpChg chg="mod">
          <ac:chgData name="Stewart Gale" userId="3647ddd2-6040-41ae-a96d-232c23482af8" providerId="ADAL" clId="{F1FC75E1-1DC1-488A-98AF-FFF1EE54E2C4}" dt="2024-05-22T03:24:15.107" v="835" actId="1076"/>
          <ac:grpSpMkLst>
            <pc:docMk/>
            <pc:sldMk cId="507620094" sldId="265"/>
            <ac:grpSpMk id="163" creationId="{489EA963-F908-728C-CEF3-95ED4FF65E41}"/>
          </ac:grpSpMkLst>
        </pc:grpChg>
        <pc:cxnChg chg="add mod">
          <ac:chgData name="Stewart Gale" userId="3647ddd2-6040-41ae-a96d-232c23482af8" providerId="ADAL" clId="{F1FC75E1-1DC1-488A-98AF-FFF1EE54E2C4}" dt="2024-05-22T03:19:47.877" v="775" actId="164"/>
          <ac:cxnSpMkLst>
            <pc:docMk/>
            <pc:sldMk cId="507620094" sldId="265"/>
            <ac:cxnSpMk id="3" creationId="{81E4A418-79D1-996E-8CD8-A8E30B044045}"/>
          </ac:cxnSpMkLst>
        </pc:cxnChg>
        <pc:cxnChg chg="add mod">
          <ac:chgData name="Stewart Gale" userId="3647ddd2-6040-41ae-a96d-232c23482af8" providerId="ADAL" clId="{F1FC75E1-1DC1-488A-98AF-FFF1EE54E2C4}" dt="2024-05-22T03:19:47.877" v="775" actId="164"/>
          <ac:cxnSpMkLst>
            <pc:docMk/>
            <pc:sldMk cId="507620094" sldId="265"/>
            <ac:cxnSpMk id="4" creationId="{1110CEA5-305B-C2A0-E970-A0B0F6BD079A}"/>
          </ac:cxnSpMkLst>
        </pc:cxnChg>
        <pc:cxnChg chg="add mod">
          <ac:chgData name="Stewart Gale" userId="3647ddd2-6040-41ae-a96d-232c23482af8" providerId="ADAL" clId="{F1FC75E1-1DC1-488A-98AF-FFF1EE54E2C4}" dt="2024-05-22T03:19:47.877" v="775" actId="164"/>
          <ac:cxnSpMkLst>
            <pc:docMk/>
            <pc:sldMk cId="507620094" sldId="265"/>
            <ac:cxnSpMk id="5" creationId="{62206DF1-8617-4B95-FA43-9099619B97C5}"/>
          </ac:cxnSpMkLst>
        </pc:cxnChg>
        <pc:cxnChg chg="add mod">
          <ac:chgData name="Stewart Gale" userId="3647ddd2-6040-41ae-a96d-232c23482af8" providerId="ADAL" clId="{F1FC75E1-1DC1-488A-98AF-FFF1EE54E2C4}" dt="2024-05-22T03:19:47.877" v="775" actId="164"/>
          <ac:cxnSpMkLst>
            <pc:docMk/>
            <pc:sldMk cId="507620094" sldId="265"/>
            <ac:cxnSpMk id="6" creationId="{6142990C-3D07-129B-7EC9-E252E0D68A11}"/>
          </ac:cxnSpMkLst>
        </pc:cxnChg>
        <pc:cxnChg chg="add mod">
          <ac:chgData name="Stewart Gale" userId="3647ddd2-6040-41ae-a96d-232c23482af8" providerId="ADAL" clId="{F1FC75E1-1DC1-488A-98AF-FFF1EE54E2C4}" dt="2024-05-22T03:19:47.877" v="775" actId="164"/>
          <ac:cxnSpMkLst>
            <pc:docMk/>
            <pc:sldMk cId="507620094" sldId="265"/>
            <ac:cxnSpMk id="7" creationId="{F99F2F00-A586-C87E-985E-23B835706167}"/>
          </ac:cxnSpMkLst>
        </pc:cxnChg>
        <pc:cxnChg chg="add mod">
          <ac:chgData name="Stewart Gale" userId="3647ddd2-6040-41ae-a96d-232c23482af8" providerId="ADAL" clId="{F1FC75E1-1DC1-488A-98AF-FFF1EE54E2C4}" dt="2024-05-22T03:19:47.877" v="775" actId="164"/>
          <ac:cxnSpMkLst>
            <pc:docMk/>
            <pc:sldMk cId="507620094" sldId="265"/>
            <ac:cxnSpMk id="8" creationId="{3D342909-E1AA-A05E-ABA6-839E4FFA5E9E}"/>
          </ac:cxnSpMkLst>
        </pc:cxnChg>
        <pc:cxnChg chg="add mod">
          <ac:chgData name="Stewart Gale" userId="3647ddd2-6040-41ae-a96d-232c23482af8" providerId="ADAL" clId="{F1FC75E1-1DC1-488A-98AF-FFF1EE54E2C4}" dt="2024-05-22T03:19:47.877" v="775" actId="164"/>
          <ac:cxnSpMkLst>
            <pc:docMk/>
            <pc:sldMk cId="507620094" sldId="265"/>
            <ac:cxnSpMk id="9" creationId="{B72CD676-3680-6622-7A0A-BE1324150237}"/>
          </ac:cxnSpMkLst>
        </pc:cxnChg>
        <pc:cxnChg chg="add mod">
          <ac:chgData name="Stewart Gale" userId="3647ddd2-6040-41ae-a96d-232c23482af8" providerId="ADAL" clId="{F1FC75E1-1DC1-488A-98AF-FFF1EE54E2C4}" dt="2024-05-22T03:19:47.877" v="775" actId="164"/>
          <ac:cxnSpMkLst>
            <pc:docMk/>
            <pc:sldMk cId="507620094" sldId="265"/>
            <ac:cxnSpMk id="10" creationId="{6C76CFD1-0C64-67E3-9EC0-98270413C50E}"/>
          </ac:cxnSpMkLst>
        </pc:cxnChg>
        <pc:cxnChg chg="add mod">
          <ac:chgData name="Stewart Gale" userId="3647ddd2-6040-41ae-a96d-232c23482af8" providerId="ADAL" clId="{F1FC75E1-1DC1-488A-98AF-FFF1EE54E2C4}" dt="2024-05-22T03:19:47.877" v="775" actId="164"/>
          <ac:cxnSpMkLst>
            <pc:docMk/>
            <pc:sldMk cId="507620094" sldId="265"/>
            <ac:cxnSpMk id="11" creationId="{7BF14F57-3598-98C9-1B5E-92AAAF1B902B}"/>
          </ac:cxnSpMkLst>
        </pc:cxnChg>
        <pc:cxnChg chg="mod">
          <ac:chgData name="Stewart Gale" userId="3647ddd2-6040-41ae-a96d-232c23482af8" providerId="ADAL" clId="{F1FC75E1-1DC1-488A-98AF-FFF1EE54E2C4}" dt="2024-05-22T03:20:00.624" v="780"/>
          <ac:cxnSpMkLst>
            <pc:docMk/>
            <pc:sldMk cId="507620094" sldId="265"/>
            <ac:cxnSpMk id="29" creationId="{EF3637CF-B64F-3015-86AD-23A1E95AFF63}"/>
          </ac:cxnSpMkLst>
        </pc:cxnChg>
        <pc:cxnChg chg="mod">
          <ac:chgData name="Stewart Gale" userId="3647ddd2-6040-41ae-a96d-232c23482af8" providerId="ADAL" clId="{F1FC75E1-1DC1-488A-98AF-FFF1EE54E2C4}" dt="2024-05-22T03:20:00.624" v="780"/>
          <ac:cxnSpMkLst>
            <pc:docMk/>
            <pc:sldMk cId="507620094" sldId="265"/>
            <ac:cxnSpMk id="30" creationId="{2C260244-8510-F9C9-CEFD-2D9460917A0B}"/>
          </ac:cxnSpMkLst>
        </pc:cxnChg>
        <pc:cxnChg chg="mod">
          <ac:chgData name="Stewart Gale" userId="3647ddd2-6040-41ae-a96d-232c23482af8" providerId="ADAL" clId="{F1FC75E1-1DC1-488A-98AF-FFF1EE54E2C4}" dt="2024-05-22T03:20:00.624" v="780"/>
          <ac:cxnSpMkLst>
            <pc:docMk/>
            <pc:sldMk cId="507620094" sldId="265"/>
            <ac:cxnSpMk id="31" creationId="{27E3FF47-1327-50FC-A7FA-301333D5B034}"/>
          </ac:cxnSpMkLst>
        </pc:cxnChg>
        <pc:cxnChg chg="mod">
          <ac:chgData name="Stewart Gale" userId="3647ddd2-6040-41ae-a96d-232c23482af8" providerId="ADAL" clId="{F1FC75E1-1DC1-488A-98AF-FFF1EE54E2C4}" dt="2024-05-22T03:20:00.624" v="780"/>
          <ac:cxnSpMkLst>
            <pc:docMk/>
            <pc:sldMk cId="507620094" sldId="265"/>
            <ac:cxnSpMk id="32" creationId="{DB41C59E-7CD3-801A-4892-D4444B1AFA20}"/>
          </ac:cxnSpMkLst>
        </pc:cxnChg>
        <pc:cxnChg chg="mod">
          <ac:chgData name="Stewart Gale" userId="3647ddd2-6040-41ae-a96d-232c23482af8" providerId="ADAL" clId="{F1FC75E1-1DC1-488A-98AF-FFF1EE54E2C4}" dt="2024-05-22T03:20:00.624" v="780"/>
          <ac:cxnSpMkLst>
            <pc:docMk/>
            <pc:sldMk cId="507620094" sldId="265"/>
            <ac:cxnSpMk id="33" creationId="{0973074B-BFE7-14D0-B67B-DF910E865F7E}"/>
          </ac:cxnSpMkLst>
        </pc:cxnChg>
        <pc:cxnChg chg="mod">
          <ac:chgData name="Stewart Gale" userId="3647ddd2-6040-41ae-a96d-232c23482af8" providerId="ADAL" clId="{F1FC75E1-1DC1-488A-98AF-FFF1EE54E2C4}" dt="2024-05-22T03:20:00.624" v="780"/>
          <ac:cxnSpMkLst>
            <pc:docMk/>
            <pc:sldMk cId="507620094" sldId="265"/>
            <ac:cxnSpMk id="34" creationId="{B41CC902-6411-3F0C-F3FC-C282F319B2E9}"/>
          </ac:cxnSpMkLst>
        </pc:cxnChg>
        <pc:cxnChg chg="mod">
          <ac:chgData name="Stewart Gale" userId="3647ddd2-6040-41ae-a96d-232c23482af8" providerId="ADAL" clId="{F1FC75E1-1DC1-488A-98AF-FFF1EE54E2C4}" dt="2024-05-22T03:20:00.624" v="780"/>
          <ac:cxnSpMkLst>
            <pc:docMk/>
            <pc:sldMk cId="507620094" sldId="265"/>
            <ac:cxnSpMk id="35" creationId="{5D6DDC70-DA72-0FB7-3D89-6B79D3A17E9B}"/>
          </ac:cxnSpMkLst>
        </pc:cxnChg>
        <pc:cxnChg chg="mod">
          <ac:chgData name="Stewart Gale" userId="3647ddd2-6040-41ae-a96d-232c23482af8" providerId="ADAL" clId="{F1FC75E1-1DC1-488A-98AF-FFF1EE54E2C4}" dt="2024-05-22T03:20:00.624" v="780"/>
          <ac:cxnSpMkLst>
            <pc:docMk/>
            <pc:sldMk cId="507620094" sldId="265"/>
            <ac:cxnSpMk id="36" creationId="{F2C6B4D4-BC51-7956-561E-11FCDBB28CF4}"/>
          </ac:cxnSpMkLst>
        </pc:cxnChg>
        <pc:cxnChg chg="mod">
          <ac:chgData name="Stewart Gale" userId="3647ddd2-6040-41ae-a96d-232c23482af8" providerId="ADAL" clId="{F1FC75E1-1DC1-488A-98AF-FFF1EE54E2C4}" dt="2024-05-22T03:20:00.624" v="780"/>
          <ac:cxnSpMkLst>
            <pc:docMk/>
            <pc:sldMk cId="507620094" sldId="265"/>
            <ac:cxnSpMk id="37" creationId="{A9DE26EE-8EEC-2903-0000-2459206B2292}"/>
          </ac:cxnSpMkLst>
        </pc:cxnChg>
        <pc:cxnChg chg="mod">
          <ac:chgData name="Stewart Gale" userId="3647ddd2-6040-41ae-a96d-232c23482af8" providerId="ADAL" clId="{F1FC75E1-1DC1-488A-98AF-FFF1EE54E2C4}" dt="2024-05-22T03:20:10.814" v="782"/>
          <ac:cxnSpMkLst>
            <pc:docMk/>
            <pc:sldMk cId="507620094" sldId="265"/>
            <ac:cxnSpMk id="42" creationId="{726A4FC2-BAB8-CA97-D256-74307D2FE5CD}"/>
          </ac:cxnSpMkLst>
        </pc:cxnChg>
        <pc:cxnChg chg="mod">
          <ac:chgData name="Stewart Gale" userId="3647ddd2-6040-41ae-a96d-232c23482af8" providerId="ADAL" clId="{F1FC75E1-1DC1-488A-98AF-FFF1EE54E2C4}" dt="2024-05-22T03:20:10.814" v="782"/>
          <ac:cxnSpMkLst>
            <pc:docMk/>
            <pc:sldMk cId="507620094" sldId="265"/>
            <ac:cxnSpMk id="43" creationId="{B0D9F328-8CDD-6B15-82C4-02E39237CE89}"/>
          </ac:cxnSpMkLst>
        </pc:cxnChg>
        <pc:cxnChg chg="mod">
          <ac:chgData name="Stewart Gale" userId="3647ddd2-6040-41ae-a96d-232c23482af8" providerId="ADAL" clId="{F1FC75E1-1DC1-488A-98AF-FFF1EE54E2C4}" dt="2024-05-22T03:20:10.814" v="782"/>
          <ac:cxnSpMkLst>
            <pc:docMk/>
            <pc:sldMk cId="507620094" sldId="265"/>
            <ac:cxnSpMk id="44" creationId="{F411C125-8ABC-273E-051A-A4B4EA513544}"/>
          </ac:cxnSpMkLst>
        </pc:cxnChg>
        <pc:cxnChg chg="mod">
          <ac:chgData name="Stewart Gale" userId="3647ddd2-6040-41ae-a96d-232c23482af8" providerId="ADAL" clId="{F1FC75E1-1DC1-488A-98AF-FFF1EE54E2C4}" dt="2024-05-22T03:20:10.814" v="782"/>
          <ac:cxnSpMkLst>
            <pc:docMk/>
            <pc:sldMk cId="507620094" sldId="265"/>
            <ac:cxnSpMk id="45" creationId="{E8CFC422-70EC-5269-4D80-45A000A3BCFD}"/>
          </ac:cxnSpMkLst>
        </pc:cxnChg>
        <pc:cxnChg chg="mod">
          <ac:chgData name="Stewart Gale" userId="3647ddd2-6040-41ae-a96d-232c23482af8" providerId="ADAL" clId="{F1FC75E1-1DC1-488A-98AF-FFF1EE54E2C4}" dt="2024-05-22T03:20:10.814" v="782"/>
          <ac:cxnSpMkLst>
            <pc:docMk/>
            <pc:sldMk cId="507620094" sldId="265"/>
            <ac:cxnSpMk id="46" creationId="{6EE15339-4502-62FC-4433-C27FA9D17482}"/>
          </ac:cxnSpMkLst>
        </pc:cxnChg>
        <pc:cxnChg chg="mod">
          <ac:chgData name="Stewart Gale" userId="3647ddd2-6040-41ae-a96d-232c23482af8" providerId="ADAL" clId="{F1FC75E1-1DC1-488A-98AF-FFF1EE54E2C4}" dt="2024-05-22T03:20:10.814" v="782"/>
          <ac:cxnSpMkLst>
            <pc:docMk/>
            <pc:sldMk cId="507620094" sldId="265"/>
            <ac:cxnSpMk id="47" creationId="{0689B563-6640-642D-7B24-5EF507A76FCE}"/>
          </ac:cxnSpMkLst>
        </pc:cxnChg>
        <pc:cxnChg chg="mod">
          <ac:chgData name="Stewart Gale" userId="3647ddd2-6040-41ae-a96d-232c23482af8" providerId="ADAL" clId="{F1FC75E1-1DC1-488A-98AF-FFF1EE54E2C4}" dt="2024-05-22T03:20:10.814" v="782"/>
          <ac:cxnSpMkLst>
            <pc:docMk/>
            <pc:sldMk cId="507620094" sldId="265"/>
            <ac:cxnSpMk id="48" creationId="{6EABE36E-8F01-9654-6E69-C008F1781F03}"/>
          </ac:cxnSpMkLst>
        </pc:cxnChg>
        <pc:cxnChg chg="mod">
          <ac:chgData name="Stewart Gale" userId="3647ddd2-6040-41ae-a96d-232c23482af8" providerId="ADAL" clId="{F1FC75E1-1DC1-488A-98AF-FFF1EE54E2C4}" dt="2024-05-22T03:20:10.814" v="782"/>
          <ac:cxnSpMkLst>
            <pc:docMk/>
            <pc:sldMk cId="507620094" sldId="265"/>
            <ac:cxnSpMk id="49" creationId="{8327D567-6F8F-C894-6375-E6D3AC4053D8}"/>
          </ac:cxnSpMkLst>
        </pc:cxnChg>
        <pc:cxnChg chg="mod">
          <ac:chgData name="Stewart Gale" userId="3647ddd2-6040-41ae-a96d-232c23482af8" providerId="ADAL" clId="{F1FC75E1-1DC1-488A-98AF-FFF1EE54E2C4}" dt="2024-05-22T03:20:10.814" v="782"/>
          <ac:cxnSpMkLst>
            <pc:docMk/>
            <pc:sldMk cId="507620094" sldId="265"/>
            <ac:cxnSpMk id="50" creationId="{8DE3D76E-2A0A-EEC4-F0CE-4E913B45BEF7}"/>
          </ac:cxnSpMkLst>
        </pc:cxnChg>
        <pc:cxnChg chg="mod">
          <ac:chgData name="Stewart Gale" userId="3647ddd2-6040-41ae-a96d-232c23482af8" providerId="ADAL" clId="{F1FC75E1-1DC1-488A-98AF-FFF1EE54E2C4}" dt="2024-05-22T03:20:17.326" v="784"/>
          <ac:cxnSpMkLst>
            <pc:docMk/>
            <pc:sldMk cId="507620094" sldId="265"/>
            <ac:cxnSpMk id="55" creationId="{81837E8E-DECC-FE39-31AF-D63D020896CD}"/>
          </ac:cxnSpMkLst>
        </pc:cxnChg>
        <pc:cxnChg chg="mod">
          <ac:chgData name="Stewart Gale" userId="3647ddd2-6040-41ae-a96d-232c23482af8" providerId="ADAL" clId="{F1FC75E1-1DC1-488A-98AF-FFF1EE54E2C4}" dt="2024-05-22T03:20:17.326" v="784"/>
          <ac:cxnSpMkLst>
            <pc:docMk/>
            <pc:sldMk cId="507620094" sldId="265"/>
            <ac:cxnSpMk id="56" creationId="{044D140E-8D8F-2366-60EB-4C1B7453EB6E}"/>
          </ac:cxnSpMkLst>
        </pc:cxnChg>
        <pc:cxnChg chg="mod">
          <ac:chgData name="Stewart Gale" userId="3647ddd2-6040-41ae-a96d-232c23482af8" providerId="ADAL" clId="{F1FC75E1-1DC1-488A-98AF-FFF1EE54E2C4}" dt="2024-05-22T03:20:17.326" v="784"/>
          <ac:cxnSpMkLst>
            <pc:docMk/>
            <pc:sldMk cId="507620094" sldId="265"/>
            <ac:cxnSpMk id="57" creationId="{CCAE6A69-37C1-5EB8-0845-95DE75089060}"/>
          </ac:cxnSpMkLst>
        </pc:cxnChg>
        <pc:cxnChg chg="mod">
          <ac:chgData name="Stewart Gale" userId="3647ddd2-6040-41ae-a96d-232c23482af8" providerId="ADAL" clId="{F1FC75E1-1DC1-488A-98AF-FFF1EE54E2C4}" dt="2024-05-22T03:20:17.326" v="784"/>
          <ac:cxnSpMkLst>
            <pc:docMk/>
            <pc:sldMk cId="507620094" sldId="265"/>
            <ac:cxnSpMk id="58" creationId="{C986843F-F2DA-C88F-BC3B-45E6036D4E3E}"/>
          </ac:cxnSpMkLst>
        </pc:cxnChg>
        <pc:cxnChg chg="mod">
          <ac:chgData name="Stewart Gale" userId="3647ddd2-6040-41ae-a96d-232c23482af8" providerId="ADAL" clId="{F1FC75E1-1DC1-488A-98AF-FFF1EE54E2C4}" dt="2024-05-22T03:20:17.326" v="784"/>
          <ac:cxnSpMkLst>
            <pc:docMk/>
            <pc:sldMk cId="507620094" sldId="265"/>
            <ac:cxnSpMk id="59" creationId="{2BA27797-CF3D-95E3-A71E-629FE53745C3}"/>
          </ac:cxnSpMkLst>
        </pc:cxnChg>
        <pc:cxnChg chg="mod">
          <ac:chgData name="Stewart Gale" userId="3647ddd2-6040-41ae-a96d-232c23482af8" providerId="ADAL" clId="{F1FC75E1-1DC1-488A-98AF-FFF1EE54E2C4}" dt="2024-05-22T03:20:17.326" v="784"/>
          <ac:cxnSpMkLst>
            <pc:docMk/>
            <pc:sldMk cId="507620094" sldId="265"/>
            <ac:cxnSpMk id="60" creationId="{287661FF-E2DB-F9C8-7801-A9F8D9725C9D}"/>
          </ac:cxnSpMkLst>
        </pc:cxnChg>
        <pc:cxnChg chg="mod">
          <ac:chgData name="Stewart Gale" userId="3647ddd2-6040-41ae-a96d-232c23482af8" providerId="ADAL" clId="{F1FC75E1-1DC1-488A-98AF-FFF1EE54E2C4}" dt="2024-05-22T03:20:17.326" v="784"/>
          <ac:cxnSpMkLst>
            <pc:docMk/>
            <pc:sldMk cId="507620094" sldId="265"/>
            <ac:cxnSpMk id="61" creationId="{0972DF97-E71A-223A-6341-6538A2F35A57}"/>
          </ac:cxnSpMkLst>
        </pc:cxnChg>
        <pc:cxnChg chg="mod">
          <ac:chgData name="Stewart Gale" userId="3647ddd2-6040-41ae-a96d-232c23482af8" providerId="ADAL" clId="{F1FC75E1-1DC1-488A-98AF-FFF1EE54E2C4}" dt="2024-05-22T03:20:17.326" v="784"/>
          <ac:cxnSpMkLst>
            <pc:docMk/>
            <pc:sldMk cId="507620094" sldId="265"/>
            <ac:cxnSpMk id="62" creationId="{6C59A61E-E821-B072-1827-FFDC32D4452B}"/>
          </ac:cxnSpMkLst>
        </pc:cxnChg>
        <pc:cxnChg chg="mod">
          <ac:chgData name="Stewart Gale" userId="3647ddd2-6040-41ae-a96d-232c23482af8" providerId="ADAL" clId="{F1FC75E1-1DC1-488A-98AF-FFF1EE54E2C4}" dt="2024-05-22T03:20:17.326" v="784"/>
          <ac:cxnSpMkLst>
            <pc:docMk/>
            <pc:sldMk cId="507620094" sldId="265"/>
            <ac:cxnSpMk id="69" creationId="{0A8CD05C-D716-E510-9E2B-3AAC88C82DF5}"/>
          </ac:cxnSpMkLst>
        </pc:cxnChg>
        <pc:cxnChg chg="mod">
          <ac:chgData name="Stewart Gale" userId="3647ddd2-6040-41ae-a96d-232c23482af8" providerId="ADAL" clId="{F1FC75E1-1DC1-488A-98AF-FFF1EE54E2C4}" dt="2024-05-22T03:20:31.554" v="787"/>
          <ac:cxnSpMkLst>
            <pc:docMk/>
            <pc:sldMk cId="507620094" sldId="265"/>
            <ac:cxnSpMk id="75" creationId="{95F4AD33-460B-8B8D-C6F1-E6720603C8B1}"/>
          </ac:cxnSpMkLst>
        </pc:cxnChg>
        <pc:cxnChg chg="mod">
          <ac:chgData name="Stewart Gale" userId="3647ddd2-6040-41ae-a96d-232c23482af8" providerId="ADAL" clId="{F1FC75E1-1DC1-488A-98AF-FFF1EE54E2C4}" dt="2024-05-22T03:20:31.554" v="787"/>
          <ac:cxnSpMkLst>
            <pc:docMk/>
            <pc:sldMk cId="507620094" sldId="265"/>
            <ac:cxnSpMk id="76" creationId="{7209D5A0-1BDD-5A64-7224-740209AAE843}"/>
          </ac:cxnSpMkLst>
        </pc:cxnChg>
        <pc:cxnChg chg="mod">
          <ac:chgData name="Stewart Gale" userId="3647ddd2-6040-41ae-a96d-232c23482af8" providerId="ADAL" clId="{F1FC75E1-1DC1-488A-98AF-FFF1EE54E2C4}" dt="2024-05-22T03:20:31.554" v="787"/>
          <ac:cxnSpMkLst>
            <pc:docMk/>
            <pc:sldMk cId="507620094" sldId="265"/>
            <ac:cxnSpMk id="77" creationId="{F5E32DC5-0034-9F79-3C22-DD2F581BAB04}"/>
          </ac:cxnSpMkLst>
        </pc:cxnChg>
        <pc:cxnChg chg="mod">
          <ac:chgData name="Stewart Gale" userId="3647ddd2-6040-41ae-a96d-232c23482af8" providerId="ADAL" clId="{F1FC75E1-1DC1-488A-98AF-FFF1EE54E2C4}" dt="2024-05-22T03:20:31.554" v="787"/>
          <ac:cxnSpMkLst>
            <pc:docMk/>
            <pc:sldMk cId="507620094" sldId="265"/>
            <ac:cxnSpMk id="78" creationId="{C44F19C7-E845-A42A-1DDA-473FA5BE686F}"/>
          </ac:cxnSpMkLst>
        </pc:cxnChg>
        <pc:cxnChg chg="mod">
          <ac:chgData name="Stewart Gale" userId="3647ddd2-6040-41ae-a96d-232c23482af8" providerId="ADAL" clId="{F1FC75E1-1DC1-488A-98AF-FFF1EE54E2C4}" dt="2024-05-22T03:20:31.554" v="787"/>
          <ac:cxnSpMkLst>
            <pc:docMk/>
            <pc:sldMk cId="507620094" sldId="265"/>
            <ac:cxnSpMk id="79" creationId="{E6B855C1-C3E4-2C05-A781-C866358F26F0}"/>
          </ac:cxnSpMkLst>
        </pc:cxnChg>
        <pc:cxnChg chg="mod">
          <ac:chgData name="Stewart Gale" userId="3647ddd2-6040-41ae-a96d-232c23482af8" providerId="ADAL" clId="{F1FC75E1-1DC1-488A-98AF-FFF1EE54E2C4}" dt="2024-05-22T03:20:31.554" v="787"/>
          <ac:cxnSpMkLst>
            <pc:docMk/>
            <pc:sldMk cId="507620094" sldId="265"/>
            <ac:cxnSpMk id="80" creationId="{90C1348B-BC52-4D25-5F5B-CA37CD3AADD7}"/>
          </ac:cxnSpMkLst>
        </pc:cxnChg>
        <pc:cxnChg chg="mod">
          <ac:chgData name="Stewart Gale" userId="3647ddd2-6040-41ae-a96d-232c23482af8" providerId="ADAL" clId="{F1FC75E1-1DC1-488A-98AF-FFF1EE54E2C4}" dt="2024-05-22T03:20:31.554" v="787"/>
          <ac:cxnSpMkLst>
            <pc:docMk/>
            <pc:sldMk cId="507620094" sldId="265"/>
            <ac:cxnSpMk id="81" creationId="{5E651C56-F409-E467-883C-673A662837E5}"/>
          </ac:cxnSpMkLst>
        </pc:cxnChg>
        <pc:cxnChg chg="mod">
          <ac:chgData name="Stewart Gale" userId="3647ddd2-6040-41ae-a96d-232c23482af8" providerId="ADAL" clId="{F1FC75E1-1DC1-488A-98AF-FFF1EE54E2C4}" dt="2024-05-22T03:20:31.554" v="787"/>
          <ac:cxnSpMkLst>
            <pc:docMk/>
            <pc:sldMk cId="507620094" sldId="265"/>
            <ac:cxnSpMk id="82" creationId="{B52B9F7F-D407-2EEC-C93E-FA540905B7AF}"/>
          </ac:cxnSpMkLst>
        </pc:cxnChg>
        <pc:cxnChg chg="mod">
          <ac:chgData name="Stewart Gale" userId="3647ddd2-6040-41ae-a96d-232c23482af8" providerId="ADAL" clId="{F1FC75E1-1DC1-488A-98AF-FFF1EE54E2C4}" dt="2024-05-22T03:20:31.554" v="787"/>
          <ac:cxnSpMkLst>
            <pc:docMk/>
            <pc:sldMk cId="507620094" sldId="265"/>
            <ac:cxnSpMk id="83" creationId="{EBED700D-AA07-3BCC-BB82-4FA449F09868}"/>
          </ac:cxnSpMkLst>
        </pc:cxnChg>
      </pc:sldChg>
      <pc:sldChg chg="addSp delSp modSp add mod ord delAnim">
        <pc:chgData name="Stewart Gale" userId="3647ddd2-6040-41ae-a96d-232c23482af8" providerId="ADAL" clId="{F1FC75E1-1DC1-488A-98AF-FFF1EE54E2C4}" dt="2024-05-22T04:27:47.538" v="880" actId="20577"/>
        <pc:sldMkLst>
          <pc:docMk/>
          <pc:sldMk cId="111174014" sldId="266"/>
        </pc:sldMkLst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3" creationId="{D9181344-914A-9709-CFB2-FA6EDA91D959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4" creationId="{3A737DCF-D091-569E-B8B8-78DF4BD4F632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5" creationId="{E73EB33E-A153-FA3E-2C99-639BAED9F98C}"/>
          </ac:spMkLst>
        </pc:spChg>
        <pc:spChg chg="del">
          <ac:chgData name="Stewart Gale" userId="3647ddd2-6040-41ae-a96d-232c23482af8" providerId="ADAL" clId="{F1FC75E1-1DC1-488A-98AF-FFF1EE54E2C4}" dt="2024-05-22T03:21:13.258" v="808" actId="478"/>
          <ac:spMkLst>
            <pc:docMk/>
            <pc:sldMk cId="111174014" sldId="266"/>
            <ac:spMk id="17" creationId="{49EC7843-4B17-0107-46E9-092243E6E962}"/>
          </ac:spMkLst>
        </pc:spChg>
        <pc:spChg chg="del">
          <ac:chgData name="Stewart Gale" userId="3647ddd2-6040-41ae-a96d-232c23482af8" providerId="ADAL" clId="{F1FC75E1-1DC1-488A-98AF-FFF1EE54E2C4}" dt="2024-05-22T03:21:13.258" v="808" actId="478"/>
          <ac:spMkLst>
            <pc:docMk/>
            <pc:sldMk cId="111174014" sldId="266"/>
            <ac:spMk id="18" creationId="{EE5F7635-2302-BC21-79C1-CEFCE1DC5110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28" creationId="{6118C82D-9E75-F8A1-CAC1-C07F627E7C91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29" creationId="{B64A5F18-EC94-E1F4-0238-8A21F1F3A6A8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30" creationId="{9C37AD4F-A699-5FCA-09CC-7023898BE1F2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41" creationId="{13BAAFE5-39DE-417E-9C9F-3A78BC2FF8A5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42" creationId="{C79727BB-C23A-0A33-34A8-98B080C9A21D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43" creationId="{B9C29C3F-EAC4-6EE5-6A74-7C7F9A145596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54" creationId="{AA8BBEC4-5C90-6EB4-3050-692DF9E3D94D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55" creationId="{75524803-BE7C-9DDD-0461-C66F3960EA90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56" creationId="{9031C0B9-5B63-9B83-752A-1DCD8465E7AE}"/>
          </ac:spMkLst>
        </pc:spChg>
        <pc:spChg chg="mod">
          <ac:chgData name="Stewart Gale" userId="3647ddd2-6040-41ae-a96d-232c23482af8" providerId="ADAL" clId="{F1FC75E1-1DC1-488A-98AF-FFF1EE54E2C4}" dt="2024-05-22T03:22:28.597" v="825" actId="1076"/>
          <ac:spMkLst>
            <pc:docMk/>
            <pc:sldMk cId="111174014" sldId="266"/>
            <ac:spMk id="68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74" creationId="{C518F8E7-AC3C-C1D8-1CCF-24BAD6E1CBD0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75" creationId="{C0421F92-758C-4A5D-F271-8097B327B1CF}"/>
          </ac:spMkLst>
        </pc:spChg>
        <pc:spChg chg="mod">
          <ac:chgData name="Stewart Gale" userId="3647ddd2-6040-41ae-a96d-232c23482af8" providerId="ADAL" clId="{F1FC75E1-1DC1-488A-98AF-FFF1EE54E2C4}" dt="2024-05-22T03:21:34.416" v="817"/>
          <ac:spMkLst>
            <pc:docMk/>
            <pc:sldMk cId="111174014" sldId="266"/>
            <ac:spMk id="76" creationId="{7D584D09-040C-7297-DE1A-39095A8FCDD3}"/>
          </ac:spMkLst>
        </pc:spChg>
        <pc:spChg chg="mod">
          <ac:chgData name="Stewart Gale" userId="3647ddd2-6040-41ae-a96d-232c23482af8" providerId="ADAL" clId="{F1FC75E1-1DC1-488A-98AF-FFF1EE54E2C4}" dt="2024-05-22T03:22:28.597" v="825" actId="1076"/>
          <ac:spMkLst>
            <pc:docMk/>
            <pc:sldMk cId="111174014" sldId="266"/>
            <ac:spMk id="84" creationId="{00000000-0000-0000-0000-000000000000}"/>
          </ac:spMkLst>
        </pc:spChg>
        <pc:spChg chg="mod">
          <ac:chgData name="Stewart Gale" userId="3647ddd2-6040-41ae-a96d-232c23482af8" providerId="ADAL" clId="{F1FC75E1-1DC1-488A-98AF-FFF1EE54E2C4}" dt="2024-05-22T03:22:00.421" v="822"/>
          <ac:spMkLst>
            <pc:docMk/>
            <pc:sldMk cId="111174014" sldId="266"/>
            <ac:spMk id="88" creationId="{A0375B54-A2DD-0B01-CFD3-A6EB18A00AA6}"/>
          </ac:spMkLst>
        </pc:spChg>
        <pc:spChg chg="mod">
          <ac:chgData name="Stewart Gale" userId="3647ddd2-6040-41ae-a96d-232c23482af8" providerId="ADAL" clId="{F1FC75E1-1DC1-488A-98AF-FFF1EE54E2C4}" dt="2024-05-22T03:22:00.421" v="822"/>
          <ac:spMkLst>
            <pc:docMk/>
            <pc:sldMk cId="111174014" sldId="266"/>
            <ac:spMk id="89" creationId="{CC131BBB-DE25-7088-AF1C-72DED2A195F4}"/>
          </ac:spMkLst>
        </pc:spChg>
        <pc:spChg chg="mod">
          <ac:chgData name="Stewart Gale" userId="3647ddd2-6040-41ae-a96d-232c23482af8" providerId="ADAL" clId="{F1FC75E1-1DC1-488A-98AF-FFF1EE54E2C4}" dt="2024-05-22T03:22:00.421" v="822"/>
          <ac:spMkLst>
            <pc:docMk/>
            <pc:sldMk cId="111174014" sldId="266"/>
            <ac:spMk id="90" creationId="{70299FB1-7ACB-5E2A-B2EB-FC1461B8E45D}"/>
          </ac:spMkLst>
        </pc:spChg>
        <pc:spChg chg="mod">
          <ac:chgData name="Stewart Gale" userId="3647ddd2-6040-41ae-a96d-232c23482af8" providerId="ADAL" clId="{F1FC75E1-1DC1-488A-98AF-FFF1EE54E2C4}" dt="2024-05-22T03:24:40.228" v="837" actId="1076"/>
          <ac:spMkLst>
            <pc:docMk/>
            <pc:sldMk cId="111174014" sldId="266"/>
            <ac:spMk id="98" creationId="{E9E6B363-9493-8930-F081-C045011FB4B5}"/>
          </ac:spMkLst>
        </pc:spChg>
        <pc:spChg chg="mod">
          <ac:chgData name="Stewart Gale" userId="3647ddd2-6040-41ae-a96d-232c23482af8" providerId="ADAL" clId="{F1FC75E1-1DC1-488A-98AF-FFF1EE54E2C4}" dt="2024-05-22T03:24:40.228" v="837" actId="1076"/>
          <ac:spMkLst>
            <pc:docMk/>
            <pc:sldMk cId="111174014" sldId="266"/>
            <ac:spMk id="99" creationId="{75619D61-0E7E-5250-790F-9ECC67A5FBE6}"/>
          </ac:spMkLst>
        </pc:spChg>
        <pc:spChg chg="del">
          <ac:chgData name="Stewart Gale" userId="3647ddd2-6040-41ae-a96d-232c23482af8" providerId="ADAL" clId="{F1FC75E1-1DC1-488A-98AF-FFF1EE54E2C4}" dt="2024-05-22T03:22:13.255" v="824" actId="478"/>
          <ac:spMkLst>
            <pc:docMk/>
            <pc:sldMk cId="111174014" sldId="266"/>
            <ac:spMk id="101" creationId="{00000000-0000-0000-0000-000000000000}"/>
          </ac:spMkLst>
        </pc:spChg>
        <pc:spChg chg="del">
          <ac:chgData name="Stewart Gale" userId="3647ddd2-6040-41ae-a96d-232c23482af8" providerId="ADAL" clId="{F1FC75E1-1DC1-488A-98AF-FFF1EE54E2C4}" dt="2024-05-22T03:21:13.258" v="808" actId="478"/>
          <ac:spMkLst>
            <pc:docMk/>
            <pc:sldMk cId="111174014" sldId="266"/>
            <ac:spMk id="112" creationId="{83B4F57C-E7BC-4C9E-A09D-5ED42F5EED6A}"/>
          </ac:spMkLst>
        </pc:spChg>
        <pc:spChg chg="del">
          <ac:chgData name="Stewart Gale" userId="3647ddd2-6040-41ae-a96d-232c23482af8" providerId="ADAL" clId="{F1FC75E1-1DC1-488A-98AF-FFF1EE54E2C4}" dt="2024-05-22T03:21:13.258" v="808" actId="478"/>
          <ac:spMkLst>
            <pc:docMk/>
            <pc:sldMk cId="111174014" sldId="266"/>
            <ac:spMk id="121" creationId="{F7EE95CD-11F5-7191-FCEC-5C9E59B37EEC}"/>
          </ac:spMkLst>
        </pc:spChg>
        <pc:spChg chg="del">
          <ac:chgData name="Stewart Gale" userId="3647ddd2-6040-41ae-a96d-232c23482af8" providerId="ADAL" clId="{F1FC75E1-1DC1-488A-98AF-FFF1EE54E2C4}" dt="2024-05-22T03:21:13.258" v="808" actId="478"/>
          <ac:spMkLst>
            <pc:docMk/>
            <pc:sldMk cId="111174014" sldId="266"/>
            <ac:spMk id="122" creationId="{8AE958FE-2B33-6C1A-5F4C-2384F6B6F719}"/>
          </ac:spMkLst>
        </pc:spChg>
        <pc:spChg chg="del">
          <ac:chgData name="Stewart Gale" userId="3647ddd2-6040-41ae-a96d-232c23482af8" providerId="ADAL" clId="{F1FC75E1-1DC1-488A-98AF-FFF1EE54E2C4}" dt="2024-05-22T03:21:13.258" v="808" actId="478"/>
          <ac:spMkLst>
            <pc:docMk/>
            <pc:sldMk cId="111174014" sldId="266"/>
            <ac:spMk id="123" creationId="{3761ADA2-F92F-1063-7132-9B653FFF9C67}"/>
          </ac:spMkLst>
        </pc:spChg>
        <pc:spChg chg="mod">
          <ac:chgData name="Stewart Gale" userId="3647ddd2-6040-41ae-a96d-232c23482af8" providerId="ADAL" clId="{F1FC75E1-1DC1-488A-98AF-FFF1EE54E2C4}" dt="2024-05-22T03:24:53.752" v="839" actId="1076"/>
          <ac:spMkLst>
            <pc:docMk/>
            <pc:sldMk cId="111174014" sldId="266"/>
            <ac:spMk id="132" creationId="{772D4989-0E2E-6968-37F4-056D547350AB}"/>
          </ac:spMkLst>
        </pc:spChg>
        <pc:spChg chg="mod">
          <ac:chgData name="Stewart Gale" userId="3647ddd2-6040-41ae-a96d-232c23482af8" providerId="ADAL" clId="{F1FC75E1-1DC1-488A-98AF-FFF1EE54E2C4}" dt="2024-05-22T03:24:53.752" v="839" actId="1076"/>
          <ac:spMkLst>
            <pc:docMk/>
            <pc:sldMk cId="111174014" sldId="266"/>
            <ac:spMk id="133" creationId="{CFA78756-53BB-9FAA-63BC-2FAA148A75EE}"/>
          </ac:spMkLst>
        </pc:spChg>
        <pc:spChg chg="del mod">
          <ac:chgData name="Stewart Gale" userId="3647ddd2-6040-41ae-a96d-232c23482af8" providerId="ADAL" clId="{F1FC75E1-1DC1-488A-98AF-FFF1EE54E2C4}" dt="2024-05-22T03:21:19.953" v="813" actId="478"/>
          <ac:spMkLst>
            <pc:docMk/>
            <pc:sldMk cId="111174014" sldId="266"/>
            <ac:spMk id="134" creationId="{9693B338-E3AF-0138-3888-24186EA6FFAC}"/>
          </ac:spMkLst>
        </pc:spChg>
        <pc:spChg chg="del mod">
          <ac:chgData name="Stewart Gale" userId="3647ddd2-6040-41ae-a96d-232c23482af8" providerId="ADAL" clId="{F1FC75E1-1DC1-488A-98AF-FFF1EE54E2C4}" dt="2024-05-22T03:21:19.953" v="813" actId="478"/>
          <ac:spMkLst>
            <pc:docMk/>
            <pc:sldMk cId="111174014" sldId="266"/>
            <ac:spMk id="135" creationId="{DFB1D8B4-CA6A-1A2E-0AA7-03C95104C132}"/>
          </ac:spMkLst>
        </pc:spChg>
        <pc:spChg chg="del mod">
          <ac:chgData name="Stewart Gale" userId="3647ddd2-6040-41ae-a96d-232c23482af8" providerId="ADAL" clId="{F1FC75E1-1DC1-488A-98AF-FFF1EE54E2C4}" dt="2024-05-22T03:21:19.953" v="813" actId="478"/>
          <ac:spMkLst>
            <pc:docMk/>
            <pc:sldMk cId="111174014" sldId="266"/>
            <ac:spMk id="136" creationId="{991D8F9C-7B65-2DA5-2E3C-A469A323BD4B}"/>
          </ac:spMkLst>
        </pc:spChg>
        <pc:spChg chg="mod">
          <ac:chgData name="Stewart Gale" userId="3647ddd2-6040-41ae-a96d-232c23482af8" providerId="ADAL" clId="{F1FC75E1-1DC1-488A-98AF-FFF1EE54E2C4}" dt="2024-05-22T03:24:47.412" v="838" actId="1076"/>
          <ac:spMkLst>
            <pc:docMk/>
            <pc:sldMk cId="111174014" sldId="266"/>
            <ac:spMk id="145" creationId="{EF5204FD-DFD8-9E94-4C78-B9375E569277}"/>
          </ac:spMkLst>
        </pc:spChg>
        <pc:spChg chg="mod">
          <ac:chgData name="Stewart Gale" userId="3647ddd2-6040-41ae-a96d-232c23482af8" providerId="ADAL" clId="{F1FC75E1-1DC1-488A-98AF-FFF1EE54E2C4}" dt="2024-05-22T03:24:47.412" v="838" actId="1076"/>
          <ac:spMkLst>
            <pc:docMk/>
            <pc:sldMk cId="111174014" sldId="266"/>
            <ac:spMk id="146" creationId="{198C388E-FCAC-4FC3-7DF8-91D589E8CAB7}"/>
          </ac:spMkLst>
        </pc:spChg>
        <pc:spChg chg="del">
          <ac:chgData name="Stewart Gale" userId="3647ddd2-6040-41ae-a96d-232c23482af8" providerId="ADAL" clId="{F1FC75E1-1DC1-488A-98AF-FFF1EE54E2C4}" dt="2024-05-22T03:21:16.193" v="809" actId="478"/>
          <ac:spMkLst>
            <pc:docMk/>
            <pc:sldMk cId="111174014" sldId="266"/>
            <ac:spMk id="147" creationId="{7B846400-5C95-02BA-66EA-BD125E479C80}"/>
          </ac:spMkLst>
        </pc:spChg>
        <pc:spChg chg="del">
          <ac:chgData name="Stewart Gale" userId="3647ddd2-6040-41ae-a96d-232c23482af8" providerId="ADAL" clId="{F1FC75E1-1DC1-488A-98AF-FFF1EE54E2C4}" dt="2024-05-22T03:21:16.193" v="809" actId="478"/>
          <ac:spMkLst>
            <pc:docMk/>
            <pc:sldMk cId="111174014" sldId="266"/>
            <ac:spMk id="148" creationId="{154B3276-721A-546D-A465-A10FEEFFF680}"/>
          </ac:spMkLst>
        </pc:spChg>
        <pc:spChg chg="del">
          <ac:chgData name="Stewart Gale" userId="3647ddd2-6040-41ae-a96d-232c23482af8" providerId="ADAL" clId="{F1FC75E1-1DC1-488A-98AF-FFF1EE54E2C4}" dt="2024-05-22T03:21:16.193" v="809" actId="478"/>
          <ac:spMkLst>
            <pc:docMk/>
            <pc:sldMk cId="111174014" sldId="266"/>
            <ac:spMk id="149" creationId="{E1D376A6-2768-772D-FDC8-7CCAFD0C7019}"/>
          </ac:spMkLst>
        </pc:spChg>
        <pc:spChg chg="mod">
          <ac:chgData name="Stewart Gale" userId="3647ddd2-6040-41ae-a96d-232c23482af8" providerId="ADAL" clId="{F1FC75E1-1DC1-488A-98AF-FFF1EE54E2C4}" dt="2024-05-22T04:25:44.888" v="871" actId="1036"/>
          <ac:spMkLst>
            <pc:docMk/>
            <pc:sldMk cId="111174014" sldId="266"/>
            <ac:spMk id="155" creationId="{35A47D59-9145-009D-0D33-CF4A2BF4918F}"/>
          </ac:spMkLst>
        </pc:spChg>
        <pc:spChg chg="mod">
          <ac:chgData name="Stewart Gale" userId="3647ddd2-6040-41ae-a96d-232c23482af8" providerId="ADAL" clId="{F1FC75E1-1DC1-488A-98AF-FFF1EE54E2C4}" dt="2024-05-22T04:27:47.538" v="880" actId="20577"/>
          <ac:spMkLst>
            <pc:docMk/>
            <pc:sldMk cId="111174014" sldId="266"/>
            <ac:spMk id="158" creationId="{05805AA9-1EF2-31AB-6F0A-FA4B683FAA39}"/>
          </ac:spMkLst>
        </pc:spChg>
        <pc:spChg chg="mod">
          <ac:chgData name="Stewart Gale" userId="3647ddd2-6040-41ae-a96d-232c23482af8" providerId="ADAL" clId="{F1FC75E1-1DC1-488A-98AF-FFF1EE54E2C4}" dt="2024-05-22T03:25:01.671" v="840" actId="1076"/>
          <ac:spMkLst>
            <pc:docMk/>
            <pc:sldMk cId="111174014" sldId="266"/>
            <ac:spMk id="159" creationId="{E2AA77F8-6420-6F9D-C288-B597FE32372E}"/>
          </ac:spMkLst>
        </pc:spChg>
        <pc:spChg chg="del">
          <ac:chgData name="Stewart Gale" userId="3647ddd2-6040-41ae-a96d-232c23482af8" providerId="ADAL" clId="{F1FC75E1-1DC1-488A-98AF-FFF1EE54E2C4}" dt="2024-05-22T03:21:22.381" v="814" actId="478"/>
          <ac:spMkLst>
            <pc:docMk/>
            <pc:sldMk cId="111174014" sldId="266"/>
            <ac:spMk id="160" creationId="{AF61DB58-A76B-49FF-883B-726DD303532A}"/>
          </ac:spMkLst>
        </pc:spChg>
        <pc:spChg chg="del">
          <ac:chgData name="Stewart Gale" userId="3647ddd2-6040-41ae-a96d-232c23482af8" providerId="ADAL" clId="{F1FC75E1-1DC1-488A-98AF-FFF1EE54E2C4}" dt="2024-05-22T03:21:22.381" v="814" actId="478"/>
          <ac:spMkLst>
            <pc:docMk/>
            <pc:sldMk cId="111174014" sldId="266"/>
            <ac:spMk id="161" creationId="{134D5F99-E724-4CD8-73DB-09EC37C283DD}"/>
          </ac:spMkLst>
        </pc:spChg>
        <pc:spChg chg="del">
          <ac:chgData name="Stewart Gale" userId="3647ddd2-6040-41ae-a96d-232c23482af8" providerId="ADAL" clId="{F1FC75E1-1DC1-488A-98AF-FFF1EE54E2C4}" dt="2024-05-22T03:21:22.381" v="814" actId="478"/>
          <ac:spMkLst>
            <pc:docMk/>
            <pc:sldMk cId="111174014" sldId="266"/>
            <ac:spMk id="162" creationId="{C6C508FE-2144-922A-0A55-89181061157D}"/>
          </ac:spMkLst>
        </pc:spChg>
        <pc:spChg chg="mod">
          <ac:chgData name="Stewart Gale" userId="3647ddd2-6040-41ae-a96d-232c23482af8" providerId="ADAL" clId="{F1FC75E1-1DC1-488A-98AF-FFF1EE54E2C4}" dt="2024-05-22T03:25:07.278" v="841" actId="1076"/>
          <ac:spMkLst>
            <pc:docMk/>
            <pc:sldMk cId="111174014" sldId="266"/>
            <ac:spMk id="171" creationId="{3A9019A1-6D59-29A6-ACC1-0C14DFE2B4B5}"/>
          </ac:spMkLst>
        </pc:spChg>
        <pc:spChg chg="mod">
          <ac:chgData name="Stewart Gale" userId="3647ddd2-6040-41ae-a96d-232c23482af8" providerId="ADAL" clId="{F1FC75E1-1DC1-488A-98AF-FFF1EE54E2C4}" dt="2024-05-22T03:25:07.278" v="841" actId="1076"/>
          <ac:spMkLst>
            <pc:docMk/>
            <pc:sldMk cId="111174014" sldId="266"/>
            <ac:spMk id="172" creationId="{89754C2A-406D-BBF2-DC88-4E7B8C5B27B0}"/>
          </ac:spMkLst>
        </pc:spChg>
        <pc:spChg chg="del">
          <ac:chgData name="Stewart Gale" userId="3647ddd2-6040-41ae-a96d-232c23482af8" providerId="ADAL" clId="{F1FC75E1-1DC1-488A-98AF-FFF1EE54E2C4}" dt="2024-05-22T03:21:24.701" v="815" actId="478"/>
          <ac:spMkLst>
            <pc:docMk/>
            <pc:sldMk cId="111174014" sldId="266"/>
            <ac:spMk id="173" creationId="{9DF91379-6224-1EBA-C947-254E14BC4783}"/>
          </ac:spMkLst>
        </pc:spChg>
        <pc:spChg chg="del">
          <ac:chgData name="Stewart Gale" userId="3647ddd2-6040-41ae-a96d-232c23482af8" providerId="ADAL" clId="{F1FC75E1-1DC1-488A-98AF-FFF1EE54E2C4}" dt="2024-05-22T03:21:24.701" v="815" actId="478"/>
          <ac:spMkLst>
            <pc:docMk/>
            <pc:sldMk cId="111174014" sldId="266"/>
            <ac:spMk id="174" creationId="{A04AF95E-7B67-89F0-8AB0-5FF8E09A72C0}"/>
          </ac:spMkLst>
        </pc:spChg>
        <pc:spChg chg="del">
          <ac:chgData name="Stewart Gale" userId="3647ddd2-6040-41ae-a96d-232c23482af8" providerId="ADAL" clId="{F1FC75E1-1DC1-488A-98AF-FFF1EE54E2C4}" dt="2024-05-22T03:21:24.701" v="815" actId="478"/>
          <ac:spMkLst>
            <pc:docMk/>
            <pc:sldMk cId="111174014" sldId="266"/>
            <ac:spMk id="175" creationId="{4780BAC5-500A-4D4E-7D3B-2628CD165EDE}"/>
          </ac:spMkLst>
        </pc:spChg>
        <pc:grpChg chg="add mod">
          <ac:chgData name="Stewart Gale" userId="3647ddd2-6040-41ae-a96d-232c23482af8" providerId="ADAL" clId="{F1FC75E1-1DC1-488A-98AF-FFF1EE54E2C4}" dt="2024-05-22T03:24:40.228" v="837" actId="1076"/>
          <ac:grpSpMkLst>
            <pc:docMk/>
            <pc:sldMk cId="111174014" sldId="266"/>
            <ac:grpSpMk id="2" creationId="{A44BF3BA-53C2-346B-FF3F-70F80516B88F}"/>
          </ac:grpSpMkLst>
        </pc:grpChg>
        <pc:grpChg chg="mod">
          <ac:chgData name="Stewart Gale" userId="3647ddd2-6040-41ae-a96d-232c23482af8" providerId="ADAL" clId="{F1FC75E1-1DC1-488A-98AF-FFF1EE54E2C4}" dt="2024-05-22T03:22:28.597" v="825" actId="1076"/>
          <ac:grpSpMkLst>
            <pc:docMk/>
            <pc:sldMk cId="111174014" sldId="266"/>
            <ac:grpSpMk id="16" creationId="{A33B3743-3D49-FE6C-4FC6-7B8531A92F22}"/>
          </ac:grpSpMkLst>
        </pc:grpChg>
        <pc:grpChg chg="mod">
          <ac:chgData name="Stewart Gale" userId="3647ddd2-6040-41ae-a96d-232c23482af8" providerId="ADAL" clId="{F1FC75E1-1DC1-488A-98AF-FFF1EE54E2C4}" dt="2024-05-22T03:24:40.228" v="837" actId="1076"/>
          <ac:grpSpMkLst>
            <pc:docMk/>
            <pc:sldMk cId="111174014" sldId="266"/>
            <ac:grpSpMk id="19" creationId="{5DE81E41-5AB8-E04C-957C-B0EA1F7B9FDF}"/>
          </ac:grpSpMkLst>
        </pc:grpChg>
        <pc:grpChg chg="add mod">
          <ac:chgData name="Stewart Gale" userId="3647ddd2-6040-41ae-a96d-232c23482af8" providerId="ADAL" clId="{F1FC75E1-1DC1-488A-98AF-FFF1EE54E2C4}" dt="2024-05-22T03:24:47.412" v="838" actId="1076"/>
          <ac:grpSpMkLst>
            <pc:docMk/>
            <pc:sldMk cId="111174014" sldId="266"/>
            <ac:grpSpMk id="27" creationId="{F21BA286-5823-A257-B2FB-55C9A3509087}"/>
          </ac:grpSpMkLst>
        </pc:grpChg>
        <pc:grpChg chg="add mod">
          <ac:chgData name="Stewart Gale" userId="3647ddd2-6040-41ae-a96d-232c23482af8" providerId="ADAL" clId="{F1FC75E1-1DC1-488A-98AF-FFF1EE54E2C4}" dt="2024-05-22T03:24:53.752" v="839" actId="1076"/>
          <ac:grpSpMkLst>
            <pc:docMk/>
            <pc:sldMk cId="111174014" sldId="266"/>
            <ac:grpSpMk id="40" creationId="{E7F34950-6AC4-38D9-A8BD-B2EE8042272F}"/>
          </ac:grpSpMkLst>
        </pc:grpChg>
        <pc:grpChg chg="add mod">
          <ac:chgData name="Stewart Gale" userId="3647ddd2-6040-41ae-a96d-232c23482af8" providerId="ADAL" clId="{F1FC75E1-1DC1-488A-98AF-FFF1EE54E2C4}" dt="2024-05-22T03:25:01.671" v="840" actId="1076"/>
          <ac:grpSpMkLst>
            <pc:docMk/>
            <pc:sldMk cId="111174014" sldId="266"/>
            <ac:grpSpMk id="53" creationId="{90C8AC81-0A50-41CA-BE0D-EDDFBBF4ED81}"/>
          </ac:grpSpMkLst>
        </pc:grpChg>
        <pc:grpChg chg="add mod">
          <ac:chgData name="Stewart Gale" userId="3647ddd2-6040-41ae-a96d-232c23482af8" providerId="ADAL" clId="{F1FC75E1-1DC1-488A-98AF-FFF1EE54E2C4}" dt="2024-05-22T03:25:15.100" v="842" actId="1076"/>
          <ac:grpSpMkLst>
            <pc:docMk/>
            <pc:sldMk cId="111174014" sldId="266"/>
            <ac:grpSpMk id="72" creationId="{4A919A22-2FBA-3451-919B-173F46537364}"/>
          </ac:grpSpMkLst>
        </pc:grpChg>
        <pc:grpChg chg="add mod">
          <ac:chgData name="Stewart Gale" userId="3647ddd2-6040-41ae-a96d-232c23482af8" providerId="ADAL" clId="{F1FC75E1-1DC1-488A-98AF-FFF1EE54E2C4}" dt="2024-05-22T03:22:28.597" v="825" actId="1076"/>
          <ac:grpSpMkLst>
            <pc:docMk/>
            <pc:sldMk cId="111174014" sldId="266"/>
            <ac:grpSpMk id="87" creationId="{650D5934-C877-9A92-EA2F-FC4CE577C8B2}"/>
          </ac:grpSpMkLst>
        </pc:grpChg>
        <pc:grpChg chg="mod">
          <ac:chgData name="Stewart Gale" userId="3647ddd2-6040-41ae-a96d-232c23482af8" providerId="ADAL" clId="{F1FC75E1-1DC1-488A-98AF-FFF1EE54E2C4}" dt="2024-05-22T03:24:53.752" v="839" actId="1076"/>
          <ac:grpSpMkLst>
            <pc:docMk/>
            <pc:sldMk cId="111174014" sldId="266"/>
            <ac:grpSpMk id="124" creationId="{A600B45B-63A8-727D-F99D-7D5BE6FFAA95}"/>
          </ac:grpSpMkLst>
        </pc:grpChg>
        <pc:grpChg chg="mod">
          <ac:chgData name="Stewart Gale" userId="3647ddd2-6040-41ae-a96d-232c23482af8" providerId="ADAL" clId="{F1FC75E1-1DC1-488A-98AF-FFF1EE54E2C4}" dt="2024-05-22T03:24:47.412" v="838" actId="1076"/>
          <ac:grpSpMkLst>
            <pc:docMk/>
            <pc:sldMk cId="111174014" sldId="266"/>
            <ac:grpSpMk id="137" creationId="{60A838C9-79FE-0748-1DD5-AA3D0814990B}"/>
          </ac:grpSpMkLst>
        </pc:grpChg>
        <pc:grpChg chg="mod">
          <ac:chgData name="Stewart Gale" userId="3647ddd2-6040-41ae-a96d-232c23482af8" providerId="ADAL" clId="{F1FC75E1-1DC1-488A-98AF-FFF1EE54E2C4}" dt="2024-05-22T03:25:01.671" v="840" actId="1076"/>
          <ac:grpSpMkLst>
            <pc:docMk/>
            <pc:sldMk cId="111174014" sldId="266"/>
            <ac:grpSpMk id="150" creationId="{92C5387D-C647-7556-947B-832A49E72CA8}"/>
          </ac:grpSpMkLst>
        </pc:grpChg>
        <pc:grpChg chg="mod">
          <ac:chgData name="Stewart Gale" userId="3647ddd2-6040-41ae-a96d-232c23482af8" providerId="ADAL" clId="{F1FC75E1-1DC1-488A-98AF-FFF1EE54E2C4}" dt="2024-05-22T03:25:07.278" v="841" actId="1076"/>
          <ac:grpSpMkLst>
            <pc:docMk/>
            <pc:sldMk cId="111174014" sldId="266"/>
            <ac:grpSpMk id="163" creationId="{489EA963-F908-728C-CEF3-95ED4FF65E41}"/>
          </ac:grpSpMkLst>
        </pc:grp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6" creationId="{0045674F-BF69-FEB2-E712-20CBA607E1CF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7" creationId="{474E9F73-A83D-290A-F6FC-4327B1DFC516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8" creationId="{19AAD900-DBC5-274F-284E-AE8C3ECAC974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9" creationId="{BEDC9ADB-B42B-8054-6001-D2C4AC930B77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10" creationId="{1F4FC26F-0256-64F7-9297-C61EE240C1A0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11" creationId="{A6925BFB-B794-C001-0ACA-AAAB3858EBDE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12" creationId="{1D7FAFE3-88A4-34DF-57A8-ADEBA8DE09ED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14" creationId="{9F7FFD69-CFD9-E02F-7789-1841E97342EB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15" creationId="{411E1433-2384-422C-D317-4B2E606BF002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31" creationId="{1D0E5B5F-DA99-0961-C45D-6DC87FD68BF0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32" creationId="{B56DC6E0-CF3E-B3B3-F91D-13D5C1368332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33" creationId="{D8A6867E-5D56-A155-47D2-30FD82F6DB53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34" creationId="{0E61BA45-07F1-41B7-186F-BCDD0E0A3F23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35" creationId="{8D5A30D5-269D-BB5E-4490-CE3E917CA53F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36" creationId="{A216FA7C-D626-5299-5A98-18274C338A76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37" creationId="{2E4B1D88-D86E-5911-FFE1-88EEA028CB5C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38" creationId="{BB9E7D3B-DD8C-4427-C149-2E7B8178E634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39" creationId="{D993589E-7F65-5B0D-1304-D7BDBBEF4F3A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44" creationId="{EB90BCED-7FB4-DF28-CFC6-560156166F91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45" creationId="{31D9A0B8-20B4-21F8-C1C3-E4C4B670E080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46" creationId="{04878105-ED68-340B-DFF8-91CE293A5DC8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47" creationId="{9F18AAB2-0209-07E8-99FC-7EEC573F2AA7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48" creationId="{EFEE6A6C-2ED2-827A-A54A-ED2E443ABB4D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49" creationId="{C0CB2822-6815-8DC9-DE95-8FBDE665ED09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50" creationId="{F083EDCC-7B14-06DC-D440-29B723CC4B5E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51" creationId="{356B25D8-DDAF-1A4E-97A2-CB4EF4AFB013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52" creationId="{70EB0789-6C4C-95D0-C4C9-163983D65AE5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57" creationId="{DD81702C-6AB4-92C9-6E2A-0E4718238036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58" creationId="{19929334-981D-C4B3-DAA1-99F8A4E6F8FA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59" creationId="{A99A0088-4D42-4553-0ABB-604743B2DDEE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60" creationId="{C08C1F7E-C2ED-0E6E-06E3-783B3D4FFF2C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61" creationId="{34AFE444-9731-A6A4-6E46-A110CE13D151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62" creationId="{5610DECA-DFDC-5EE2-EEF1-0535D7956A89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69" creationId="{04EFC180-CA37-53C7-A43F-73D2F005B49F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70" creationId="{B263B743-3248-B6C7-F1BD-4C70B1BB43D4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71" creationId="{2B8E7BDC-0A7C-2BDF-1C2D-6DBD385EA2BD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77" creationId="{EF5862D1-B089-AE7E-3C11-4557583233E2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78" creationId="{18CE0123-8A67-7659-A732-9D4DF9F83FE4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79" creationId="{90CA27BA-4623-5879-02E1-BC3FAF1C7E34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80" creationId="{3D010BCD-54F5-5D68-3A69-BEE4E4494F65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81" creationId="{361459F9-9C60-199A-E535-79FEFE6F92CE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82" creationId="{05E51536-6635-4B69-2F6A-80106FE0AECE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83" creationId="{391E9A4D-9036-5D9C-7437-24D1B251976E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85" creationId="{99C77816-71D8-B027-BB89-D19DE90FAA05}"/>
          </ac:cxnSpMkLst>
        </pc:cxnChg>
        <pc:cxnChg chg="mod">
          <ac:chgData name="Stewart Gale" userId="3647ddd2-6040-41ae-a96d-232c23482af8" providerId="ADAL" clId="{F1FC75E1-1DC1-488A-98AF-FFF1EE54E2C4}" dt="2024-05-22T03:21:34.416" v="817"/>
          <ac:cxnSpMkLst>
            <pc:docMk/>
            <pc:sldMk cId="111174014" sldId="266"/>
            <ac:cxnSpMk id="86" creationId="{40B07EBA-4757-089A-B363-F4EEB6777054}"/>
          </ac:cxnSpMkLst>
        </pc:cxnChg>
        <pc:cxnChg chg="mod">
          <ac:chgData name="Stewart Gale" userId="3647ddd2-6040-41ae-a96d-232c23482af8" providerId="ADAL" clId="{F1FC75E1-1DC1-488A-98AF-FFF1EE54E2C4}" dt="2024-05-22T03:22:00.421" v="822"/>
          <ac:cxnSpMkLst>
            <pc:docMk/>
            <pc:sldMk cId="111174014" sldId="266"/>
            <ac:cxnSpMk id="91" creationId="{DE6483BD-4833-1568-A21C-88FCBE99FF9F}"/>
          </ac:cxnSpMkLst>
        </pc:cxnChg>
        <pc:cxnChg chg="mod">
          <ac:chgData name="Stewart Gale" userId="3647ddd2-6040-41ae-a96d-232c23482af8" providerId="ADAL" clId="{F1FC75E1-1DC1-488A-98AF-FFF1EE54E2C4}" dt="2024-05-22T03:22:00.421" v="822"/>
          <ac:cxnSpMkLst>
            <pc:docMk/>
            <pc:sldMk cId="111174014" sldId="266"/>
            <ac:cxnSpMk id="92" creationId="{6C2491C2-F1E9-6F24-B08B-7FBF0E1659F6}"/>
          </ac:cxnSpMkLst>
        </pc:cxnChg>
        <pc:cxnChg chg="mod">
          <ac:chgData name="Stewart Gale" userId="3647ddd2-6040-41ae-a96d-232c23482af8" providerId="ADAL" clId="{F1FC75E1-1DC1-488A-98AF-FFF1EE54E2C4}" dt="2024-05-22T03:22:00.421" v="822"/>
          <ac:cxnSpMkLst>
            <pc:docMk/>
            <pc:sldMk cId="111174014" sldId="266"/>
            <ac:cxnSpMk id="93" creationId="{BEB037F4-3917-3092-3D15-79B2E903AC9B}"/>
          </ac:cxnSpMkLst>
        </pc:cxnChg>
        <pc:cxnChg chg="mod">
          <ac:chgData name="Stewart Gale" userId="3647ddd2-6040-41ae-a96d-232c23482af8" providerId="ADAL" clId="{F1FC75E1-1DC1-488A-98AF-FFF1EE54E2C4}" dt="2024-05-22T03:22:00.421" v="822"/>
          <ac:cxnSpMkLst>
            <pc:docMk/>
            <pc:sldMk cId="111174014" sldId="266"/>
            <ac:cxnSpMk id="94" creationId="{6F11EA7F-C77A-73A3-1FD7-A6295CF77285}"/>
          </ac:cxnSpMkLst>
        </pc:cxnChg>
        <pc:cxnChg chg="mod">
          <ac:chgData name="Stewart Gale" userId="3647ddd2-6040-41ae-a96d-232c23482af8" providerId="ADAL" clId="{F1FC75E1-1DC1-488A-98AF-FFF1EE54E2C4}" dt="2024-05-22T03:22:00.421" v="822"/>
          <ac:cxnSpMkLst>
            <pc:docMk/>
            <pc:sldMk cId="111174014" sldId="266"/>
            <ac:cxnSpMk id="95" creationId="{4B460CE2-A41E-38FE-B8DA-268605CCBC67}"/>
          </ac:cxnSpMkLst>
        </pc:cxnChg>
        <pc:cxnChg chg="mod">
          <ac:chgData name="Stewart Gale" userId="3647ddd2-6040-41ae-a96d-232c23482af8" providerId="ADAL" clId="{F1FC75E1-1DC1-488A-98AF-FFF1EE54E2C4}" dt="2024-05-22T03:22:00.421" v="822"/>
          <ac:cxnSpMkLst>
            <pc:docMk/>
            <pc:sldMk cId="111174014" sldId="266"/>
            <ac:cxnSpMk id="96" creationId="{A095AEE2-C295-5E60-54A2-78AC2B75137F}"/>
          </ac:cxnSpMkLst>
        </pc:cxnChg>
        <pc:cxnChg chg="mod">
          <ac:chgData name="Stewart Gale" userId="3647ddd2-6040-41ae-a96d-232c23482af8" providerId="ADAL" clId="{F1FC75E1-1DC1-488A-98AF-FFF1EE54E2C4}" dt="2024-05-22T03:22:00.421" v="822"/>
          <ac:cxnSpMkLst>
            <pc:docMk/>
            <pc:sldMk cId="111174014" sldId="266"/>
            <ac:cxnSpMk id="97" creationId="{DCEF0078-7714-BBF6-275D-665085E8234B}"/>
          </ac:cxnSpMkLst>
        </pc:cxnChg>
        <pc:cxnChg chg="mod">
          <ac:chgData name="Stewart Gale" userId="3647ddd2-6040-41ae-a96d-232c23482af8" providerId="ADAL" clId="{F1FC75E1-1DC1-488A-98AF-FFF1EE54E2C4}" dt="2024-05-22T03:22:00.421" v="822"/>
          <ac:cxnSpMkLst>
            <pc:docMk/>
            <pc:sldMk cId="111174014" sldId="266"/>
            <ac:cxnSpMk id="100" creationId="{67611AF4-AA9D-77CF-6E67-4ABEABA4852B}"/>
          </ac:cxnSpMkLst>
        </pc:cxnChg>
        <pc:cxnChg chg="mod">
          <ac:chgData name="Stewart Gale" userId="3647ddd2-6040-41ae-a96d-232c23482af8" providerId="ADAL" clId="{F1FC75E1-1DC1-488A-98AF-FFF1EE54E2C4}" dt="2024-05-22T03:22:00.421" v="822"/>
          <ac:cxnSpMkLst>
            <pc:docMk/>
            <pc:sldMk cId="111174014" sldId="266"/>
            <ac:cxnSpMk id="102" creationId="{EDA4320E-F6A8-C389-BBC8-7CC068248C5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CDC06-A12A-44B3-B03D-A9F194BCCAE7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BC7E3-F09A-4AE3-952B-8306D1FAE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54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863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957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63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39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199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843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396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00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546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592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241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D2C80-8957-4BE3-A4C1-8E4B29B861AD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51D48-FF09-4DBA-95C8-383DE9BD68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341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21" Type="http://schemas.openxmlformats.org/officeDocument/2006/relationships/image" Target="../media/image17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image" Target="../media/image24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19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9.png"/><Relationship Id="rId5" Type="http://schemas.openxmlformats.org/officeDocument/2006/relationships/image" Target="../media/image22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1.png"/><Relationship Id="rId21" Type="http://schemas.openxmlformats.org/officeDocument/2006/relationships/image" Target="../media/image54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52.png"/><Relationship Id="rId4" Type="http://schemas.openxmlformats.org/officeDocument/2006/relationships/image" Target="../media/image24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21" Type="http://schemas.openxmlformats.org/officeDocument/2006/relationships/image" Target="../media/image72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24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A33B3743-3D49-FE6C-4FC6-7B8531A92F22}"/>
              </a:ext>
            </a:extLst>
          </p:cNvPr>
          <p:cNvGrpSpPr/>
          <p:nvPr/>
        </p:nvGrpSpPr>
        <p:grpSpPr>
          <a:xfrm>
            <a:off x="1025692" y="886858"/>
            <a:ext cx="1340664" cy="1169251"/>
            <a:chOff x="798477" y="774570"/>
            <a:chExt cx="1905815" cy="1714089"/>
          </a:xfrm>
        </p:grpSpPr>
        <p:sp>
          <p:nvSpPr>
            <p:cNvPr id="13" name="Oval 12"/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713994" y="774570"/>
              <a:ext cx="936433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2366356" y="1307525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5cm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19433" y="77699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81284" y="50613"/>
                <a:ext cx="55546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Calculate the </a:t>
                </a:r>
                <a:r>
                  <a:rPr lang="en-GB" b="1" dirty="0">
                    <a:solidFill>
                      <a:srgbClr val="FF0000"/>
                    </a:solidFill>
                  </a:rPr>
                  <a:t>volume</a:t>
                </a:r>
                <a:r>
                  <a:rPr lang="en-GB" dirty="0"/>
                  <a:t> and </a:t>
                </a:r>
                <a:r>
                  <a:rPr lang="en-GB" b="1" dirty="0">
                    <a:solidFill>
                      <a:srgbClr val="0000FF"/>
                    </a:solidFill>
                  </a:rPr>
                  <a:t>surface area </a:t>
                </a:r>
                <a:r>
                  <a:rPr lang="en-GB" dirty="0"/>
                  <a:t>of the cylinder.</a:t>
                </a:r>
              </a:p>
              <a:p>
                <a:r>
                  <a:rPr lang="en-GB" dirty="0"/>
                  <a:t>Leave your answer in terms of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4" y="50613"/>
                <a:ext cx="5554667" cy="646331"/>
              </a:xfrm>
              <a:prstGeom prst="rect">
                <a:avLst/>
              </a:prstGeom>
              <a:blipFill>
                <a:blip r:embed="rId4"/>
                <a:stretch>
                  <a:fillRect l="-877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/>
              <p:nvPr/>
            </p:nvSpPr>
            <p:spPr>
              <a:xfrm>
                <a:off x="104069" y="2258189"/>
                <a:ext cx="291612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+5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8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69" y="2258189"/>
                <a:ext cx="291612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EC7843-4B17-0107-46E9-092243E6E962}"/>
                  </a:ext>
                </a:extLst>
              </p:cNvPr>
              <p:cNvSpPr/>
              <p:nvPr/>
            </p:nvSpPr>
            <p:spPr>
              <a:xfrm>
                <a:off x="127765" y="3356538"/>
                <a:ext cx="272277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16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5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EC7843-4B17-0107-46E9-092243E6E9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65" y="3356538"/>
                <a:ext cx="2722778" cy="369332"/>
              </a:xfrm>
              <a:prstGeom prst="rect">
                <a:avLst/>
              </a:prstGeom>
              <a:blipFill>
                <a:blip r:embed="rId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E5F7635-2302-BC21-79C1-CEFCE1DC5110}"/>
                  </a:ext>
                </a:extLst>
              </p:cNvPr>
              <p:cNvSpPr/>
              <p:nvPr/>
            </p:nvSpPr>
            <p:spPr>
              <a:xfrm>
                <a:off x="115434" y="2917768"/>
                <a:ext cx="287031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+40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72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E5F7635-2302-BC21-79C1-CEFCE1DC51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34" y="2917768"/>
                <a:ext cx="287031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5DE81E41-5AB8-E04C-957C-B0EA1F7B9FDF}"/>
              </a:ext>
            </a:extLst>
          </p:cNvPr>
          <p:cNvGrpSpPr/>
          <p:nvPr/>
        </p:nvGrpSpPr>
        <p:grpSpPr>
          <a:xfrm>
            <a:off x="5193191" y="593436"/>
            <a:ext cx="1340664" cy="1627600"/>
            <a:chOff x="798477" y="813710"/>
            <a:chExt cx="1905815" cy="167494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10260C8-80C3-5FF4-C12A-892A72862C95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643DAD0-38CE-024E-75FC-919CEEEFE2E6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EBF5F7-5D6C-454F-A66D-242063D3728D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40E37AD-EA48-D138-0516-93E524654E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B76725F-635B-6D25-424B-C145E4897BB1}"/>
                </a:ext>
              </a:extLst>
            </p:cNvPr>
            <p:cNvSpPr txBox="1"/>
            <p:nvPr/>
          </p:nvSpPr>
          <p:spPr>
            <a:xfrm>
              <a:off x="1758666" y="840854"/>
              <a:ext cx="936433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B8AEAAC-365C-373F-DBDF-480309CE1705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E508C3B-32A9-0E4C-C2F6-0B143C02BE1E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E9E6B363-9493-8930-F081-C045011FB4B5}"/>
              </a:ext>
            </a:extLst>
          </p:cNvPr>
          <p:cNvSpPr txBox="1"/>
          <p:nvPr/>
        </p:nvSpPr>
        <p:spPr>
          <a:xfrm>
            <a:off x="6527388" y="1173122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5619D61-0E7E-5250-790F-9ECC67A5FBE6}"/>
              </a:ext>
            </a:extLst>
          </p:cNvPr>
          <p:cNvSpPr txBox="1"/>
          <p:nvPr/>
        </p:nvSpPr>
        <p:spPr>
          <a:xfrm>
            <a:off x="4335395" y="586105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600B45B-63A8-727D-F99D-7D5BE6FFAA95}"/>
              </a:ext>
            </a:extLst>
          </p:cNvPr>
          <p:cNvGrpSpPr/>
          <p:nvPr/>
        </p:nvGrpSpPr>
        <p:grpSpPr>
          <a:xfrm>
            <a:off x="1262898" y="3940050"/>
            <a:ext cx="1241660" cy="1144035"/>
            <a:chOff x="798477" y="811536"/>
            <a:chExt cx="1905815" cy="1677123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81E05E50-8DEF-C0BC-D832-786F7765693B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CDE2C46-3459-8A8F-52A2-5646AF9EEADC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D4182AE-FBFC-6B77-656E-64B427C919EC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D4E611DB-80E3-C658-347B-2D705571A9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6917CF9-A1D7-CA5D-BB70-1CC4EA9F074B}"/>
                </a:ext>
              </a:extLst>
            </p:cNvPr>
            <p:cNvSpPr txBox="1"/>
            <p:nvPr/>
          </p:nvSpPr>
          <p:spPr>
            <a:xfrm>
              <a:off x="1700898" y="811536"/>
              <a:ext cx="936433" cy="541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2cm</a:t>
              </a: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30753625-DFD9-A166-1040-802D6CAACD5B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A1D26CB7-09E1-285F-612A-6555A0F7B4A4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772D4989-0E2E-6968-37F4-056D547350AB}"/>
              </a:ext>
            </a:extLst>
          </p:cNvPr>
          <p:cNvSpPr txBox="1"/>
          <p:nvPr/>
        </p:nvSpPr>
        <p:spPr>
          <a:xfrm>
            <a:off x="2504558" y="4335501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5cm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FA78756-53BB-9FAA-63BC-2FAA148A75EE}"/>
              </a:ext>
            </a:extLst>
          </p:cNvPr>
          <p:cNvSpPr txBox="1"/>
          <p:nvPr/>
        </p:nvSpPr>
        <p:spPr>
          <a:xfrm>
            <a:off x="277226" y="381579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0A838C9-79FE-0748-1DD5-AA3D0814990B}"/>
              </a:ext>
            </a:extLst>
          </p:cNvPr>
          <p:cNvGrpSpPr/>
          <p:nvPr/>
        </p:nvGrpSpPr>
        <p:grpSpPr>
          <a:xfrm>
            <a:off x="9651653" y="262209"/>
            <a:ext cx="1226120" cy="1627600"/>
            <a:chOff x="798477" y="813710"/>
            <a:chExt cx="1905815" cy="1674949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0FB09995-76DD-72D3-92E6-A9AE4EAA7CAE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CE7F131-BBE0-DA59-FF4A-5F545CA5D794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56792EE-792B-D91D-A81E-DAC9E729B89C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DC68B83F-9CDE-C45F-64A9-247CF93574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22349A42-A5D1-9338-E960-EF108417638F}"/>
                </a:ext>
              </a:extLst>
            </p:cNvPr>
            <p:cNvSpPr txBox="1"/>
            <p:nvPr/>
          </p:nvSpPr>
          <p:spPr>
            <a:xfrm>
              <a:off x="1758666" y="863639"/>
              <a:ext cx="936433" cy="380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2cm</a:t>
              </a: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B5134322-79E7-670D-C6DB-C35688426286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A38A60F5-CC53-4450-A24C-F31CE299DA87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EF5204FD-DFD8-9E94-4C78-B9375E569277}"/>
              </a:ext>
            </a:extLst>
          </p:cNvPr>
          <p:cNvSpPr txBox="1"/>
          <p:nvPr/>
        </p:nvSpPr>
        <p:spPr>
          <a:xfrm>
            <a:off x="10871306" y="841895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98C388E-FCAC-4FC3-7DF8-91D589E8CAB7}"/>
              </a:ext>
            </a:extLst>
          </p:cNvPr>
          <p:cNvSpPr txBox="1"/>
          <p:nvPr/>
        </p:nvSpPr>
        <p:spPr>
          <a:xfrm>
            <a:off x="8679313" y="16459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2C5387D-C647-7556-947B-832A49E72CA8}"/>
              </a:ext>
            </a:extLst>
          </p:cNvPr>
          <p:cNvGrpSpPr/>
          <p:nvPr/>
        </p:nvGrpSpPr>
        <p:grpSpPr>
          <a:xfrm>
            <a:off x="5411635" y="4119611"/>
            <a:ext cx="1102535" cy="1155125"/>
            <a:chOff x="798477" y="795277"/>
            <a:chExt cx="1905815" cy="1693382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40FD4A9A-2691-EB82-4AE4-C4322A0A4DA2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C561620D-B303-616C-3E45-A34AAB3A5CD8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91072DF1-8223-6F9E-8680-C12C45CA4942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2B3FEA8-F80C-3BEB-F081-6F707AA30B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35A47D59-9145-009D-0D33-CF4A2BF4918F}"/>
                </a:ext>
              </a:extLst>
            </p:cNvPr>
            <p:cNvSpPr txBox="1"/>
            <p:nvPr/>
          </p:nvSpPr>
          <p:spPr>
            <a:xfrm>
              <a:off x="1580791" y="795277"/>
              <a:ext cx="1051945" cy="541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1cm</a:t>
              </a: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84F52E62-1CDA-CDE6-D72D-BA315D0EE4B9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F5BFDE6-7B07-E4B5-03B1-1542A7DB157C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05805AA9-1EF2-31AB-6F0A-FA4B683FAA39}"/>
              </a:ext>
            </a:extLst>
          </p:cNvPr>
          <p:cNvSpPr txBox="1"/>
          <p:nvPr/>
        </p:nvSpPr>
        <p:spPr>
          <a:xfrm>
            <a:off x="6514171" y="4526152"/>
            <a:ext cx="59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5cm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2AA77F8-6420-6F9D-C288-B597FE32372E}"/>
              </a:ext>
            </a:extLst>
          </p:cNvPr>
          <p:cNvSpPr txBox="1"/>
          <p:nvPr/>
        </p:nvSpPr>
        <p:spPr>
          <a:xfrm>
            <a:off x="4367248" y="399562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89EA963-F908-728C-CEF3-95ED4FF65E41}"/>
              </a:ext>
            </a:extLst>
          </p:cNvPr>
          <p:cNvGrpSpPr/>
          <p:nvPr/>
        </p:nvGrpSpPr>
        <p:grpSpPr>
          <a:xfrm>
            <a:off x="9700191" y="3715658"/>
            <a:ext cx="1085507" cy="1627600"/>
            <a:chOff x="798477" y="813710"/>
            <a:chExt cx="1905815" cy="167494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E5EF29F9-6451-9F2F-C2EE-79F4117F5496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C094517-404D-9DE6-B05A-3FF25236542D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B6DC76BF-7251-D07D-3390-A0FE8F0AF4CA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1DA9096E-0C33-08C0-1F84-2D837B66A8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6D4CEFB6-5178-6055-10CB-65ADB10778FA}"/>
                </a:ext>
              </a:extLst>
            </p:cNvPr>
            <p:cNvSpPr txBox="1"/>
            <p:nvPr/>
          </p:nvSpPr>
          <p:spPr>
            <a:xfrm>
              <a:off x="1679827" y="863639"/>
              <a:ext cx="1015272" cy="380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1cm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58B4F1B0-02F3-F6D4-583B-5863EA5343A0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A8228FC7-49BC-F1A1-58FC-6F3CC5ABD0AE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1" name="TextBox 170">
            <a:extLst>
              <a:ext uri="{FF2B5EF4-FFF2-40B4-BE49-F238E27FC236}">
                <a16:creationId xmlns:a16="http://schemas.microsoft.com/office/drawing/2014/main" id="{3A9019A1-6D59-29A6-ACC1-0C14DFE2B4B5}"/>
              </a:ext>
            </a:extLst>
          </p:cNvPr>
          <p:cNvSpPr txBox="1"/>
          <p:nvPr/>
        </p:nvSpPr>
        <p:spPr>
          <a:xfrm>
            <a:off x="10779232" y="4295344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9754C2A-406D-BBF2-DC88-4E7B8C5B27B0}"/>
              </a:ext>
            </a:extLst>
          </p:cNvPr>
          <p:cNvSpPr txBox="1"/>
          <p:nvPr/>
        </p:nvSpPr>
        <p:spPr>
          <a:xfrm>
            <a:off x="8587239" y="361804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6E4911-D77F-FD1C-44D1-BC41A4C3BBFD}"/>
              </a:ext>
            </a:extLst>
          </p:cNvPr>
          <p:cNvGrpSpPr/>
          <p:nvPr/>
        </p:nvGrpSpPr>
        <p:grpSpPr>
          <a:xfrm>
            <a:off x="4335395" y="2384397"/>
            <a:ext cx="3714963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F7EE95CD-11F5-7191-FCEC-5C9E59B37EEC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F7EE95CD-11F5-7191-FCEC-5C9E59B37E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8AE958FE-2B33-6C1A-5F4C-2384F6B6F719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8AE958FE-2B33-6C1A-5F4C-2384F6B6F7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9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3761ADA2-F92F-1063-7132-9B653FFF9C67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3761ADA2-F92F-1063-7132-9B653FFF9C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81E4A418-79D1-996E-8CD8-A8E30B044045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1110CEA5-305B-C2A0-E970-A0B0F6BD079A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2206DF1-8617-4B95-FA43-9099619B97C5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142990C-3D07-129B-7EC9-E252E0D68A11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99F2F00-A586-C87E-985E-23B835706167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D342909-E1AA-A05E-ABA6-839E4FFA5E9E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72CD676-3680-6622-7A0A-BE1324150237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C76CFD1-0C64-67E3-9EC0-98270413C50E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BF14F57-3598-98C9-1B5E-92AAAF1B902B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D907B7-5C1E-6548-44A4-E08A6E811116}"/>
              </a:ext>
            </a:extLst>
          </p:cNvPr>
          <p:cNvGrpSpPr/>
          <p:nvPr/>
        </p:nvGrpSpPr>
        <p:grpSpPr>
          <a:xfrm>
            <a:off x="8651401" y="2134902"/>
            <a:ext cx="3714963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D98C20C-CE82-C3ED-B812-F38C03D39770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D98C20C-CE82-C3ED-B812-F38C03D397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06FDFFD-492D-C019-771D-D1D79172E835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06FDFFD-492D-C019-771D-D1D79172E8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12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77192870-87EB-7FCC-B725-9501E6F1EBDE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77192870-87EB-7FCC-B725-9501E6F1EB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F3637CF-B64F-3015-86AD-23A1E95AFF63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C260244-8510-F9C9-CEFD-2D9460917A0B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7E3FF47-1327-50FC-A7FA-301333D5B034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B41C59E-7CD3-801A-4892-D4444B1AFA20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973074B-BFE7-14D0-B67B-DF910E865F7E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41CC902-6411-3F0C-F3FC-C282F319B2E9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D6DDC70-DA72-0FB7-3D89-6B79D3A17E9B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2C6B4D4-BC51-7956-561E-11FCDBB28CF4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9DE26EE-8EEC-2903-0000-2459206B2292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0B943FB-D536-A76D-074A-7F079A5F820A}"/>
              </a:ext>
            </a:extLst>
          </p:cNvPr>
          <p:cNvGrpSpPr/>
          <p:nvPr/>
        </p:nvGrpSpPr>
        <p:grpSpPr>
          <a:xfrm>
            <a:off x="196901" y="5170623"/>
            <a:ext cx="3714963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3C3E7FC0-F802-5DC7-65F6-583407717770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3C3E7FC0-F802-5DC7-65F6-5834077177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DAEED86F-FD5C-002A-61B8-E75C10B1629D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DAEED86F-FD5C-002A-61B8-E75C10B1629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15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37A1997B-A69D-14ED-753A-FA694DE78F39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37A1997B-A69D-14ED-753A-FA694DE78F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6A4FC2-BAB8-CA97-D256-74307D2FE5CD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0D9F328-8CDD-6B15-82C4-02E39237CE89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411C125-8ABC-273E-051A-A4B4EA513544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8CFC422-70EC-5269-4D80-45A000A3BCFD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EE15339-4502-62FC-4433-C27FA9D17482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689B563-6640-642D-7B24-5EF507A76FCE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6EABE36E-8F01-9654-6E69-C008F1781F03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327D567-6F8F-C894-6375-E6D3AC4053D8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DE3D76E-2A0A-EEC4-F0CE-4E913B45BEF7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FE55B41-795F-A07E-C13C-E5ADBCD257F0}"/>
              </a:ext>
            </a:extLst>
          </p:cNvPr>
          <p:cNvGrpSpPr/>
          <p:nvPr/>
        </p:nvGrpSpPr>
        <p:grpSpPr>
          <a:xfrm>
            <a:off x="4355510" y="5385024"/>
            <a:ext cx="3707946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5E7ACADC-E54C-0401-498A-84B1D030CA9A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5E7ACADC-E54C-0401-498A-84B1D030CA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A08DA12E-253E-F9A9-1FDB-855AEA371696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A08DA12E-253E-F9A9-1FDB-855AEA3716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18"/>
                  <a:stretch>
                    <a:fillRect t="-10000" b="-2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607C1459-F963-72C1-5AA1-A8DAC3A42FBE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607C1459-F963-72C1-5AA1-A8DAC3A42F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1837E8E-DECC-FE39-31AF-D63D020896CD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044D140E-8D8F-2366-60EB-4C1B7453EB6E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CAE6A69-37C1-5EB8-0845-95DE75089060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986843F-F2DA-C88F-BC3B-45E6036D4E3E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BA27797-CF3D-95E3-A71E-629FE53745C3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87661FF-E2DB-F9C8-7801-A9F8D9725C9D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972DF97-E71A-223A-6341-6538A2F35A57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C59A61E-E821-B072-1827-FFDC32D4452B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A8CD05C-D716-E510-9E2B-3AAC88C82DF5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8D173C3-7181-20F0-3501-6C1E534566C8}"/>
              </a:ext>
            </a:extLst>
          </p:cNvPr>
          <p:cNvGrpSpPr/>
          <p:nvPr/>
        </p:nvGrpSpPr>
        <p:grpSpPr>
          <a:xfrm>
            <a:off x="8525719" y="5508066"/>
            <a:ext cx="3714963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EAC3B6E8-AC0D-0D51-E537-901235C4FF97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EAC3B6E8-AC0D-0D51-E537-901235C4FF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365F1CD1-DA0A-355E-E6E3-36A550F4B6E4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365F1CD1-DA0A-355E-E6E3-36A550F4B6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21"/>
                  <a:stretch>
                    <a:fillRect t="-10000" b="-2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29D8FB70-0753-9B54-3C8E-8BCA31EA17A0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29D8FB70-0753-9B54-3C8E-8BCA31EA17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5F4AD33-460B-8B8D-C6F1-E6720603C8B1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7209D5A0-1BDD-5A64-7224-740209AAE843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5E32DC5-0034-9F79-3C22-DD2F581BAB04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C44F19C7-E845-A42A-1DDA-473FA5BE686F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E6B855C1-C3E4-2C05-A781-C866358F26F0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90C1348B-BC52-4D25-5F5B-CA37CD3AADD7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E651C56-F409-E467-883C-673A662837E5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B52B9F7F-D407-2EEC-C93E-FA540905B7AF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BED700D-AA07-3BCC-BB82-4FA449F09868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517BB249-5F3D-52C7-7227-F13B21DDAFFF}"/>
              </a:ext>
            </a:extLst>
          </p:cNvPr>
          <p:cNvSpPr txBox="1"/>
          <p:nvPr/>
        </p:nvSpPr>
        <p:spPr>
          <a:xfrm>
            <a:off x="943104" y="2100854"/>
            <a:ext cx="540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Circle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61708CA-75CD-7BAC-9064-3B740FCCBEEC}"/>
              </a:ext>
            </a:extLst>
          </p:cNvPr>
          <p:cNvSpPr txBox="1"/>
          <p:nvPr/>
        </p:nvSpPr>
        <p:spPr>
          <a:xfrm>
            <a:off x="1612800" y="2107302"/>
            <a:ext cx="540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Circle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2634744-8956-66E8-7F25-728B192E72EC}"/>
              </a:ext>
            </a:extLst>
          </p:cNvPr>
          <p:cNvSpPr txBox="1"/>
          <p:nvPr/>
        </p:nvSpPr>
        <p:spPr>
          <a:xfrm>
            <a:off x="2202258" y="2093060"/>
            <a:ext cx="796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Rectangle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A5B6EF0-D4DB-E65A-6197-E9CEA12E6428}"/>
              </a:ext>
            </a:extLst>
          </p:cNvPr>
          <p:cNvSpPr txBox="1"/>
          <p:nvPr/>
        </p:nvSpPr>
        <p:spPr>
          <a:xfrm>
            <a:off x="1495631" y="2727332"/>
            <a:ext cx="796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Rectangle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F1F00A7-BBF6-FE66-84A6-17ED63F6C9E6}"/>
              </a:ext>
            </a:extLst>
          </p:cNvPr>
          <p:cNvSpPr txBox="1"/>
          <p:nvPr/>
        </p:nvSpPr>
        <p:spPr>
          <a:xfrm>
            <a:off x="869673" y="2580992"/>
            <a:ext cx="639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Both Circles</a:t>
            </a:r>
          </a:p>
        </p:txBody>
      </p:sp>
    </p:spTree>
    <p:extLst>
      <p:ext uri="{BB962C8B-B14F-4D97-AF65-F5344CB8AC3E}">
        <p14:creationId xmlns:p14="http://schemas.microsoft.com/office/powerpoint/2010/main" val="507620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A33B3743-3D49-FE6C-4FC6-7B8531A92F22}"/>
              </a:ext>
            </a:extLst>
          </p:cNvPr>
          <p:cNvGrpSpPr/>
          <p:nvPr/>
        </p:nvGrpSpPr>
        <p:grpSpPr>
          <a:xfrm>
            <a:off x="942565" y="586591"/>
            <a:ext cx="1340664" cy="1142551"/>
            <a:chOff x="798477" y="813710"/>
            <a:chExt cx="1905815" cy="1674949"/>
          </a:xfrm>
        </p:grpSpPr>
        <p:sp>
          <p:nvSpPr>
            <p:cNvPr id="13" name="Oval 12"/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713994" y="815190"/>
              <a:ext cx="936433" cy="541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1cm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2283229" y="980558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4cm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36306" y="45003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DE81E41-5AB8-E04C-957C-B0EA1F7B9FDF}"/>
              </a:ext>
            </a:extLst>
          </p:cNvPr>
          <p:cNvGrpSpPr/>
          <p:nvPr/>
        </p:nvGrpSpPr>
        <p:grpSpPr>
          <a:xfrm>
            <a:off x="5130656" y="244176"/>
            <a:ext cx="1389622" cy="1627600"/>
            <a:chOff x="798477" y="813710"/>
            <a:chExt cx="1975407" cy="167494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10260C8-80C3-5FF4-C12A-892A72862C95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643DAD0-38CE-024E-75FC-919CEEEFE2E6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EBF5F7-5D6C-454F-A66D-242063D3728D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40E37AD-EA48-D138-0516-93E524654E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B76725F-635B-6D25-424B-C145E4897BB1}"/>
                </a:ext>
              </a:extLst>
            </p:cNvPr>
            <p:cNvSpPr txBox="1"/>
            <p:nvPr/>
          </p:nvSpPr>
          <p:spPr>
            <a:xfrm>
              <a:off x="1690940" y="863667"/>
              <a:ext cx="1082944" cy="380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1cm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B8AEAAC-365C-373F-DBDF-480309CE1705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E508C3B-32A9-0E4C-C2F6-0B143C02BE1E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E9E6B363-9493-8930-F081-C045011FB4B5}"/>
              </a:ext>
            </a:extLst>
          </p:cNvPr>
          <p:cNvSpPr txBox="1"/>
          <p:nvPr/>
        </p:nvSpPr>
        <p:spPr>
          <a:xfrm>
            <a:off x="6464853" y="823862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40cm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5619D61-0E7E-5250-790F-9ECC67A5FBE6}"/>
              </a:ext>
            </a:extLst>
          </p:cNvPr>
          <p:cNvSpPr txBox="1"/>
          <p:nvPr/>
        </p:nvSpPr>
        <p:spPr>
          <a:xfrm>
            <a:off x="4272860" y="236845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600B45B-63A8-727D-F99D-7D5BE6FFAA95}"/>
              </a:ext>
            </a:extLst>
          </p:cNvPr>
          <p:cNvGrpSpPr/>
          <p:nvPr/>
        </p:nvGrpSpPr>
        <p:grpSpPr>
          <a:xfrm>
            <a:off x="1335742" y="3975474"/>
            <a:ext cx="1241660" cy="1144035"/>
            <a:chOff x="798477" y="811536"/>
            <a:chExt cx="1905815" cy="1677123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81E05E50-8DEF-C0BC-D832-786F7765693B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CDE2C46-3459-8A8F-52A2-5646AF9EEADC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D4182AE-FBFC-6B77-656E-64B427C919EC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D4E611DB-80E3-C658-347B-2D705571A9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6917CF9-A1D7-CA5D-BB70-1CC4EA9F074B}"/>
                </a:ext>
              </a:extLst>
            </p:cNvPr>
            <p:cNvSpPr txBox="1"/>
            <p:nvPr/>
          </p:nvSpPr>
          <p:spPr>
            <a:xfrm>
              <a:off x="1700898" y="811536"/>
              <a:ext cx="936433" cy="541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5cm</a:t>
              </a: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30753625-DFD9-A166-1040-802D6CAACD5B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A1D26CB7-09E1-285F-612A-6555A0F7B4A4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772D4989-0E2E-6968-37F4-056D547350AB}"/>
              </a:ext>
            </a:extLst>
          </p:cNvPr>
          <p:cNvSpPr txBox="1"/>
          <p:nvPr/>
        </p:nvSpPr>
        <p:spPr>
          <a:xfrm>
            <a:off x="2577402" y="4370925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20cm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FA78756-53BB-9FAA-63BC-2FAA148A75EE}"/>
              </a:ext>
            </a:extLst>
          </p:cNvPr>
          <p:cNvSpPr txBox="1"/>
          <p:nvPr/>
        </p:nvSpPr>
        <p:spPr>
          <a:xfrm>
            <a:off x="350070" y="3851217"/>
            <a:ext cx="555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0A838C9-79FE-0748-1DD5-AA3D0814990B}"/>
              </a:ext>
            </a:extLst>
          </p:cNvPr>
          <p:cNvGrpSpPr/>
          <p:nvPr/>
        </p:nvGrpSpPr>
        <p:grpSpPr>
          <a:xfrm>
            <a:off x="9128960" y="334750"/>
            <a:ext cx="1628788" cy="1627600"/>
            <a:chOff x="798477" y="813710"/>
            <a:chExt cx="2030462" cy="1674949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0FB09995-76DD-72D3-92E6-A9AE4EAA7CAE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CE7F131-BBE0-DA59-FF4A-5F545CA5D794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56792EE-792B-D91D-A81E-DAC9E729B89C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DC68B83F-9CDE-C45F-64A9-247CF93574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22349A42-A5D1-9338-E960-EF108417638F}"/>
                </a:ext>
              </a:extLst>
            </p:cNvPr>
            <p:cNvSpPr txBox="1"/>
            <p:nvPr/>
          </p:nvSpPr>
          <p:spPr>
            <a:xfrm>
              <a:off x="1716192" y="864414"/>
              <a:ext cx="1112747" cy="380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10cm</a:t>
              </a: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B5134322-79E7-670D-C6DB-C35688426286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A38A60F5-CC53-4450-A24C-F31CE299DA87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EF5204FD-DFD8-9E94-4C78-B9375E569277}"/>
              </a:ext>
            </a:extLst>
          </p:cNvPr>
          <p:cNvSpPr txBox="1"/>
          <p:nvPr/>
        </p:nvSpPr>
        <p:spPr>
          <a:xfrm>
            <a:off x="10651292" y="914436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40cm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98C388E-FCAC-4FC3-7DF8-91D589E8CAB7}"/>
              </a:ext>
            </a:extLst>
          </p:cNvPr>
          <p:cNvSpPr txBox="1"/>
          <p:nvPr/>
        </p:nvSpPr>
        <p:spPr>
          <a:xfrm>
            <a:off x="8317295" y="30666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2C5387D-C647-7556-947B-832A49E72CA8}"/>
              </a:ext>
            </a:extLst>
          </p:cNvPr>
          <p:cNvGrpSpPr/>
          <p:nvPr/>
        </p:nvGrpSpPr>
        <p:grpSpPr>
          <a:xfrm>
            <a:off x="5435648" y="4018005"/>
            <a:ext cx="1102535" cy="1142551"/>
            <a:chOff x="798477" y="813710"/>
            <a:chExt cx="1905815" cy="1674949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40FD4A9A-2691-EB82-4AE4-C4322A0A4DA2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C561620D-B303-616C-3E45-A34AAB3A5CD8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91072DF1-8223-6F9E-8680-C12C45CA4942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2B3FEA8-F80C-3BEB-F081-6F707AA30B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35A47D59-9145-009D-0D33-CF4A2BF4918F}"/>
                </a:ext>
              </a:extLst>
            </p:cNvPr>
            <p:cNvSpPr txBox="1"/>
            <p:nvPr/>
          </p:nvSpPr>
          <p:spPr>
            <a:xfrm>
              <a:off x="1580791" y="845296"/>
              <a:ext cx="1051945" cy="541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5m</a:t>
              </a: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84F52E62-1CDA-CDE6-D72D-BA315D0EE4B9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F5BFDE6-7B07-E4B5-03B1-1542A7DB157C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05805AA9-1EF2-31AB-6F0A-FA4B683FAA39}"/>
              </a:ext>
            </a:extLst>
          </p:cNvPr>
          <p:cNvSpPr txBox="1"/>
          <p:nvPr/>
        </p:nvSpPr>
        <p:spPr>
          <a:xfrm>
            <a:off x="6538184" y="4411972"/>
            <a:ext cx="747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20m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2AA77F8-6420-6F9D-C288-B597FE32372E}"/>
              </a:ext>
            </a:extLst>
          </p:cNvPr>
          <p:cNvSpPr txBox="1"/>
          <p:nvPr/>
        </p:nvSpPr>
        <p:spPr>
          <a:xfrm>
            <a:off x="4218003" y="3925612"/>
            <a:ext cx="540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89EA963-F908-728C-CEF3-95ED4FF65E41}"/>
              </a:ext>
            </a:extLst>
          </p:cNvPr>
          <p:cNvGrpSpPr/>
          <p:nvPr/>
        </p:nvGrpSpPr>
        <p:grpSpPr>
          <a:xfrm>
            <a:off x="9666849" y="3692367"/>
            <a:ext cx="1085507" cy="1627600"/>
            <a:chOff x="798477" y="813710"/>
            <a:chExt cx="1905815" cy="167494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E5EF29F9-6451-9F2F-C2EE-79F4117F5496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C094517-404D-9DE6-B05A-3FF25236542D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B6DC76BF-7251-D07D-3390-A0FE8F0AF4CA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1DA9096E-0C33-08C0-1F84-2D837B66A8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6D4CEFB6-5178-6055-10CB-65ADB10778FA}"/>
                </a:ext>
              </a:extLst>
            </p:cNvPr>
            <p:cNvSpPr txBox="1"/>
            <p:nvPr/>
          </p:nvSpPr>
          <p:spPr>
            <a:xfrm>
              <a:off x="1679827" y="863639"/>
              <a:ext cx="1015272" cy="380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5cm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58B4F1B0-02F3-F6D4-583B-5863EA5343A0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A8228FC7-49BC-F1A1-58FC-6F3CC5ABD0AE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1" name="TextBox 170">
            <a:extLst>
              <a:ext uri="{FF2B5EF4-FFF2-40B4-BE49-F238E27FC236}">
                <a16:creationId xmlns:a16="http://schemas.microsoft.com/office/drawing/2014/main" id="{3A9019A1-6D59-29A6-ACC1-0C14DFE2B4B5}"/>
              </a:ext>
            </a:extLst>
          </p:cNvPr>
          <p:cNvSpPr txBox="1"/>
          <p:nvPr/>
        </p:nvSpPr>
        <p:spPr>
          <a:xfrm>
            <a:off x="10745890" y="4272053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9754C2A-406D-BBF2-DC88-4E7B8C5B27B0}"/>
              </a:ext>
            </a:extLst>
          </p:cNvPr>
          <p:cNvSpPr txBox="1"/>
          <p:nvPr/>
        </p:nvSpPr>
        <p:spPr>
          <a:xfrm>
            <a:off x="8357598" y="3674305"/>
            <a:ext cx="587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44BF3BA-53C2-346B-FF3F-70F80516B88F}"/>
              </a:ext>
            </a:extLst>
          </p:cNvPr>
          <p:cNvGrpSpPr/>
          <p:nvPr/>
        </p:nvGrpSpPr>
        <p:grpSpPr>
          <a:xfrm>
            <a:off x="4272860" y="2035137"/>
            <a:ext cx="3714963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D9181344-914A-9709-CFB2-FA6EDA91D959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D9181344-914A-9709-CFB2-FA6EDA91D95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3A737DCF-D091-569E-B8B8-78DF4BD4F632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3A737DCF-D091-569E-B8B8-78DF4BD4F63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3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E73EB33E-A153-FA3E-2C99-639BAED9F98C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E73EB33E-A153-FA3E-2C99-639BAED9F9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045674F-BF69-FEB2-E712-20CBA607E1CF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74E9F73-A83D-290A-F6FC-4327B1DFC516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9AAD900-DBC5-274F-284E-AE8C3ECAC974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EDC9ADB-B42B-8054-6001-D2C4AC930B77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F4FC26F-0256-64F7-9297-C61EE240C1A0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6925BFB-B794-C001-0ACA-AAAB3858EBDE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D7FAFE3-88A4-34DF-57A8-ADEBA8DE09ED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F7FFD69-CFD9-E02F-7789-1841E97342EB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1E1433-2384-422C-D317-4B2E606BF002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21BA286-5823-A257-B2FB-55C9A3509087}"/>
              </a:ext>
            </a:extLst>
          </p:cNvPr>
          <p:cNvGrpSpPr/>
          <p:nvPr/>
        </p:nvGrpSpPr>
        <p:grpSpPr>
          <a:xfrm>
            <a:off x="8228437" y="2139391"/>
            <a:ext cx="3714963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6118C82D-9E75-F8A1-CAC1-C07F627E7C91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6118C82D-9E75-F8A1-CAC1-C07F627E7C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B64A5F18-EC94-E1F4-0238-8A21F1F3A6A8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B64A5F18-EC94-E1F4-0238-8A21F1F3A6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6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C37AD4F-A699-5FCA-09CC-7023898BE1F2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C37AD4F-A699-5FCA-09CC-7023898BE1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D0E5B5F-DA99-0961-C45D-6DC87FD68BF0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56DC6E0-CF3E-B3B3-F91D-13D5C1368332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8A6867E-5D56-A155-47D2-30FD82F6DB53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E61BA45-07F1-41B7-186F-BCDD0E0A3F23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D5A30D5-269D-BB5E-4490-CE3E917CA53F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216FA7C-D626-5299-5A98-18274C338A76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E4B1D88-D86E-5911-FFE1-88EEA028CB5C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B9E7D3B-DD8C-4427-C149-2E7B8178E634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993589E-7F65-5B0D-1304-D7BDBBEF4F3A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7F34950-6AC4-38D9-A8BD-B2EE8042272F}"/>
              </a:ext>
            </a:extLst>
          </p:cNvPr>
          <p:cNvGrpSpPr/>
          <p:nvPr/>
        </p:nvGrpSpPr>
        <p:grpSpPr>
          <a:xfrm>
            <a:off x="136306" y="5258899"/>
            <a:ext cx="3714963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13BAAFE5-39DE-417E-9C9F-3A78BC2FF8A5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13BAAFE5-39DE-417E-9C9F-3A78BC2FF8A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79727BB-C23A-0A33-34A8-98B080C9A21D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79727BB-C23A-0A33-34A8-98B080C9A2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9"/>
                  <a:stretch>
                    <a:fillRect t="-10000" b="-2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B9C29C3F-EAC4-6EE5-6A74-7C7F9A145596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B9C29C3F-EAC4-6EE5-6A74-7C7F9A1455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90BCED-7FB4-DF28-CFC6-560156166F91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1D9A0B8-20B4-21F8-C1C3-E4C4B670E080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4878105-ED68-340B-DFF8-91CE293A5DC8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F18AAB2-0209-07E8-99FC-7EEC573F2AA7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FEE6A6C-2ED2-827A-A54A-ED2E443ABB4D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0CB2822-6815-8DC9-DE95-8FBDE665ED09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083EDCC-7B14-06DC-D440-29B723CC4B5E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56B25D8-DDAF-1A4E-97A2-CB4EF4AFB013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0EB0789-6C4C-95D0-C4C9-163983D65AE5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0C8AC81-0A50-41CA-BE0D-EDDFBBF4ED81}"/>
              </a:ext>
            </a:extLst>
          </p:cNvPr>
          <p:cNvGrpSpPr/>
          <p:nvPr/>
        </p:nvGrpSpPr>
        <p:grpSpPr>
          <a:xfrm>
            <a:off x="4319409" y="5215455"/>
            <a:ext cx="3707946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A8BBEC4-5C90-6EB4-3050-692DF9E3D94D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A8BBEC4-5C90-6EB4-3050-692DF9E3D9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5524803-BE7C-9DDD-0461-C66F3960EA90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5524803-BE7C-9DDD-0461-C66F3960EA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12"/>
                  <a:stretch>
                    <a:fillRect t="-10000" b="-2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031C0B9-5B63-9B83-752A-1DCD8465E7AE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031C0B9-5B63-9B83-752A-1DCD8465E7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D81702C-6AB4-92C9-6E2A-0E4718238036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9929334-981D-C4B3-DAA1-99F8A4E6F8FA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99A0088-4D42-4553-0ABB-604743B2DDEE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08C1F7E-C2ED-0E6E-06E3-783B3D4FFF2C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4AFE444-9731-A6A4-6E46-A110CE13D151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610DECA-DFDC-5EE2-EEF1-0535D7956A89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04EFC180-CA37-53C7-A43F-73D2F005B49F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263B743-3248-B6C7-F1BD-4C70B1BB43D4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2B8E7BDC-0A7C-2BDF-1C2D-6DBD385EA2BD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A919A22-2FBA-3451-919B-173F46537364}"/>
              </a:ext>
            </a:extLst>
          </p:cNvPr>
          <p:cNvGrpSpPr/>
          <p:nvPr/>
        </p:nvGrpSpPr>
        <p:grpSpPr>
          <a:xfrm>
            <a:off x="8420996" y="5462999"/>
            <a:ext cx="3714963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518F8E7-AC3C-C1D8-1CCF-24BAD6E1CBD0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C518F8E7-AC3C-C1D8-1CCF-24BAD6E1CB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C0421F92-758C-4A5D-F271-8097B327B1CF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C0421F92-758C-4A5D-F271-8097B327B1C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15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7D584D09-040C-7297-DE1A-39095A8FCDD3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7D584D09-040C-7297-DE1A-39095A8FCD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F5862D1-B089-AE7E-3C11-4557583233E2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18CE0123-8A67-7659-A732-9D4DF9F83FE4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0CA27BA-4623-5879-02E1-BC3FAF1C7E34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D010BCD-54F5-5D68-3A69-BEE4E4494F65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61459F9-9C60-199A-E535-79FEFE6F92CE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5E51536-6635-4B69-2F6A-80106FE0AECE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391E9A4D-9036-5D9C-7437-24D1B251976E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99C77816-71D8-B027-BB89-D19DE90FAA05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0B07EBA-4757-089A-B363-F4EEB6777054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50D5934-C877-9A92-EA2F-FC4CE577C8B2}"/>
              </a:ext>
            </a:extLst>
          </p:cNvPr>
          <p:cNvGrpSpPr/>
          <p:nvPr/>
        </p:nvGrpSpPr>
        <p:grpSpPr>
          <a:xfrm>
            <a:off x="136324" y="1876422"/>
            <a:ext cx="3714963" cy="1284978"/>
            <a:chOff x="225270" y="5515839"/>
            <a:chExt cx="3714963" cy="12849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A0375B54-A2DD-0B01-CFD3-A6EB18A00AA6}"/>
                    </a:ext>
                  </a:extLst>
                </p:cNvPr>
                <p:cNvSpPr/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</a:rPr>
                          <m:t>16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10</m:t>
                        </m:r>
                        <m:d>
                          <m:dPr>
                            <m:ctrlP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8</m:t>
                            </m:r>
                            <m:r>
                              <a:rPr lang="en-GB" i="1">
                                <a:solidFill>
                                  <a:schemeClr val="bg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𝜋</m:t>
                            </m:r>
                          </m:e>
                        </m:d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A0375B54-A2DD-0B01-CFD3-A6EB18A00AA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270" y="5515839"/>
                  <a:ext cx="3360283" cy="3693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CC131BBB-DE25-7088-AF1C-72DED2A195F4}"/>
                    </a:ext>
                  </a:extLst>
                </p:cNvPr>
                <p:cNvSpPr/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𝑉𝑜𝑙𝑢𝑚𝑒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   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x 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10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libri" panose="020F0502020204030204"/>
                      <a:ea typeface="Cambria Math" charset="0"/>
                      <a:cs typeface="Cambria Math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GB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=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i="1">
                          <a:solidFill>
                            <a:schemeClr val="bg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  <a:ea typeface="Cambria Math" charset="0"/>
                      <a:cs typeface="Cambria Math" charset="0"/>
                    </a:rPr>
                    <a:t> </a:t>
                  </a:r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CC131BBB-DE25-7088-AF1C-72DED2A195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6431485"/>
                  <a:ext cx="3707946" cy="369332"/>
                </a:xfrm>
                <a:prstGeom prst="rect">
                  <a:avLst/>
                </a:prstGeom>
                <a:blipFill>
                  <a:blip r:embed="rId18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70299FB1-7ACB-5E2A-B2EB-FC1461B8E45D}"/>
                    </a:ext>
                  </a:extLst>
                </p:cNvPr>
                <p:cNvSpPr/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kumimoji="0" lang="en-GB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𝐴𝑟𝑒𝑎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  <m:r>
                          <a:rPr lang="en-GB" i="1" smtClean="0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+ 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8 0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 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GB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112</m:t>
                        </m:r>
                        <m: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oMath>
                    </m:oMathPara>
                  </a14:m>
                  <a:endPara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endParaRPr>
                </a:p>
              </p:txBody>
            </p:sp>
          </mc:Choice>
          <mc:Fallback xmlns="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70299FB1-7ACB-5E2A-B2EB-FC1461B8E4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287" y="5943304"/>
                  <a:ext cx="3253468" cy="3693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E6483BD-4833-1568-A21C-88FCBE99FF9F}"/>
                </a:ext>
              </a:extLst>
            </p:cNvPr>
            <p:cNvCxnSpPr/>
            <p:nvPr/>
          </p:nvCxnSpPr>
          <p:spPr>
            <a:xfrm>
              <a:off x="1163831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6C2491C2-F1E9-6F24-B08B-7FBF0E1659F6}"/>
                </a:ext>
              </a:extLst>
            </p:cNvPr>
            <p:cNvCxnSpPr/>
            <p:nvPr/>
          </p:nvCxnSpPr>
          <p:spPr>
            <a:xfrm>
              <a:off x="1839008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BEB037F4-3917-3092-3D15-79B2E903AC9B}"/>
                </a:ext>
              </a:extLst>
            </p:cNvPr>
            <p:cNvCxnSpPr/>
            <p:nvPr/>
          </p:nvCxnSpPr>
          <p:spPr>
            <a:xfrm>
              <a:off x="2571454" y="5876618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F11EA7F-C77A-73A3-1FD7-A6295CF77285}"/>
                </a:ext>
              </a:extLst>
            </p:cNvPr>
            <p:cNvCxnSpPr/>
            <p:nvPr/>
          </p:nvCxnSpPr>
          <p:spPr>
            <a:xfrm>
              <a:off x="1097329" y="6307720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B460CE2-A41E-38FE-B8DA-268605CCBC67}"/>
                </a:ext>
              </a:extLst>
            </p:cNvPr>
            <p:cNvCxnSpPr/>
            <p:nvPr/>
          </p:nvCxnSpPr>
          <p:spPr>
            <a:xfrm>
              <a:off x="1901793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A095AEE2-C295-5E60-54A2-78AC2B75137F}"/>
                </a:ext>
              </a:extLst>
            </p:cNvPr>
            <p:cNvCxnSpPr/>
            <p:nvPr/>
          </p:nvCxnSpPr>
          <p:spPr>
            <a:xfrm>
              <a:off x="2764962" y="6326876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CEF0078-7714-BBF6-275D-665085E8234B}"/>
                </a:ext>
              </a:extLst>
            </p:cNvPr>
            <p:cNvCxnSpPr/>
            <p:nvPr/>
          </p:nvCxnSpPr>
          <p:spPr>
            <a:xfrm>
              <a:off x="1456385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7611AF4-AA9D-77CF-6E67-4ABEABA4852B}"/>
                </a:ext>
              </a:extLst>
            </p:cNvPr>
            <p:cNvCxnSpPr/>
            <p:nvPr/>
          </p:nvCxnSpPr>
          <p:spPr>
            <a:xfrm>
              <a:off x="2265679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EDA4320E-F6A8-C389-BBC8-7CC068248C53}"/>
                </a:ext>
              </a:extLst>
            </p:cNvPr>
            <p:cNvCxnSpPr/>
            <p:nvPr/>
          </p:nvCxnSpPr>
          <p:spPr>
            <a:xfrm>
              <a:off x="3059084" y="6757373"/>
              <a:ext cx="426671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174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E71771-2B78-D45D-EB5C-763E1031C3A2}"/>
              </a:ext>
            </a:extLst>
          </p:cNvPr>
          <p:cNvSpPr txBox="1"/>
          <p:nvPr/>
        </p:nvSpPr>
        <p:spPr>
          <a:xfrm>
            <a:off x="2141913" y="2177934"/>
            <a:ext cx="81215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752064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A33B3743-3D49-FE6C-4FC6-7B8531A92F22}"/>
              </a:ext>
            </a:extLst>
          </p:cNvPr>
          <p:cNvGrpSpPr/>
          <p:nvPr/>
        </p:nvGrpSpPr>
        <p:grpSpPr>
          <a:xfrm>
            <a:off x="1025692" y="886858"/>
            <a:ext cx="1340664" cy="1169251"/>
            <a:chOff x="798477" y="774570"/>
            <a:chExt cx="1905815" cy="1714089"/>
          </a:xfrm>
        </p:grpSpPr>
        <p:sp>
          <p:nvSpPr>
            <p:cNvPr id="13" name="Oval 12"/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713994" y="774570"/>
              <a:ext cx="936433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2366356" y="1307525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5cm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19433" y="77699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81284" y="50613"/>
                <a:ext cx="55546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Calculate the </a:t>
                </a:r>
                <a:r>
                  <a:rPr lang="en-GB" b="1" dirty="0">
                    <a:solidFill>
                      <a:srgbClr val="FF0000"/>
                    </a:solidFill>
                  </a:rPr>
                  <a:t>volume</a:t>
                </a:r>
                <a:r>
                  <a:rPr lang="en-GB" dirty="0"/>
                  <a:t> and </a:t>
                </a:r>
                <a:r>
                  <a:rPr lang="en-GB" b="1" dirty="0">
                    <a:solidFill>
                      <a:srgbClr val="0000FF"/>
                    </a:solidFill>
                  </a:rPr>
                  <a:t>surface area </a:t>
                </a:r>
                <a:r>
                  <a:rPr lang="en-GB" dirty="0"/>
                  <a:t>of the cylinder.</a:t>
                </a:r>
              </a:p>
              <a:p>
                <a:r>
                  <a:rPr lang="en-GB" dirty="0"/>
                  <a:t>Leave your answer in terms of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4" y="50613"/>
                <a:ext cx="5554667" cy="646331"/>
              </a:xfrm>
              <a:prstGeom prst="rect">
                <a:avLst/>
              </a:prstGeom>
              <a:blipFill>
                <a:blip r:embed="rId4"/>
                <a:stretch>
                  <a:fillRect l="-877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/>
              <p:nvPr/>
            </p:nvSpPr>
            <p:spPr>
              <a:xfrm>
                <a:off x="81997" y="2184105"/>
                <a:ext cx="291612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+5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8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7" y="2184105"/>
                <a:ext cx="291612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EC7843-4B17-0107-46E9-092243E6E962}"/>
                  </a:ext>
                </a:extLst>
              </p:cNvPr>
              <p:cNvSpPr/>
              <p:nvPr/>
            </p:nvSpPr>
            <p:spPr>
              <a:xfrm>
                <a:off x="89013" y="2955659"/>
                <a:ext cx="297007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16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5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EC7843-4B17-0107-46E9-092243E6E9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3" y="2955659"/>
                <a:ext cx="2970071" cy="369332"/>
              </a:xfrm>
              <a:prstGeom prst="rect">
                <a:avLst/>
              </a:prstGeom>
              <a:blipFill>
                <a:blip r:embed="rId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E5F7635-2302-BC21-79C1-CEFCE1DC5110}"/>
                  </a:ext>
                </a:extLst>
              </p:cNvPr>
              <p:cNvSpPr/>
              <p:nvPr/>
            </p:nvSpPr>
            <p:spPr>
              <a:xfrm>
                <a:off x="89013" y="2506272"/>
                <a:ext cx="287031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+40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72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E5F7635-2302-BC21-79C1-CEFCE1DC51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3" y="2506272"/>
                <a:ext cx="287031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5DE81E41-5AB8-E04C-957C-B0EA1F7B9FDF}"/>
              </a:ext>
            </a:extLst>
          </p:cNvPr>
          <p:cNvGrpSpPr/>
          <p:nvPr/>
        </p:nvGrpSpPr>
        <p:grpSpPr>
          <a:xfrm>
            <a:off x="5284161" y="621064"/>
            <a:ext cx="1340664" cy="1627600"/>
            <a:chOff x="798477" y="813710"/>
            <a:chExt cx="1905815" cy="167494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10260C8-80C3-5FF4-C12A-892A72862C95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643DAD0-38CE-024E-75FC-919CEEEFE2E6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EBF5F7-5D6C-454F-A66D-242063D3728D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40E37AD-EA48-D138-0516-93E524654E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B76725F-635B-6D25-424B-C145E4897BB1}"/>
                </a:ext>
              </a:extLst>
            </p:cNvPr>
            <p:cNvSpPr txBox="1"/>
            <p:nvPr/>
          </p:nvSpPr>
          <p:spPr>
            <a:xfrm>
              <a:off x="1758666" y="840854"/>
              <a:ext cx="936433" cy="369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4cm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B8AEAAC-365C-373F-DBDF-480309CE1705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E508C3B-32A9-0E4C-C2F6-0B143C02BE1E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E9E6B363-9493-8930-F081-C045011FB4B5}"/>
              </a:ext>
            </a:extLst>
          </p:cNvPr>
          <p:cNvSpPr txBox="1"/>
          <p:nvPr/>
        </p:nvSpPr>
        <p:spPr>
          <a:xfrm>
            <a:off x="6618358" y="1200750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5619D61-0E7E-5250-790F-9ECC67A5FBE6}"/>
              </a:ext>
            </a:extLst>
          </p:cNvPr>
          <p:cNvSpPr txBox="1"/>
          <p:nvPr/>
        </p:nvSpPr>
        <p:spPr>
          <a:xfrm>
            <a:off x="4426365" y="61373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7EE95CD-11F5-7191-FCEC-5C9E59B37EEC}"/>
                  </a:ext>
                </a:extLst>
              </p:cNvPr>
              <p:cNvSpPr/>
              <p:nvPr/>
            </p:nvSpPr>
            <p:spPr>
              <a:xfrm>
                <a:off x="4412103" y="2412025"/>
                <a:ext cx="308319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</a:rPr>
                        <m:t>16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+10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8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7EE95CD-11F5-7191-FCEC-5C9E59B37E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2103" y="2412025"/>
                <a:ext cx="308319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8AE958FE-2B33-6C1A-5F4C-2384F6B6F719}"/>
                  </a:ext>
                </a:extLst>
              </p:cNvPr>
              <p:cNvSpPr/>
              <p:nvPr/>
            </p:nvSpPr>
            <p:spPr>
              <a:xfrm>
                <a:off x="4436788" y="3242151"/>
                <a:ext cx="297007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16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10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160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8AE958FE-2B33-6C1A-5F4C-2384F6B6F7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6788" y="3242151"/>
                <a:ext cx="2970071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3761ADA2-F92F-1063-7132-9B653FFF9C67}"/>
                  </a:ext>
                </a:extLst>
              </p:cNvPr>
              <p:cNvSpPr/>
              <p:nvPr/>
            </p:nvSpPr>
            <p:spPr>
              <a:xfrm>
                <a:off x="4425663" y="2811486"/>
                <a:ext cx="287031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+80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112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3761ADA2-F92F-1063-7132-9B653FFF9C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5663" y="2811486"/>
                <a:ext cx="287031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600B45B-63A8-727D-F99D-7D5BE6FFAA95}"/>
              </a:ext>
            </a:extLst>
          </p:cNvPr>
          <p:cNvGrpSpPr/>
          <p:nvPr/>
        </p:nvGrpSpPr>
        <p:grpSpPr>
          <a:xfrm>
            <a:off x="1255115" y="3974171"/>
            <a:ext cx="1241660" cy="1144035"/>
            <a:chOff x="798477" y="811536"/>
            <a:chExt cx="1905815" cy="1677123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81E05E50-8DEF-C0BC-D832-786F7765693B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CDE2C46-3459-8A8F-52A2-5646AF9EEADC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D4182AE-FBFC-6B77-656E-64B427C919EC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D4E611DB-80E3-C658-347B-2D705571A9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6917CF9-A1D7-CA5D-BB70-1CC4EA9F074B}"/>
                </a:ext>
              </a:extLst>
            </p:cNvPr>
            <p:cNvSpPr txBox="1"/>
            <p:nvPr/>
          </p:nvSpPr>
          <p:spPr>
            <a:xfrm>
              <a:off x="1700898" y="811536"/>
              <a:ext cx="936433" cy="541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2cm</a:t>
              </a: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30753625-DFD9-A166-1040-802D6CAACD5B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A1D26CB7-09E1-285F-612A-6555A0F7B4A4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772D4989-0E2E-6968-37F4-056D547350AB}"/>
              </a:ext>
            </a:extLst>
          </p:cNvPr>
          <p:cNvSpPr txBox="1"/>
          <p:nvPr/>
        </p:nvSpPr>
        <p:spPr>
          <a:xfrm>
            <a:off x="2496775" y="4369622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5cm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FA78756-53BB-9FAA-63BC-2FAA148A75EE}"/>
              </a:ext>
            </a:extLst>
          </p:cNvPr>
          <p:cNvSpPr txBox="1"/>
          <p:nvPr/>
        </p:nvSpPr>
        <p:spPr>
          <a:xfrm>
            <a:off x="269443" y="384991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9693B338-E3AF-0138-3888-24186EA6FFAC}"/>
                  </a:ext>
                </a:extLst>
              </p:cNvPr>
              <p:cNvSpPr/>
              <p:nvPr/>
            </p:nvSpPr>
            <p:spPr>
              <a:xfrm>
                <a:off x="212416" y="5246202"/>
                <a:ext cx="291612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+4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+5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9693B338-E3AF-0138-3888-24186EA6FF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16" y="5246202"/>
                <a:ext cx="291612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DFB1D8B4-CA6A-1A2E-0AA7-03C95104C132}"/>
                  </a:ext>
                </a:extLst>
              </p:cNvPr>
              <p:cNvSpPr/>
              <p:nvPr/>
            </p:nvSpPr>
            <p:spPr>
              <a:xfrm>
                <a:off x="219433" y="6017756"/>
                <a:ext cx="260263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5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DFB1D8B4-CA6A-1A2E-0AA7-03C95104C1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33" y="6017756"/>
                <a:ext cx="2602636" cy="369332"/>
              </a:xfrm>
              <a:prstGeom prst="rect">
                <a:avLst/>
              </a:prstGeom>
              <a:blipFill>
                <a:blip r:embed="rId1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991D8F9C-7B65-2DA5-2E3C-A469A323BD4B}"/>
                  </a:ext>
                </a:extLst>
              </p:cNvPr>
              <p:cNvSpPr/>
              <p:nvPr/>
            </p:nvSpPr>
            <p:spPr>
              <a:xfrm>
                <a:off x="219433" y="5635773"/>
                <a:ext cx="287031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+20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28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991D8F9C-7B65-2DA5-2E3C-A469A323BD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33" y="5635773"/>
                <a:ext cx="2870318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0A838C9-79FE-0748-1DD5-AA3D0814990B}"/>
              </a:ext>
            </a:extLst>
          </p:cNvPr>
          <p:cNvGrpSpPr/>
          <p:nvPr/>
        </p:nvGrpSpPr>
        <p:grpSpPr>
          <a:xfrm>
            <a:off x="9671207" y="316342"/>
            <a:ext cx="1226120" cy="1627600"/>
            <a:chOff x="798477" y="813710"/>
            <a:chExt cx="1905815" cy="1674949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0FB09995-76DD-72D3-92E6-A9AE4EAA7CAE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CE7F131-BBE0-DA59-FF4A-5F545CA5D794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56792EE-792B-D91D-A81E-DAC9E729B89C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DC68B83F-9CDE-C45F-64A9-247CF93574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22349A42-A5D1-9338-E960-EF108417638F}"/>
                </a:ext>
              </a:extLst>
            </p:cNvPr>
            <p:cNvSpPr txBox="1"/>
            <p:nvPr/>
          </p:nvSpPr>
          <p:spPr>
            <a:xfrm>
              <a:off x="1758666" y="863639"/>
              <a:ext cx="936433" cy="380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2cm</a:t>
              </a: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B5134322-79E7-670D-C6DB-C35688426286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A38A60F5-CC53-4450-A24C-F31CE299DA87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EF5204FD-DFD8-9E94-4C78-B9375E569277}"/>
              </a:ext>
            </a:extLst>
          </p:cNvPr>
          <p:cNvSpPr txBox="1"/>
          <p:nvPr/>
        </p:nvSpPr>
        <p:spPr>
          <a:xfrm>
            <a:off x="10890860" y="896028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98C388E-FCAC-4FC3-7DF8-91D589E8CAB7}"/>
              </a:ext>
            </a:extLst>
          </p:cNvPr>
          <p:cNvSpPr txBox="1"/>
          <p:nvPr/>
        </p:nvSpPr>
        <p:spPr>
          <a:xfrm>
            <a:off x="8698867" y="21872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7B846400-5C95-02BA-66EA-BD125E479C80}"/>
                  </a:ext>
                </a:extLst>
              </p:cNvPr>
              <p:cNvSpPr/>
              <p:nvPr/>
            </p:nvSpPr>
            <p:spPr>
              <a:xfrm>
                <a:off x="8684605" y="2107303"/>
                <a:ext cx="288821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+4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+10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7B846400-5C95-02BA-66EA-BD125E479C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4605" y="2107303"/>
                <a:ext cx="2888217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154B3276-721A-546D-A465-A10FEEFFF680}"/>
                  </a:ext>
                </a:extLst>
              </p:cNvPr>
              <p:cNvSpPr/>
              <p:nvPr/>
            </p:nvSpPr>
            <p:spPr>
              <a:xfrm>
                <a:off x="8720682" y="2990143"/>
                <a:ext cx="297007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10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154B3276-721A-546D-A465-A10FEEFFF6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0682" y="2990143"/>
                <a:ext cx="2970071" cy="369332"/>
              </a:xfrm>
              <a:prstGeom prst="rect">
                <a:avLst/>
              </a:prstGeom>
              <a:blipFill>
                <a:blip r:embed="rId15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E1D376A6-2768-772D-FDC8-7CCAFD0C7019}"/>
                  </a:ext>
                </a:extLst>
              </p:cNvPr>
              <p:cNvSpPr/>
              <p:nvPr/>
            </p:nvSpPr>
            <p:spPr>
              <a:xfrm>
                <a:off x="8691621" y="2544797"/>
                <a:ext cx="266359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+40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48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E1D376A6-2768-772D-FDC8-7CCAFD0C7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1621" y="2544797"/>
                <a:ext cx="2663595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2C5387D-C647-7556-947B-832A49E72CA8}"/>
              </a:ext>
            </a:extLst>
          </p:cNvPr>
          <p:cNvGrpSpPr/>
          <p:nvPr/>
        </p:nvGrpSpPr>
        <p:grpSpPr>
          <a:xfrm>
            <a:off x="5469247" y="4076340"/>
            <a:ext cx="1102535" cy="1155125"/>
            <a:chOff x="798477" y="795277"/>
            <a:chExt cx="1905815" cy="1693382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40FD4A9A-2691-EB82-4AE4-C4322A0A4DA2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C561620D-B303-616C-3E45-A34AAB3A5CD8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91072DF1-8223-6F9E-8680-C12C45CA4942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2B3FEA8-F80C-3BEB-F081-6F707AA30B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35A47D59-9145-009D-0D33-CF4A2BF4918F}"/>
                </a:ext>
              </a:extLst>
            </p:cNvPr>
            <p:cNvSpPr txBox="1"/>
            <p:nvPr/>
          </p:nvSpPr>
          <p:spPr>
            <a:xfrm>
              <a:off x="1580791" y="795277"/>
              <a:ext cx="1051945" cy="541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1cm</a:t>
              </a: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84F52E62-1CDA-CDE6-D72D-BA315D0EE4B9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F5BFDE6-7B07-E4B5-03B1-1542A7DB157C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05805AA9-1EF2-31AB-6F0A-FA4B683FAA39}"/>
              </a:ext>
            </a:extLst>
          </p:cNvPr>
          <p:cNvSpPr txBox="1"/>
          <p:nvPr/>
        </p:nvSpPr>
        <p:spPr>
          <a:xfrm>
            <a:off x="6571783" y="4482881"/>
            <a:ext cx="59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5cm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2AA77F8-6420-6F9D-C288-B597FE32372E}"/>
              </a:ext>
            </a:extLst>
          </p:cNvPr>
          <p:cNvSpPr txBox="1"/>
          <p:nvPr/>
        </p:nvSpPr>
        <p:spPr>
          <a:xfrm>
            <a:off x="4424860" y="3952355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AF61DB58-A76B-49FF-883B-726DD303532A}"/>
                  </a:ext>
                </a:extLst>
              </p:cNvPr>
              <p:cNvSpPr/>
              <p:nvPr/>
            </p:nvSpPr>
            <p:spPr>
              <a:xfrm>
                <a:off x="4287424" y="5359461"/>
                <a:ext cx="291612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+1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+5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AF61DB58-A76B-49FF-883B-726DD3035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424" y="5359461"/>
                <a:ext cx="2916128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134D5F99-E724-4CD8-73DB-09EC37C283DD}"/>
                  </a:ext>
                </a:extLst>
              </p:cNvPr>
              <p:cNvSpPr/>
              <p:nvPr/>
            </p:nvSpPr>
            <p:spPr>
              <a:xfrm>
                <a:off x="4310329" y="6244030"/>
                <a:ext cx="249929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5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134D5F99-E724-4CD8-73DB-09EC37C283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329" y="6244030"/>
                <a:ext cx="2499298" cy="369332"/>
              </a:xfrm>
              <a:prstGeom prst="rect">
                <a:avLst/>
              </a:prstGeom>
              <a:blipFill>
                <a:blip r:embed="rId1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C6C508FE-2144-922A-0A55-89181061157D}"/>
                  </a:ext>
                </a:extLst>
              </p:cNvPr>
              <p:cNvSpPr/>
              <p:nvPr/>
            </p:nvSpPr>
            <p:spPr>
              <a:xfrm>
                <a:off x="4310329" y="5775922"/>
                <a:ext cx="287031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+10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12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C6C508FE-2144-922A-0A55-8918106115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329" y="5775922"/>
                <a:ext cx="2870318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89EA963-F908-728C-CEF3-95ED4FF65E41}"/>
              </a:ext>
            </a:extLst>
          </p:cNvPr>
          <p:cNvGrpSpPr/>
          <p:nvPr/>
        </p:nvGrpSpPr>
        <p:grpSpPr>
          <a:xfrm>
            <a:off x="9703723" y="3639907"/>
            <a:ext cx="1085507" cy="1627600"/>
            <a:chOff x="798477" y="813710"/>
            <a:chExt cx="1905815" cy="167494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E5EF29F9-6451-9F2F-C2EE-79F4117F5496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C094517-404D-9DE6-B05A-3FF25236542D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B6DC76BF-7251-D07D-3390-A0FE8F0AF4CA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1DA9096E-0C33-08C0-1F84-2D837B66A8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6D4CEFB6-5178-6055-10CB-65ADB10778FA}"/>
                </a:ext>
              </a:extLst>
            </p:cNvPr>
            <p:cNvSpPr txBox="1"/>
            <p:nvPr/>
          </p:nvSpPr>
          <p:spPr>
            <a:xfrm>
              <a:off x="1679827" y="863639"/>
              <a:ext cx="1015272" cy="380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1cm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58B4F1B0-02F3-F6D4-583B-5863EA5343A0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A8228FC7-49BC-F1A1-58FC-6F3CC5ABD0AE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1" name="TextBox 170">
            <a:extLst>
              <a:ext uri="{FF2B5EF4-FFF2-40B4-BE49-F238E27FC236}">
                <a16:creationId xmlns:a16="http://schemas.microsoft.com/office/drawing/2014/main" id="{3A9019A1-6D59-29A6-ACC1-0C14DFE2B4B5}"/>
              </a:ext>
            </a:extLst>
          </p:cNvPr>
          <p:cNvSpPr txBox="1"/>
          <p:nvPr/>
        </p:nvSpPr>
        <p:spPr>
          <a:xfrm>
            <a:off x="10782764" y="4219593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9754C2A-406D-BBF2-DC88-4E7B8C5B27B0}"/>
              </a:ext>
            </a:extLst>
          </p:cNvPr>
          <p:cNvSpPr txBox="1"/>
          <p:nvPr/>
        </p:nvSpPr>
        <p:spPr>
          <a:xfrm>
            <a:off x="8590771" y="354229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9DF91379-6224-1EBA-C947-254E14BC4783}"/>
                  </a:ext>
                </a:extLst>
              </p:cNvPr>
              <p:cNvSpPr/>
              <p:nvPr/>
            </p:nvSpPr>
            <p:spPr>
              <a:xfrm>
                <a:off x="8576509" y="5430868"/>
                <a:ext cx="288821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+1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+10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9DF91379-6224-1EBA-C947-254E14BC47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6509" y="5430868"/>
                <a:ext cx="2888217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A04AF95E-7B67-89F0-8AB0-5FF8E09A72C0}"/>
                  </a:ext>
                </a:extLst>
              </p:cNvPr>
              <p:cNvSpPr/>
              <p:nvPr/>
            </p:nvSpPr>
            <p:spPr>
              <a:xfrm>
                <a:off x="8583526" y="6273057"/>
                <a:ext cx="272704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10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A04AF95E-7B67-89F0-8AB0-5FF8E09A72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3526" y="6273057"/>
                <a:ext cx="2727044" cy="369332"/>
              </a:xfrm>
              <a:prstGeom prst="rect">
                <a:avLst/>
              </a:prstGeom>
              <a:blipFill>
                <a:blip r:embed="rId2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4780BAC5-500A-4D4E-7D3B-2628CD165EDE}"/>
                  </a:ext>
                </a:extLst>
              </p:cNvPr>
              <p:cNvSpPr/>
              <p:nvPr/>
            </p:nvSpPr>
            <p:spPr>
              <a:xfrm>
                <a:off x="8583526" y="5830329"/>
                <a:ext cx="266359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+20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22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4780BAC5-500A-4D4E-7D3B-2628CD165E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3526" y="5830329"/>
                <a:ext cx="2663595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212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  <p:bldP spid="123" grpId="0"/>
      <p:bldP spid="134" grpId="0"/>
      <p:bldP spid="135" grpId="0"/>
      <p:bldP spid="136" grpId="0"/>
      <p:bldP spid="147" grpId="0"/>
      <p:bldP spid="148" grpId="0"/>
      <p:bldP spid="149" grpId="0"/>
      <p:bldP spid="160" grpId="0"/>
      <p:bldP spid="161" grpId="0"/>
      <p:bldP spid="162" grpId="0"/>
      <p:bldP spid="173" grpId="0"/>
      <p:bldP spid="174" grpId="0"/>
      <p:bldP spid="1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A33B3743-3D49-FE6C-4FC6-7B8531A92F22}"/>
              </a:ext>
            </a:extLst>
          </p:cNvPr>
          <p:cNvGrpSpPr/>
          <p:nvPr/>
        </p:nvGrpSpPr>
        <p:grpSpPr>
          <a:xfrm>
            <a:off x="1025692" y="913558"/>
            <a:ext cx="1340664" cy="1142551"/>
            <a:chOff x="798477" y="813710"/>
            <a:chExt cx="1905815" cy="1674949"/>
          </a:xfrm>
        </p:grpSpPr>
        <p:sp>
          <p:nvSpPr>
            <p:cNvPr id="13" name="Oval 12"/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713994" y="815190"/>
              <a:ext cx="936433" cy="541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1cm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83"/>
          <p:cNvSpPr txBox="1"/>
          <p:nvPr/>
        </p:nvSpPr>
        <p:spPr>
          <a:xfrm>
            <a:off x="2366356" y="1307525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4cm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19433" y="77699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TextBox 100"/>
              <p:cNvSpPr txBox="1"/>
              <p:nvPr/>
            </p:nvSpPr>
            <p:spPr>
              <a:xfrm>
                <a:off x="81284" y="50613"/>
                <a:ext cx="55546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Calculate the </a:t>
                </a:r>
                <a:r>
                  <a:rPr lang="en-GB" b="1" dirty="0">
                    <a:solidFill>
                      <a:srgbClr val="FF0000"/>
                    </a:solidFill>
                  </a:rPr>
                  <a:t>volume</a:t>
                </a:r>
                <a:r>
                  <a:rPr lang="en-GB" dirty="0"/>
                  <a:t> and </a:t>
                </a:r>
                <a:r>
                  <a:rPr lang="en-GB" b="1" dirty="0">
                    <a:solidFill>
                      <a:srgbClr val="0000FF"/>
                    </a:solidFill>
                  </a:rPr>
                  <a:t>surface area </a:t>
                </a:r>
                <a:r>
                  <a:rPr lang="en-GB" dirty="0"/>
                  <a:t>of the cylinder.</a:t>
                </a:r>
              </a:p>
              <a:p>
                <a:r>
                  <a:rPr lang="en-GB" dirty="0"/>
                  <a:t>Leave your answer in terms of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1" name="TextBox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4" y="50613"/>
                <a:ext cx="5554667" cy="646331"/>
              </a:xfrm>
              <a:prstGeom prst="rect">
                <a:avLst/>
              </a:prstGeom>
              <a:blipFill>
                <a:blip r:embed="rId4"/>
                <a:stretch>
                  <a:fillRect l="-877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/>
              <p:nvPr/>
            </p:nvSpPr>
            <p:spPr>
              <a:xfrm>
                <a:off x="81997" y="2184105"/>
                <a:ext cx="291612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+4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83B4F57C-E7BC-4C9E-A09D-5ED42F5EED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7" y="2184105"/>
                <a:ext cx="291612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EC7843-4B17-0107-46E9-092243E6E962}"/>
                  </a:ext>
                </a:extLst>
              </p:cNvPr>
              <p:cNvSpPr/>
              <p:nvPr/>
            </p:nvSpPr>
            <p:spPr>
              <a:xfrm>
                <a:off x="89014" y="2955659"/>
                <a:ext cx="249347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1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4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9EC7843-4B17-0107-46E9-092243E6E9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4" y="2955659"/>
                <a:ext cx="2493474" cy="369332"/>
              </a:xfrm>
              <a:prstGeom prst="rect">
                <a:avLst/>
              </a:prstGeom>
              <a:blipFill>
                <a:blip r:embed="rId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E5F7635-2302-BC21-79C1-CEFCE1DC5110}"/>
                  </a:ext>
                </a:extLst>
              </p:cNvPr>
              <p:cNvSpPr/>
              <p:nvPr/>
            </p:nvSpPr>
            <p:spPr>
              <a:xfrm>
                <a:off x="89013" y="2506272"/>
                <a:ext cx="259322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+8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10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E5F7635-2302-BC21-79C1-CEFCE1DC51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3" y="2506272"/>
                <a:ext cx="259322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5DE81E41-5AB8-E04C-957C-B0EA1F7B9FDF}"/>
              </a:ext>
            </a:extLst>
          </p:cNvPr>
          <p:cNvGrpSpPr/>
          <p:nvPr/>
        </p:nvGrpSpPr>
        <p:grpSpPr>
          <a:xfrm>
            <a:off x="5292381" y="569876"/>
            <a:ext cx="1389622" cy="1627600"/>
            <a:chOff x="798477" y="813710"/>
            <a:chExt cx="1975407" cy="167494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10260C8-80C3-5FF4-C12A-892A72862C95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643DAD0-38CE-024E-75FC-919CEEEFE2E6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FEBF5F7-5D6C-454F-A66D-242063D3728D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40E37AD-EA48-D138-0516-93E524654E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B76725F-635B-6D25-424B-C145E4897BB1}"/>
                </a:ext>
              </a:extLst>
            </p:cNvPr>
            <p:cNvSpPr txBox="1"/>
            <p:nvPr/>
          </p:nvSpPr>
          <p:spPr>
            <a:xfrm>
              <a:off x="1690940" y="863667"/>
              <a:ext cx="1082944" cy="380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1cm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AB8AEAAC-365C-373F-DBDF-480309CE1705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E508C3B-32A9-0E4C-C2F6-0B143C02BE1E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E9E6B363-9493-8930-F081-C045011FB4B5}"/>
              </a:ext>
            </a:extLst>
          </p:cNvPr>
          <p:cNvSpPr txBox="1"/>
          <p:nvPr/>
        </p:nvSpPr>
        <p:spPr>
          <a:xfrm>
            <a:off x="6626578" y="1149562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40cm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5619D61-0E7E-5250-790F-9ECC67A5FBE6}"/>
              </a:ext>
            </a:extLst>
          </p:cNvPr>
          <p:cNvSpPr txBox="1"/>
          <p:nvPr/>
        </p:nvSpPr>
        <p:spPr>
          <a:xfrm>
            <a:off x="4434585" y="562545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7EE95CD-11F5-7191-FCEC-5C9E59B37EEC}"/>
                  </a:ext>
                </a:extLst>
              </p:cNvPr>
              <p:cNvSpPr/>
              <p:nvPr/>
            </p:nvSpPr>
            <p:spPr>
              <a:xfrm>
                <a:off x="4420323" y="2360837"/>
                <a:ext cx="308319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+40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F7EE95CD-11F5-7191-FCEC-5C9E59B37E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0323" y="2360837"/>
                <a:ext cx="308319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8AE958FE-2B33-6C1A-5F4C-2384F6B6F719}"/>
                  </a:ext>
                </a:extLst>
              </p:cNvPr>
              <p:cNvSpPr/>
              <p:nvPr/>
            </p:nvSpPr>
            <p:spPr>
              <a:xfrm>
                <a:off x="4427339" y="3132391"/>
                <a:ext cx="269379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1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40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8AE958FE-2B33-6C1A-5F4C-2384F6B6F7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339" y="3132391"/>
                <a:ext cx="2693793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3761ADA2-F92F-1063-7132-9B653FFF9C67}"/>
                  </a:ext>
                </a:extLst>
              </p:cNvPr>
              <p:cNvSpPr/>
              <p:nvPr/>
            </p:nvSpPr>
            <p:spPr>
              <a:xfrm>
                <a:off x="4414761" y="2766883"/>
                <a:ext cx="287031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+80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82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3761ADA2-F92F-1063-7132-9B653FFF9C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761" y="2766883"/>
                <a:ext cx="2870318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600B45B-63A8-727D-F99D-7D5BE6FFAA95}"/>
              </a:ext>
            </a:extLst>
          </p:cNvPr>
          <p:cNvGrpSpPr/>
          <p:nvPr/>
        </p:nvGrpSpPr>
        <p:grpSpPr>
          <a:xfrm>
            <a:off x="1255116" y="4037416"/>
            <a:ext cx="1241660" cy="1144035"/>
            <a:chOff x="798477" y="811536"/>
            <a:chExt cx="1905815" cy="1677123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81E05E50-8DEF-C0BC-D832-786F7765693B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CDE2C46-3459-8A8F-52A2-5646AF9EEADC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4D4182AE-FBFC-6B77-656E-64B427C919EC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D4E611DB-80E3-C658-347B-2D705571A9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6917CF9-A1D7-CA5D-BB70-1CC4EA9F074B}"/>
                </a:ext>
              </a:extLst>
            </p:cNvPr>
            <p:cNvSpPr txBox="1"/>
            <p:nvPr/>
          </p:nvSpPr>
          <p:spPr>
            <a:xfrm>
              <a:off x="1700898" y="811536"/>
              <a:ext cx="936433" cy="541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5cm</a:t>
              </a: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30753625-DFD9-A166-1040-802D6CAACD5B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A1D26CB7-09E1-285F-612A-6555A0F7B4A4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772D4989-0E2E-6968-37F4-056D547350AB}"/>
              </a:ext>
            </a:extLst>
          </p:cNvPr>
          <p:cNvSpPr txBox="1"/>
          <p:nvPr/>
        </p:nvSpPr>
        <p:spPr>
          <a:xfrm>
            <a:off x="2496776" y="4432867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20cm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FA78756-53BB-9FAA-63BC-2FAA148A75EE}"/>
              </a:ext>
            </a:extLst>
          </p:cNvPr>
          <p:cNvSpPr txBox="1"/>
          <p:nvPr/>
        </p:nvSpPr>
        <p:spPr>
          <a:xfrm>
            <a:off x="269444" y="3913159"/>
            <a:ext cx="555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9693B338-E3AF-0138-3888-24186EA6FFAC}"/>
                  </a:ext>
                </a:extLst>
              </p:cNvPr>
              <p:cNvSpPr/>
              <p:nvPr/>
            </p:nvSpPr>
            <p:spPr>
              <a:xfrm>
                <a:off x="212416" y="5309447"/>
                <a:ext cx="325287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+25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+20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10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9693B338-E3AF-0138-3888-24186EA6FF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16" y="5309447"/>
                <a:ext cx="325287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DFB1D8B4-CA6A-1A2E-0AA7-03C95104C132}"/>
                  </a:ext>
                </a:extLst>
              </p:cNvPr>
              <p:cNvSpPr/>
              <p:nvPr/>
            </p:nvSpPr>
            <p:spPr>
              <a:xfrm>
                <a:off x="219433" y="6081001"/>
                <a:ext cx="292591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20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500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DFB1D8B4-CA6A-1A2E-0AA7-03C95104C1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33" y="6081001"/>
                <a:ext cx="2925910" cy="369332"/>
              </a:xfrm>
              <a:prstGeom prst="rect">
                <a:avLst/>
              </a:prstGeom>
              <a:blipFill>
                <a:blip r:embed="rId12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991D8F9C-7B65-2DA5-2E3C-A469A323BD4B}"/>
                  </a:ext>
                </a:extLst>
              </p:cNvPr>
              <p:cNvSpPr/>
              <p:nvPr/>
            </p:nvSpPr>
            <p:spPr>
              <a:xfrm>
                <a:off x="219433" y="5685866"/>
                <a:ext cx="301832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+200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250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991D8F9C-7B65-2DA5-2E3C-A469A323BD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33" y="5685866"/>
                <a:ext cx="301832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0A838C9-79FE-0748-1DD5-AA3D0814990B}"/>
              </a:ext>
            </a:extLst>
          </p:cNvPr>
          <p:cNvGrpSpPr/>
          <p:nvPr/>
        </p:nvGrpSpPr>
        <p:grpSpPr>
          <a:xfrm>
            <a:off x="9272413" y="232275"/>
            <a:ext cx="1628788" cy="1627600"/>
            <a:chOff x="798477" y="813710"/>
            <a:chExt cx="2030462" cy="1674949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0FB09995-76DD-72D3-92E6-A9AE4EAA7CAE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BCE7F131-BBE0-DA59-FF4A-5F545CA5D794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56792EE-792B-D91D-A81E-DAC9E729B89C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DC68B83F-9CDE-C45F-64A9-247CF93574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22349A42-A5D1-9338-E960-EF108417638F}"/>
                </a:ext>
              </a:extLst>
            </p:cNvPr>
            <p:cNvSpPr txBox="1"/>
            <p:nvPr/>
          </p:nvSpPr>
          <p:spPr>
            <a:xfrm>
              <a:off x="1716192" y="864414"/>
              <a:ext cx="1112747" cy="380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10cm</a:t>
              </a: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B5134322-79E7-670D-C6DB-C35688426286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A38A60F5-CC53-4450-A24C-F31CE299DA87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EF5204FD-DFD8-9E94-4C78-B9375E569277}"/>
              </a:ext>
            </a:extLst>
          </p:cNvPr>
          <p:cNvSpPr txBox="1"/>
          <p:nvPr/>
        </p:nvSpPr>
        <p:spPr>
          <a:xfrm>
            <a:off x="10794745" y="811961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40cm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98C388E-FCAC-4FC3-7DF8-91D589E8CAB7}"/>
              </a:ext>
            </a:extLst>
          </p:cNvPr>
          <p:cNvSpPr txBox="1"/>
          <p:nvPr/>
        </p:nvSpPr>
        <p:spPr>
          <a:xfrm>
            <a:off x="8460748" y="20419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7B846400-5C95-02BA-66EA-BD125E479C80}"/>
                  </a:ext>
                </a:extLst>
              </p:cNvPr>
              <p:cNvSpPr/>
              <p:nvPr/>
            </p:nvSpPr>
            <p:spPr>
              <a:xfrm>
                <a:off x="8446486" y="2092770"/>
                <a:ext cx="34760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+100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+40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20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7B846400-5C95-02BA-66EA-BD125E479C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6486" y="2092770"/>
                <a:ext cx="3476023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154B3276-721A-546D-A465-A10FEEFFF680}"/>
                  </a:ext>
                </a:extLst>
              </p:cNvPr>
              <p:cNvSpPr/>
              <p:nvPr/>
            </p:nvSpPr>
            <p:spPr>
              <a:xfrm>
                <a:off x="8453502" y="2864324"/>
                <a:ext cx="319745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100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40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4000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154B3276-721A-546D-A465-A10FEEFFF6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502" y="2864324"/>
                <a:ext cx="3197456" cy="369332"/>
              </a:xfrm>
              <a:prstGeom prst="rect">
                <a:avLst/>
              </a:prstGeom>
              <a:blipFill>
                <a:blip r:embed="rId15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E1D376A6-2768-772D-FDC8-7CCAFD0C7019}"/>
                  </a:ext>
                </a:extLst>
              </p:cNvPr>
              <p:cNvSpPr/>
              <p:nvPr/>
            </p:nvSpPr>
            <p:spPr>
              <a:xfrm>
                <a:off x="8446486" y="2469520"/>
                <a:ext cx="325287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200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+800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1000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E1D376A6-2768-772D-FDC8-7CCAFD0C7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6486" y="2469520"/>
                <a:ext cx="3252876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0" name="Group 149">
            <a:extLst>
              <a:ext uri="{FF2B5EF4-FFF2-40B4-BE49-F238E27FC236}">
                <a16:creationId xmlns:a16="http://schemas.microsoft.com/office/drawing/2014/main" id="{92C5387D-C647-7556-947B-832A49E72CA8}"/>
              </a:ext>
            </a:extLst>
          </p:cNvPr>
          <p:cNvGrpSpPr/>
          <p:nvPr/>
        </p:nvGrpSpPr>
        <p:grpSpPr>
          <a:xfrm>
            <a:off x="5475583" y="4038900"/>
            <a:ext cx="1102535" cy="1142551"/>
            <a:chOff x="798477" y="813710"/>
            <a:chExt cx="1905815" cy="1674949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40FD4A9A-2691-EB82-4AE4-C4322A0A4DA2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C561620D-B303-616C-3E45-A34AAB3A5CD8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91072DF1-8223-6F9E-8680-C12C45CA4942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F2B3FEA8-F80C-3BEB-F081-6F707AA30B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35A47D59-9145-009D-0D33-CF4A2BF4918F}"/>
                </a:ext>
              </a:extLst>
            </p:cNvPr>
            <p:cNvSpPr txBox="1"/>
            <p:nvPr/>
          </p:nvSpPr>
          <p:spPr>
            <a:xfrm>
              <a:off x="1580791" y="845296"/>
              <a:ext cx="1051945" cy="541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5m</a:t>
              </a: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84F52E62-1CDA-CDE6-D72D-BA315D0EE4B9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1F5BFDE6-7B07-E4B5-03B1-1542A7DB157C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8" name="TextBox 157">
            <a:extLst>
              <a:ext uri="{FF2B5EF4-FFF2-40B4-BE49-F238E27FC236}">
                <a16:creationId xmlns:a16="http://schemas.microsoft.com/office/drawing/2014/main" id="{05805AA9-1EF2-31AB-6F0A-FA4B683FAA39}"/>
              </a:ext>
            </a:extLst>
          </p:cNvPr>
          <p:cNvSpPr txBox="1"/>
          <p:nvPr/>
        </p:nvSpPr>
        <p:spPr>
          <a:xfrm>
            <a:off x="6578119" y="4432867"/>
            <a:ext cx="747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20m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2AA77F8-6420-6F9D-C288-B597FE32372E}"/>
              </a:ext>
            </a:extLst>
          </p:cNvPr>
          <p:cNvSpPr txBox="1"/>
          <p:nvPr/>
        </p:nvSpPr>
        <p:spPr>
          <a:xfrm>
            <a:off x="4431196" y="3902341"/>
            <a:ext cx="540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AF61DB58-A76B-49FF-883B-726DD303532A}"/>
                  </a:ext>
                </a:extLst>
              </p:cNvPr>
              <p:cNvSpPr/>
              <p:nvPr/>
            </p:nvSpPr>
            <p:spPr>
              <a:xfrm>
                <a:off x="4293759" y="5309447"/>
                <a:ext cx="322675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+25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+20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10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AF61DB58-A76B-49FF-883B-726DD30353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759" y="5309447"/>
                <a:ext cx="3226750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134D5F99-E724-4CD8-73DB-09EC37C283DD}"/>
                  </a:ext>
                </a:extLst>
              </p:cNvPr>
              <p:cNvSpPr/>
              <p:nvPr/>
            </p:nvSpPr>
            <p:spPr>
              <a:xfrm>
                <a:off x="4300776" y="6081001"/>
                <a:ext cx="294264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20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500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134D5F99-E724-4CD8-73DB-09EC37C283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776" y="6081001"/>
                <a:ext cx="2942644" cy="369332"/>
              </a:xfrm>
              <a:prstGeom prst="rect">
                <a:avLst/>
              </a:prstGeom>
              <a:blipFill>
                <a:blip r:embed="rId18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C6C508FE-2144-922A-0A55-89181061157D}"/>
                  </a:ext>
                </a:extLst>
              </p:cNvPr>
              <p:cNvSpPr/>
              <p:nvPr/>
            </p:nvSpPr>
            <p:spPr>
              <a:xfrm>
                <a:off x="4350284" y="5670500"/>
                <a:ext cx="315323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+200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250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C6C508FE-2144-922A-0A55-8918106115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284" y="5670500"/>
                <a:ext cx="3153233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89EA963-F908-728C-CEF3-95ED4FF65E41}"/>
              </a:ext>
            </a:extLst>
          </p:cNvPr>
          <p:cNvGrpSpPr/>
          <p:nvPr/>
        </p:nvGrpSpPr>
        <p:grpSpPr>
          <a:xfrm>
            <a:off x="9703723" y="3639907"/>
            <a:ext cx="1085507" cy="1627600"/>
            <a:chOff x="798477" y="813710"/>
            <a:chExt cx="1905815" cy="1674949"/>
          </a:xfrm>
        </p:grpSpPr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E5EF29F9-6451-9F2F-C2EE-79F4117F5496}"/>
                </a:ext>
              </a:extLst>
            </p:cNvPr>
            <p:cNvSpPr/>
            <p:nvPr/>
          </p:nvSpPr>
          <p:spPr>
            <a:xfrm>
              <a:off x="798478" y="813710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C094517-404D-9DE6-B05A-3FF25236542D}"/>
                </a:ext>
              </a:extLst>
            </p:cNvPr>
            <p:cNvCxnSpPr>
              <a:cxnSpLocks/>
            </p:cNvCxnSpPr>
            <p:nvPr/>
          </p:nvCxnSpPr>
          <p:spPr>
            <a:xfrm>
              <a:off x="798478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B6DC76BF-7251-D07D-3390-A0FE8F0AF4CA}"/>
                </a:ext>
              </a:extLst>
            </p:cNvPr>
            <p:cNvCxnSpPr>
              <a:cxnSpLocks/>
            </p:cNvCxnSpPr>
            <p:nvPr/>
          </p:nvCxnSpPr>
          <p:spPr>
            <a:xfrm>
              <a:off x="2561176" y="1000998"/>
              <a:ext cx="0" cy="126123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1DA9096E-0C33-08C0-1F84-2D837B66A8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9827" y="882489"/>
              <a:ext cx="623208" cy="11850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6D4CEFB6-5178-6055-10CB-65ADB10778FA}"/>
                </a:ext>
              </a:extLst>
            </p:cNvPr>
            <p:cNvSpPr txBox="1"/>
            <p:nvPr/>
          </p:nvSpPr>
          <p:spPr>
            <a:xfrm>
              <a:off x="1679827" y="863639"/>
              <a:ext cx="1015272" cy="380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5cm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58B4F1B0-02F3-F6D4-583B-5863EA5343A0}"/>
                </a:ext>
              </a:extLst>
            </p:cNvPr>
            <p:cNvSpPr/>
            <p:nvPr/>
          </p:nvSpPr>
          <p:spPr>
            <a:xfrm>
              <a:off x="798477" y="2035801"/>
              <a:ext cx="1762698" cy="4528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A8228FC7-49BC-F1A1-58FC-6F3CC5ABD0AE}"/>
                </a:ext>
              </a:extLst>
            </p:cNvPr>
            <p:cNvCxnSpPr>
              <a:cxnSpLocks/>
            </p:cNvCxnSpPr>
            <p:nvPr/>
          </p:nvCxnSpPr>
          <p:spPr>
            <a:xfrm>
              <a:off x="2704292" y="1006238"/>
              <a:ext cx="0" cy="1255992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1" name="TextBox 170">
            <a:extLst>
              <a:ext uri="{FF2B5EF4-FFF2-40B4-BE49-F238E27FC236}">
                <a16:creationId xmlns:a16="http://schemas.microsoft.com/office/drawing/2014/main" id="{3A9019A1-6D59-29A6-ACC1-0C14DFE2B4B5}"/>
              </a:ext>
            </a:extLst>
          </p:cNvPr>
          <p:cNvSpPr txBox="1"/>
          <p:nvPr/>
        </p:nvSpPr>
        <p:spPr>
          <a:xfrm>
            <a:off x="10782764" y="4219593"/>
            <a:ext cx="747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10cm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9754C2A-406D-BBF2-DC88-4E7B8C5B27B0}"/>
              </a:ext>
            </a:extLst>
          </p:cNvPr>
          <p:cNvSpPr txBox="1"/>
          <p:nvPr/>
        </p:nvSpPr>
        <p:spPr>
          <a:xfrm>
            <a:off x="8590771" y="3542291"/>
            <a:ext cx="587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9DF91379-6224-1EBA-C947-254E14BC4783}"/>
                  </a:ext>
                </a:extLst>
              </p:cNvPr>
              <p:cNvSpPr/>
              <p:nvPr/>
            </p:nvSpPr>
            <p:spPr>
              <a:xfrm>
                <a:off x="8576509" y="5430868"/>
                <a:ext cx="325287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+25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+10</m:t>
                      </m:r>
                      <m:d>
                        <m:d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  <m:t>10</m:t>
                          </m:r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9DF91379-6224-1EBA-C947-254E14BC47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6509" y="5430868"/>
                <a:ext cx="3252876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A04AF95E-7B67-89F0-8AB0-5FF8E09A72C0}"/>
                  </a:ext>
                </a:extLst>
              </p:cNvPr>
              <p:cNvSpPr/>
              <p:nvPr/>
            </p:nvSpPr>
            <p:spPr>
              <a:xfrm>
                <a:off x="8583526" y="6202422"/>
                <a:ext cx="294637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kumimoji="0" lang="en-GB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</a:rPr>
                      <m:t>𝑉𝑜𝑙𝑢𝑚𝑒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Cambria Math" charset="0"/>
                    <a:cs typeface="Cambria Math" charset="0"/>
                  </a:rPr>
                  <a:t> x 10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250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charset="0"/>
                    <a:cs typeface="Cambria Math" charset="0"/>
                  </a:rPr>
                  <a:t> </a:t>
                </a:r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A04AF95E-7B67-89F0-8AB0-5FF8E09A72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3526" y="6202422"/>
                <a:ext cx="2946372" cy="369332"/>
              </a:xfrm>
              <a:prstGeom prst="rect">
                <a:avLst/>
              </a:prstGeom>
              <a:blipFill>
                <a:blip r:embed="rId2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4780BAC5-500A-4D4E-7D3B-2628CD165EDE}"/>
                  </a:ext>
                </a:extLst>
              </p:cNvPr>
              <p:cNvSpPr/>
              <p:nvPr/>
            </p:nvSpPr>
            <p:spPr>
              <a:xfrm>
                <a:off x="8574499" y="5846449"/>
                <a:ext cx="307645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+100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GB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150</m:t>
                      </m:r>
                      <m:r>
                        <a:rPr lang="en-GB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𝜋</m:t>
                      </m:r>
                    </m:oMath>
                  </m:oMathPara>
                </a14:m>
                <a:endParaRPr kumimoji="0" lang="en-GB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anose="020F0502020204030204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4780BAC5-500A-4D4E-7D3B-2628CD165E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499" y="5846449"/>
                <a:ext cx="3076459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90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/>
      <p:bldP spid="17" grpId="0"/>
      <p:bldP spid="18" grpId="0"/>
      <p:bldP spid="121" grpId="0"/>
      <p:bldP spid="122" grpId="0"/>
      <p:bldP spid="123" grpId="0"/>
      <p:bldP spid="134" grpId="0"/>
      <p:bldP spid="135" grpId="0"/>
      <p:bldP spid="136" grpId="0"/>
      <p:bldP spid="147" grpId="0"/>
      <p:bldP spid="148" grpId="0"/>
      <p:bldP spid="149" grpId="0"/>
      <p:bldP spid="160" grpId="0"/>
      <p:bldP spid="161" grpId="0"/>
      <p:bldP spid="162" grpId="0"/>
      <p:bldP spid="173" grpId="0"/>
      <p:bldP spid="174" grpId="0"/>
      <p:bldP spid="17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861</Words>
  <Application>Microsoft Office PowerPoint</Application>
  <PresentationFormat>Widescreen</PresentationFormat>
  <Paragraphs>156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Cylinders:  Volume and Surface Area</dc:title>
  <dc:creator>Stewart Gale</dc:creator>
  <cp:lastModifiedBy>Stewart Gale</cp:lastModifiedBy>
  <cp:revision>21</cp:revision>
  <dcterms:created xsi:type="dcterms:W3CDTF">2019-11-09T16:49:12Z</dcterms:created>
  <dcterms:modified xsi:type="dcterms:W3CDTF">2024-05-22T06:43:42Z</dcterms:modified>
</cp:coreProperties>
</file>