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0" r:id="rId3"/>
    <p:sldId id="257" r:id="rId4"/>
    <p:sldId id="270" r:id="rId5"/>
    <p:sldId id="256" r:id="rId6"/>
    <p:sldId id="271" r:id="rId7"/>
    <p:sldId id="265" r:id="rId8"/>
    <p:sldId id="273" r:id="rId9"/>
    <p:sldId id="268" r:id="rId10"/>
    <p:sldId id="267" r:id="rId11"/>
    <p:sldId id="264" r:id="rId12"/>
    <p:sldId id="272" r:id="rId13"/>
    <p:sldId id="266" r:id="rId14"/>
    <p:sldId id="275" r:id="rId15"/>
    <p:sldId id="276" r:id="rId16"/>
    <p:sldId id="27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55BEC1-A0BB-4186-B5DB-8900F4BC5DD9}" v="95" dt="2021-10-31T06:29:13.0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A55BEC1-A0BB-4186-B5DB-8900F4BC5DD9}"/>
    <pc:docChg chg="undo custSel addSld delSld modSld sldOrd">
      <pc:chgData name="Stewart Gale" userId="3647ddd2-6040-41ae-a96d-232c23482af8" providerId="ADAL" clId="{5A55BEC1-A0BB-4186-B5DB-8900F4BC5DD9}" dt="2024-01-07T15:45:15.050" v="419" actId="14100"/>
      <pc:docMkLst>
        <pc:docMk/>
      </pc:docMkLst>
      <pc:sldChg chg="modSp ord">
        <pc:chgData name="Stewart Gale" userId="3647ddd2-6040-41ae-a96d-232c23482af8" providerId="ADAL" clId="{5A55BEC1-A0BB-4186-B5DB-8900F4BC5DD9}" dt="2021-10-30T10:00:19.716" v="272"/>
        <pc:sldMkLst>
          <pc:docMk/>
          <pc:sldMk cId="3012559306" sldId="257"/>
        </pc:sldMkLst>
        <pc:spChg chg="mod">
          <ac:chgData name="Stewart Gale" userId="3647ddd2-6040-41ae-a96d-232c23482af8" providerId="ADAL" clId="{5A55BEC1-A0BB-4186-B5DB-8900F4BC5DD9}" dt="2021-10-30T09:49:52.725" v="45" actId="1076"/>
          <ac:spMkLst>
            <pc:docMk/>
            <pc:sldMk cId="3012559306" sldId="257"/>
            <ac:spMk id="8" creationId="{00000000-0000-0000-0000-000000000000}"/>
          </ac:spMkLst>
        </pc:spChg>
        <pc:picChg chg="mod">
          <ac:chgData name="Stewart Gale" userId="3647ddd2-6040-41ae-a96d-232c23482af8" providerId="ADAL" clId="{5A55BEC1-A0BB-4186-B5DB-8900F4BC5DD9}" dt="2021-10-30T09:49:52.725" v="45" actId="1076"/>
          <ac:picMkLst>
            <pc:docMk/>
            <pc:sldMk cId="3012559306" sldId="257"/>
            <ac:picMk id="4" creationId="{00000000-0000-0000-0000-000000000000}"/>
          </ac:picMkLst>
        </pc:picChg>
      </pc:sldChg>
      <pc:sldChg chg="modSp mod ord">
        <pc:chgData name="Stewart Gale" userId="3647ddd2-6040-41ae-a96d-232c23482af8" providerId="ADAL" clId="{5A55BEC1-A0BB-4186-B5DB-8900F4BC5DD9}" dt="2021-10-30T10:00:18.629" v="270"/>
        <pc:sldMkLst>
          <pc:docMk/>
          <pc:sldMk cId="46282386" sldId="260"/>
        </pc:sldMkLst>
        <pc:spChg chg="mod">
          <ac:chgData name="Stewart Gale" userId="3647ddd2-6040-41ae-a96d-232c23482af8" providerId="ADAL" clId="{5A55BEC1-A0BB-4186-B5DB-8900F4BC5DD9}" dt="2021-10-30T09:48:21.438" v="44" actId="1076"/>
          <ac:spMkLst>
            <pc:docMk/>
            <pc:sldMk cId="46282386" sldId="260"/>
            <ac:spMk id="5" creationId="{00000000-0000-0000-0000-000000000000}"/>
          </ac:spMkLst>
        </pc:spChg>
        <pc:picChg chg="mod">
          <ac:chgData name="Stewart Gale" userId="3647ddd2-6040-41ae-a96d-232c23482af8" providerId="ADAL" clId="{5A55BEC1-A0BB-4186-B5DB-8900F4BC5DD9}" dt="2021-10-30T09:48:21.438" v="44" actId="1076"/>
          <ac:picMkLst>
            <pc:docMk/>
            <pc:sldMk cId="46282386" sldId="260"/>
            <ac:picMk id="4" creationId="{00000000-0000-0000-0000-000000000000}"/>
          </ac:picMkLst>
        </pc:picChg>
      </pc:sldChg>
      <pc:sldChg chg="delSp modSp mod">
        <pc:chgData name="Stewart Gale" userId="3647ddd2-6040-41ae-a96d-232c23482af8" providerId="ADAL" clId="{5A55BEC1-A0BB-4186-B5DB-8900F4BC5DD9}" dt="2021-10-28T08:28:52" v="30" actId="1076"/>
        <pc:sldMkLst>
          <pc:docMk/>
          <pc:sldMk cId="3925414721" sldId="261"/>
        </pc:sldMkLst>
        <pc:spChg chg="mod">
          <ac:chgData name="Stewart Gale" userId="3647ddd2-6040-41ae-a96d-232c23482af8" providerId="ADAL" clId="{5A55BEC1-A0BB-4186-B5DB-8900F4BC5DD9}" dt="2021-10-28T08:28:52" v="30" actId="1076"/>
          <ac:spMkLst>
            <pc:docMk/>
            <pc:sldMk cId="3925414721" sldId="261"/>
            <ac:spMk id="5" creationId="{00000000-0000-0000-0000-000000000000}"/>
          </ac:spMkLst>
        </pc:spChg>
        <pc:spChg chg="del mod">
          <ac:chgData name="Stewart Gale" userId="3647ddd2-6040-41ae-a96d-232c23482af8" providerId="ADAL" clId="{5A55BEC1-A0BB-4186-B5DB-8900F4BC5DD9}" dt="2021-10-28T08:28:24.526" v="2" actId="478"/>
          <ac:spMkLst>
            <pc:docMk/>
            <pc:sldMk cId="3925414721" sldId="261"/>
            <ac:spMk id="6" creationId="{00000000-0000-0000-0000-000000000000}"/>
          </ac:spMkLst>
        </pc:spChg>
        <pc:spChg chg="del mod">
          <ac:chgData name="Stewart Gale" userId="3647ddd2-6040-41ae-a96d-232c23482af8" providerId="ADAL" clId="{5A55BEC1-A0BB-4186-B5DB-8900F4BC5DD9}" dt="2021-10-28T08:28:24.526" v="2" actId="478"/>
          <ac:spMkLst>
            <pc:docMk/>
            <pc:sldMk cId="3925414721" sldId="261"/>
            <ac:spMk id="7" creationId="{00000000-0000-0000-0000-000000000000}"/>
          </ac:spMkLst>
        </pc:spChg>
        <pc:spChg chg="del mod">
          <ac:chgData name="Stewart Gale" userId="3647ddd2-6040-41ae-a96d-232c23482af8" providerId="ADAL" clId="{5A55BEC1-A0BB-4186-B5DB-8900F4BC5DD9}" dt="2021-10-28T08:28:24.526" v="2" actId="478"/>
          <ac:spMkLst>
            <pc:docMk/>
            <pc:sldMk cId="3925414721" sldId="261"/>
            <ac:spMk id="9" creationId="{00000000-0000-0000-0000-000000000000}"/>
          </ac:spMkLst>
        </pc:spChg>
        <pc:spChg chg="del mod">
          <ac:chgData name="Stewart Gale" userId="3647ddd2-6040-41ae-a96d-232c23482af8" providerId="ADAL" clId="{5A55BEC1-A0BB-4186-B5DB-8900F4BC5DD9}" dt="2021-10-28T08:28:24.526" v="2" actId="478"/>
          <ac:spMkLst>
            <pc:docMk/>
            <pc:sldMk cId="3925414721" sldId="261"/>
            <ac:spMk id="10" creationId="{00000000-0000-0000-0000-000000000000}"/>
          </ac:spMkLst>
        </pc:spChg>
        <pc:spChg chg="del">
          <ac:chgData name="Stewart Gale" userId="3647ddd2-6040-41ae-a96d-232c23482af8" providerId="ADAL" clId="{5A55BEC1-A0BB-4186-B5DB-8900F4BC5DD9}" dt="2021-10-28T08:28:24.526" v="2" actId="478"/>
          <ac:spMkLst>
            <pc:docMk/>
            <pc:sldMk cId="3925414721" sldId="261"/>
            <ac:spMk id="11" creationId="{00000000-0000-0000-0000-000000000000}"/>
          </ac:spMkLst>
        </pc:spChg>
        <pc:spChg chg="del">
          <ac:chgData name="Stewart Gale" userId="3647ddd2-6040-41ae-a96d-232c23482af8" providerId="ADAL" clId="{5A55BEC1-A0BB-4186-B5DB-8900F4BC5DD9}" dt="2021-10-28T08:28:24.526" v="2" actId="478"/>
          <ac:spMkLst>
            <pc:docMk/>
            <pc:sldMk cId="3925414721" sldId="261"/>
            <ac:spMk id="12" creationId="{00000000-0000-0000-0000-000000000000}"/>
          </ac:spMkLst>
        </pc:spChg>
      </pc:sldChg>
      <pc:sldChg chg="modSp del">
        <pc:chgData name="Stewart Gale" userId="3647ddd2-6040-41ae-a96d-232c23482af8" providerId="ADAL" clId="{5A55BEC1-A0BB-4186-B5DB-8900F4BC5DD9}" dt="2021-10-30T09:57:59.626" v="153" actId="47"/>
        <pc:sldMkLst>
          <pc:docMk/>
          <pc:sldMk cId="3706663449" sldId="262"/>
        </pc:sldMkLst>
        <pc:spChg chg="mod">
          <ac:chgData name="Stewart Gale" userId="3647ddd2-6040-41ae-a96d-232c23482af8" providerId="ADAL" clId="{5A55BEC1-A0BB-4186-B5DB-8900F4BC5DD9}" dt="2021-10-30T09:49:57.425" v="46" actId="1076"/>
          <ac:spMkLst>
            <pc:docMk/>
            <pc:sldMk cId="3706663449" sldId="262"/>
            <ac:spMk id="4" creationId="{00000000-0000-0000-0000-000000000000}"/>
          </ac:spMkLst>
        </pc:spChg>
        <pc:picChg chg="mod">
          <ac:chgData name="Stewart Gale" userId="3647ddd2-6040-41ae-a96d-232c23482af8" providerId="ADAL" clId="{5A55BEC1-A0BB-4186-B5DB-8900F4BC5DD9}" dt="2021-10-30T09:49:57.425" v="46" actId="1076"/>
          <ac:picMkLst>
            <pc:docMk/>
            <pc:sldMk cId="3706663449" sldId="262"/>
            <ac:picMk id="5" creationId="{00000000-0000-0000-0000-000000000000}"/>
          </ac:picMkLst>
        </pc:picChg>
      </pc:sldChg>
      <pc:sldChg chg="delSp modSp mod ord modAnim">
        <pc:chgData name="Stewart Gale" userId="3647ddd2-6040-41ae-a96d-232c23482af8" providerId="ADAL" clId="{5A55BEC1-A0BB-4186-B5DB-8900F4BC5DD9}" dt="2022-01-06T04:32:42.386" v="408"/>
        <pc:sldMkLst>
          <pc:docMk/>
          <pc:sldMk cId="670625892" sldId="264"/>
        </pc:sldMkLst>
        <pc:spChg chg="mod">
          <ac:chgData name="Stewart Gale" userId="3647ddd2-6040-41ae-a96d-232c23482af8" providerId="ADAL" clId="{5A55BEC1-A0BB-4186-B5DB-8900F4BC5DD9}" dt="2021-10-31T06:24:17.601" v="301" actId="20577"/>
          <ac:spMkLst>
            <pc:docMk/>
            <pc:sldMk cId="670625892" sldId="264"/>
            <ac:spMk id="8" creationId="{00000000-0000-0000-0000-000000000000}"/>
          </ac:spMkLst>
        </pc:spChg>
        <pc:spChg chg="del">
          <ac:chgData name="Stewart Gale" userId="3647ddd2-6040-41ae-a96d-232c23482af8" providerId="ADAL" clId="{5A55BEC1-A0BB-4186-B5DB-8900F4BC5DD9}" dt="2021-10-30T09:51:37.459" v="58" actId="478"/>
          <ac:spMkLst>
            <pc:docMk/>
            <pc:sldMk cId="670625892" sldId="264"/>
            <ac:spMk id="9" creationId="{00000000-0000-0000-0000-000000000000}"/>
          </ac:spMkLst>
        </pc:spChg>
        <pc:picChg chg="mod">
          <ac:chgData name="Stewart Gale" userId="3647ddd2-6040-41ae-a96d-232c23482af8" providerId="ADAL" clId="{5A55BEC1-A0BB-4186-B5DB-8900F4BC5DD9}" dt="2021-10-30T09:51:48.349" v="62" actId="1076"/>
          <ac:picMkLst>
            <pc:docMk/>
            <pc:sldMk cId="670625892" sldId="264"/>
            <ac:picMk id="7" creationId="{00000000-0000-0000-0000-000000000000}"/>
          </ac:picMkLst>
        </pc:picChg>
        <pc:picChg chg="del">
          <ac:chgData name="Stewart Gale" userId="3647ddd2-6040-41ae-a96d-232c23482af8" providerId="ADAL" clId="{5A55BEC1-A0BB-4186-B5DB-8900F4BC5DD9}" dt="2021-10-30T09:51:37.459" v="58" actId="478"/>
          <ac:picMkLst>
            <pc:docMk/>
            <pc:sldMk cId="670625892" sldId="264"/>
            <ac:picMk id="2050" creationId="{00000000-0000-0000-0000-000000000000}"/>
          </ac:picMkLst>
        </pc:picChg>
      </pc:sldChg>
      <pc:sldChg chg="delSp modSp mod ord modAnim">
        <pc:chgData name="Stewart Gale" userId="3647ddd2-6040-41ae-a96d-232c23482af8" providerId="ADAL" clId="{5A55BEC1-A0BB-4186-B5DB-8900F4BC5DD9}" dt="2021-10-31T06:20:59.758" v="284"/>
        <pc:sldMkLst>
          <pc:docMk/>
          <pc:sldMk cId="1313090073" sldId="265"/>
        </pc:sldMkLst>
        <pc:spChg chg="mod">
          <ac:chgData name="Stewart Gale" userId="3647ddd2-6040-41ae-a96d-232c23482af8" providerId="ADAL" clId="{5A55BEC1-A0BB-4186-B5DB-8900F4BC5DD9}" dt="2021-10-30T09:52:43.070" v="78" actId="1076"/>
          <ac:spMkLst>
            <pc:docMk/>
            <pc:sldMk cId="1313090073" sldId="265"/>
            <ac:spMk id="6" creationId="{00000000-0000-0000-0000-000000000000}"/>
          </ac:spMkLst>
        </pc:spChg>
        <pc:spChg chg="del">
          <ac:chgData name="Stewart Gale" userId="3647ddd2-6040-41ae-a96d-232c23482af8" providerId="ADAL" clId="{5A55BEC1-A0BB-4186-B5DB-8900F4BC5DD9}" dt="2021-10-30T09:52:26.602" v="71" actId="478"/>
          <ac:spMkLst>
            <pc:docMk/>
            <pc:sldMk cId="1313090073" sldId="265"/>
            <ac:spMk id="7" creationId="{00000000-0000-0000-0000-000000000000}"/>
          </ac:spMkLst>
        </pc:spChg>
        <pc:picChg chg="mod">
          <ac:chgData name="Stewart Gale" userId="3647ddd2-6040-41ae-a96d-232c23482af8" providerId="ADAL" clId="{5A55BEC1-A0BB-4186-B5DB-8900F4BC5DD9}" dt="2021-10-30T09:52:40.032" v="77" actId="1076"/>
          <ac:picMkLst>
            <pc:docMk/>
            <pc:sldMk cId="1313090073" sldId="265"/>
            <ac:picMk id="3074" creationId="{00000000-0000-0000-0000-000000000000}"/>
          </ac:picMkLst>
        </pc:picChg>
        <pc:picChg chg="del">
          <ac:chgData name="Stewart Gale" userId="3647ddd2-6040-41ae-a96d-232c23482af8" providerId="ADAL" clId="{5A55BEC1-A0BB-4186-B5DB-8900F4BC5DD9}" dt="2021-10-30T09:52:26.602" v="71" actId="478"/>
          <ac:picMkLst>
            <pc:docMk/>
            <pc:sldMk cId="1313090073" sldId="265"/>
            <ac:picMk id="3075" creationId="{00000000-0000-0000-0000-000000000000}"/>
          </ac:picMkLst>
        </pc:picChg>
      </pc:sldChg>
      <pc:sldChg chg="delSp modSp mod ord modAnim">
        <pc:chgData name="Stewart Gale" userId="3647ddd2-6040-41ae-a96d-232c23482af8" providerId="ADAL" clId="{5A55BEC1-A0BB-4186-B5DB-8900F4BC5DD9}" dt="2022-01-06T04:33:44.869" v="412"/>
        <pc:sldMkLst>
          <pc:docMk/>
          <pc:sldMk cId="613067408" sldId="266"/>
        </pc:sldMkLst>
        <pc:spChg chg="del">
          <ac:chgData name="Stewart Gale" userId="3647ddd2-6040-41ae-a96d-232c23482af8" providerId="ADAL" clId="{5A55BEC1-A0BB-4186-B5DB-8900F4BC5DD9}" dt="2021-10-30T09:53:35.769" v="86" actId="478"/>
          <ac:spMkLst>
            <pc:docMk/>
            <pc:sldMk cId="613067408" sldId="266"/>
            <ac:spMk id="6" creationId="{00000000-0000-0000-0000-000000000000}"/>
          </ac:spMkLst>
        </pc:spChg>
        <pc:spChg chg="mod">
          <ac:chgData name="Stewart Gale" userId="3647ddd2-6040-41ae-a96d-232c23482af8" providerId="ADAL" clId="{5A55BEC1-A0BB-4186-B5DB-8900F4BC5DD9}" dt="2021-10-30T09:54:18.822" v="99" actId="1076"/>
          <ac:spMkLst>
            <pc:docMk/>
            <pc:sldMk cId="613067408" sldId="266"/>
            <ac:spMk id="7" creationId="{00000000-0000-0000-0000-000000000000}"/>
          </ac:spMkLst>
        </pc:spChg>
        <pc:picChg chg="del">
          <ac:chgData name="Stewart Gale" userId="3647ddd2-6040-41ae-a96d-232c23482af8" providerId="ADAL" clId="{5A55BEC1-A0BB-4186-B5DB-8900F4BC5DD9}" dt="2021-10-30T09:53:35.769" v="86" actId="478"/>
          <ac:picMkLst>
            <pc:docMk/>
            <pc:sldMk cId="613067408" sldId="266"/>
            <ac:picMk id="4098" creationId="{00000000-0000-0000-0000-000000000000}"/>
          </ac:picMkLst>
        </pc:picChg>
        <pc:picChg chg="mod">
          <ac:chgData name="Stewart Gale" userId="3647ddd2-6040-41ae-a96d-232c23482af8" providerId="ADAL" clId="{5A55BEC1-A0BB-4186-B5DB-8900F4BC5DD9}" dt="2021-10-30T09:53:49.911" v="90" actId="1076"/>
          <ac:picMkLst>
            <pc:docMk/>
            <pc:sldMk cId="613067408" sldId="266"/>
            <ac:picMk id="4099" creationId="{00000000-0000-0000-0000-000000000000}"/>
          </ac:picMkLst>
        </pc:picChg>
      </pc:sldChg>
      <pc:sldChg chg="delSp modSp mod ord modAnim">
        <pc:chgData name="Stewart Gale" userId="3647ddd2-6040-41ae-a96d-232c23482af8" providerId="ADAL" clId="{5A55BEC1-A0BB-4186-B5DB-8900F4BC5DD9}" dt="2022-01-06T04:31:47.921" v="406"/>
        <pc:sldMkLst>
          <pc:docMk/>
          <pc:sldMk cId="3549933425" sldId="267"/>
        </pc:sldMkLst>
        <pc:spChg chg="mod">
          <ac:chgData name="Stewart Gale" userId="3647ddd2-6040-41ae-a96d-232c23482af8" providerId="ADAL" clId="{5A55BEC1-A0BB-4186-B5DB-8900F4BC5DD9}" dt="2021-10-30T09:57:12.021" v="144" actId="1076"/>
          <ac:spMkLst>
            <pc:docMk/>
            <pc:sldMk cId="3549933425" sldId="267"/>
            <ac:spMk id="6" creationId="{00000000-0000-0000-0000-000000000000}"/>
          </ac:spMkLst>
        </pc:spChg>
        <pc:spChg chg="del">
          <ac:chgData name="Stewart Gale" userId="3647ddd2-6040-41ae-a96d-232c23482af8" providerId="ADAL" clId="{5A55BEC1-A0BB-4186-B5DB-8900F4BC5DD9}" dt="2021-10-30T09:57:04.944" v="140" actId="478"/>
          <ac:spMkLst>
            <pc:docMk/>
            <pc:sldMk cId="3549933425" sldId="267"/>
            <ac:spMk id="9" creationId="{00000000-0000-0000-0000-000000000000}"/>
          </ac:spMkLst>
        </pc:spChg>
        <pc:picChg chg="del">
          <ac:chgData name="Stewart Gale" userId="3647ddd2-6040-41ae-a96d-232c23482af8" providerId="ADAL" clId="{5A55BEC1-A0BB-4186-B5DB-8900F4BC5DD9}" dt="2021-10-30T09:57:04.944" v="140" actId="478"/>
          <ac:picMkLst>
            <pc:docMk/>
            <pc:sldMk cId="3549933425" sldId="267"/>
            <ac:picMk id="8" creationId="{00000000-0000-0000-0000-000000000000}"/>
          </ac:picMkLst>
        </pc:picChg>
        <pc:picChg chg="mod">
          <ac:chgData name="Stewart Gale" userId="3647ddd2-6040-41ae-a96d-232c23482af8" providerId="ADAL" clId="{5A55BEC1-A0BB-4186-B5DB-8900F4BC5DD9}" dt="2021-10-30T09:57:09.871" v="142" actId="1076"/>
          <ac:picMkLst>
            <pc:docMk/>
            <pc:sldMk cId="3549933425" sldId="267"/>
            <ac:picMk id="6146" creationId="{00000000-0000-0000-0000-000000000000}"/>
          </ac:picMkLst>
        </pc:picChg>
      </pc:sldChg>
      <pc:sldChg chg="delSp modSp mod ord modAnim">
        <pc:chgData name="Stewart Gale" userId="3647ddd2-6040-41ae-a96d-232c23482af8" providerId="ADAL" clId="{5A55BEC1-A0BB-4186-B5DB-8900F4BC5DD9}" dt="2022-01-06T04:31:01.204" v="404"/>
        <pc:sldMkLst>
          <pc:docMk/>
          <pc:sldMk cId="2661533216" sldId="268"/>
        </pc:sldMkLst>
        <pc:spChg chg="mod">
          <ac:chgData name="Stewart Gale" userId="3647ddd2-6040-41ae-a96d-232c23482af8" providerId="ADAL" clId="{5A55BEC1-A0BB-4186-B5DB-8900F4BC5DD9}" dt="2021-10-30T09:56:37.903" v="131" actId="1076"/>
          <ac:spMkLst>
            <pc:docMk/>
            <pc:sldMk cId="2661533216" sldId="268"/>
            <ac:spMk id="6" creationId="{00000000-0000-0000-0000-000000000000}"/>
          </ac:spMkLst>
        </pc:spChg>
        <pc:spChg chg="del">
          <ac:chgData name="Stewart Gale" userId="3647ddd2-6040-41ae-a96d-232c23482af8" providerId="ADAL" clId="{5A55BEC1-A0BB-4186-B5DB-8900F4BC5DD9}" dt="2021-10-30T09:56:28.856" v="128" actId="478"/>
          <ac:spMkLst>
            <pc:docMk/>
            <pc:sldMk cId="2661533216" sldId="268"/>
            <ac:spMk id="7" creationId="{00000000-0000-0000-0000-000000000000}"/>
          </ac:spMkLst>
        </pc:spChg>
        <pc:picChg chg="mod">
          <ac:chgData name="Stewart Gale" userId="3647ddd2-6040-41ae-a96d-232c23482af8" providerId="ADAL" clId="{5A55BEC1-A0BB-4186-B5DB-8900F4BC5DD9}" dt="2021-10-30T09:56:42.890" v="134" actId="1076"/>
          <ac:picMkLst>
            <pc:docMk/>
            <pc:sldMk cId="2661533216" sldId="268"/>
            <ac:picMk id="5122" creationId="{00000000-0000-0000-0000-000000000000}"/>
          </ac:picMkLst>
        </pc:picChg>
        <pc:picChg chg="del">
          <ac:chgData name="Stewart Gale" userId="3647ddd2-6040-41ae-a96d-232c23482af8" providerId="ADAL" clId="{5A55BEC1-A0BB-4186-B5DB-8900F4BC5DD9}" dt="2021-10-30T09:56:28.856" v="128" actId="478"/>
          <ac:picMkLst>
            <pc:docMk/>
            <pc:sldMk cId="2661533216" sldId="268"/>
            <ac:picMk id="5123" creationId="{00000000-0000-0000-0000-000000000000}"/>
          </ac:picMkLst>
        </pc:picChg>
      </pc:sldChg>
      <pc:sldChg chg="del">
        <pc:chgData name="Stewart Gale" userId="3647ddd2-6040-41ae-a96d-232c23482af8" providerId="ADAL" clId="{5A55BEC1-A0BB-4186-B5DB-8900F4BC5DD9}" dt="2021-10-30T09:57:39.162" v="152" actId="47"/>
        <pc:sldMkLst>
          <pc:docMk/>
          <pc:sldMk cId="4043075497" sldId="269"/>
        </pc:sldMkLst>
      </pc:sldChg>
      <pc:sldChg chg="addSp delSp modSp add mod">
        <pc:chgData name="Stewart Gale" userId="3647ddd2-6040-41ae-a96d-232c23482af8" providerId="ADAL" clId="{5A55BEC1-A0BB-4186-B5DB-8900F4BC5DD9}" dt="2024-01-07T15:45:15.050" v="419" actId="14100"/>
        <pc:sldMkLst>
          <pc:docMk/>
          <pc:sldMk cId="1519765294" sldId="270"/>
        </pc:sldMkLst>
        <pc:spChg chg="add mod">
          <ac:chgData name="Stewart Gale" userId="3647ddd2-6040-41ae-a96d-232c23482af8" providerId="ADAL" clId="{5A55BEC1-A0BB-4186-B5DB-8900F4BC5DD9}" dt="2024-01-07T15:45:15.050" v="419" actId="14100"/>
          <ac:spMkLst>
            <pc:docMk/>
            <pc:sldMk cId="1519765294" sldId="270"/>
            <ac:spMk id="2" creationId="{CE2E93E3-B130-49DE-9E3A-2CEA21DACC9F}"/>
          </ac:spMkLst>
        </pc:spChg>
        <pc:spChg chg="del">
          <ac:chgData name="Stewart Gale" userId="3647ddd2-6040-41ae-a96d-232c23482af8" providerId="ADAL" clId="{5A55BEC1-A0BB-4186-B5DB-8900F4BC5DD9}" dt="2021-10-28T08:28:54.929" v="31" actId="478"/>
          <ac:spMkLst>
            <pc:docMk/>
            <pc:sldMk cId="1519765294" sldId="270"/>
            <ac:spMk id="5" creationId="{00000000-0000-0000-0000-000000000000}"/>
          </ac:spMkLst>
        </pc:spChg>
        <pc:spChg chg="del mod">
          <ac:chgData name="Stewart Gale" userId="3647ddd2-6040-41ae-a96d-232c23482af8" providerId="ADAL" clId="{5A55BEC1-A0BB-4186-B5DB-8900F4BC5DD9}" dt="2021-10-30T09:58:25.836" v="157" actId="478"/>
          <ac:spMkLst>
            <pc:docMk/>
            <pc:sldMk cId="1519765294" sldId="270"/>
            <ac:spMk id="6" creationId="{00000000-0000-0000-0000-000000000000}"/>
          </ac:spMkLst>
        </pc:spChg>
        <pc:spChg chg="mod">
          <ac:chgData name="Stewart Gale" userId="3647ddd2-6040-41ae-a96d-232c23482af8" providerId="ADAL" clId="{5A55BEC1-A0BB-4186-B5DB-8900F4BC5DD9}" dt="2021-10-30T10:00:14.626" v="268" actId="1076"/>
          <ac:spMkLst>
            <pc:docMk/>
            <pc:sldMk cId="1519765294" sldId="270"/>
            <ac:spMk id="7" creationId="{00000000-0000-0000-0000-000000000000}"/>
          </ac:spMkLst>
        </pc:spChg>
        <pc:spChg chg="del mod">
          <ac:chgData name="Stewart Gale" userId="3647ddd2-6040-41ae-a96d-232c23482af8" providerId="ADAL" clId="{5A55BEC1-A0BB-4186-B5DB-8900F4BC5DD9}" dt="2021-10-30T09:58:36.233" v="160" actId="478"/>
          <ac:spMkLst>
            <pc:docMk/>
            <pc:sldMk cId="1519765294" sldId="270"/>
            <ac:spMk id="9" creationId="{00000000-0000-0000-0000-000000000000}"/>
          </ac:spMkLst>
        </pc:spChg>
        <pc:spChg chg="del mod">
          <ac:chgData name="Stewart Gale" userId="3647ddd2-6040-41ae-a96d-232c23482af8" providerId="ADAL" clId="{5A55BEC1-A0BB-4186-B5DB-8900F4BC5DD9}" dt="2021-10-30T09:58:25.836" v="157" actId="478"/>
          <ac:spMkLst>
            <pc:docMk/>
            <pc:sldMk cId="1519765294" sldId="270"/>
            <ac:spMk id="10" creationId="{00000000-0000-0000-0000-000000000000}"/>
          </ac:spMkLst>
        </pc:spChg>
        <pc:spChg chg="mod">
          <ac:chgData name="Stewart Gale" userId="3647ddd2-6040-41ae-a96d-232c23482af8" providerId="ADAL" clId="{5A55BEC1-A0BB-4186-B5DB-8900F4BC5DD9}" dt="2021-10-30T09:59:45.230" v="253" actId="1076"/>
          <ac:spMkLst>
            <pc:docMk/>
            <pc:sldMk cId="1519765294" sldId="270"/>
            <ac:spMk id="11" creationId="{00000000-0000-0000-0000-000000000000}"/>
          </ac:spMkLst>
        </pc:spChg>
        <pc:spChg chg="del mod">
          <ac:chgData name="Stewart Gale" userId="3647ddd2-6040-41ae-a96d-232c23482af8" providerId="ADAL" clId="{5A55BEC1-A0BB-4186-B5DB-8900F4BC5DD9}" dt="2021-10-30T09:58:38.673" v="161" actId="478"/>
          <ac:spMkLst>
            <pc:docMk/>
            <pc:sldMk cId="1519765294" sldId="270"/>
            <ac:spMk id="12" creationId="{00000000-0000-0000-0000-000000000000}"/>
          </ac:spMkLst>
        </pc:spChg>
      </pc:sldChg>
      <pc:sldChg chg="delSp modSp add mod ord modAnim">
        <pc:chgData name="Stewart Gale" userId="3647ddd2-6040-41ae-a96d-232c23482af8" providerId="ADAL" clId="{5A55BEC1-A0BB-4186-B5DB-8900F4BC5DD9}" dt="2021-10-31T06:20:50.582" v="282"/>
        <pc:sldMkLst>
          <pc:docMk/>
          <pc:sldMk cId="2853996391" sldId="271"/>
        </pc:sldMkLst>
        <pc:spChg chg="del">
          <ac:chgData name="Stewart Gale" userId="3647ddd2-6040-41ae-a96d-232c23482af8" providerId="ADAL" clId="{5A55BEC1-A0BB-4186-B5DB-8900F4BC5DD9}" dt="2021-10-30T09:50:53.713" v="48" actId="478"/>
          <ac:spMkLst>
            <pc:docMk/>
            <pc:sldMk cId="2853996391" sldId="271"/>
            <ac:spMk id="8" creationId="{00000000-0000-0000-0000-000000000000}"/>
          </ac:spMkLst>
        </pc:spChg>
        <pc:spChg chg="mod">
          <ac:chgData name="Stewart Gale" userId="3647ddd2-6040-41ae-a96d-232c23482af8" providerId="ADAL" clId="{5A55BEC1-A0BB-4186-B5DB-8900F4BC5DD9}" dt="2021-10-30T09:51:25.615" v="57" actId="113"/>
          <ac:spMkLst>
            <pc:docMk/>
            <pc:sldMk cId="2853996391" sldId="271"/>
            <ac:spMk id="9" creationId="{00000000-0000-0000-0000-000000000000}"/>
          </ac:spMkLst>
        </pc:spChg>
        <pc:picChg chg="del">
          <ac:chgData name="Stewart Gale" userId="3647ddd2-6040-41ae-a96d-232c23482af8" providerId="ADAL" clId="{5A55BEC1-A0BB-4186-B5DB-8900F4BC5DD9}" dt="2021-10-30T09:50:53.713" v="48" actId="478"/>
          <ac:picMkLst>
            <pc:docMk/>
            <pc:sldMk cId="2853996391" sldId="271"/>
            <ac:picMk id="7" creationId="{00000000-0000-0000-0000-000000000000}"/>
          </ac:picMkLst>
        </pc:picChg>
        <pc:picChg chg="mod">
          <ac:chgData name="Stewart Gale" userId="3647ddd2-6040-41ae-a96d-232c23482af8" providerId="ADAL" clId="{5A55BEC1-A0BB-4186-B5DB-8900F4BC5DD9}" dt="2021-10-30T09:50:58.111" v="50" actId="1076"/>
          <ac:picMkLst>
            <pc:docMk/>
            <pc:sldMk cId="2853996391" sldId="271"/>
            <ac:picMk id="2050" creationId="{00000000-0000-0000-0000-000000000000}"/>
          </ac:picMkLst>
        </pc:picChg>
      </pc:sldChg>
      <pc:sldChg chg="delSp modSp add mod ord modAnim">
        <pc:chgData name="Stewart Gale" userId="3647ddd2-6040-41ae-a96d-232c23482af8" providerId="ADAL" clId="{5A55BEC1-A0BB-4186-B5DB-8900F4BC5DD9}" dt="2022-01-06T04:33:15.970" v="410"/>
        <pc:sldMkLst>
          <pc:docMk/>
          <pc:sldMk cId="2228692829" sldId="272"/>
        </pc:sldMkLst>
        <pc:spChg chg="del">
          <ac:chgData name="Stewart Gale" userId="3647ddd2-6040-41ae-a96d-232c23482af8" providerId="ADAL" clId="{5A55BEC1-A0BB-4186-B5DB-8900F4BC5DD9}" dt="2021-10-30T09:52:53.742" v="79" actId="478"/>
          <ac:spMkLst>
            <pc:docMk/>
            <pc:sldMk cId="2228692829" sldId="272"/>
            <ac:spMk id="6" creationId="{00000000-0000-0000-0000-000000000000}"/>
          </ac:spMkLst>
        </pc:spChg>
        <pc:spChg chg="mod">
          <ac:chgData name="Stewart Gale" userId="3647ddd2-6040-41ae-a96d-232c23482af8" providerId="ADAL" clId="{5A55BEC1-A0BB-4186-B5DB-8900F4BC5DD9}" dt="2021-10-30T09:53:07.961" v="83" actId="1076"/>
          <ac:spMkLst>
            <pc:docMk/>
            <pc:sldMk cId="2228692829" sldId="272"/>
            <ac:spMk id="7" creationId="{00000000-0000-0000-0000-000000000000}"/>
          </ac:spMkLst>
        </pc:spChg>
        <pc:picChg chg="del">
          <ac:chgData name="Stewart Gale" userId="3647ddd2-6040-41ae-a96d-232c23482af8" providerId="ADAL" clId="{5A55BEC1-A0BB-4186-B5DB-8900F4BC5DD9}" dt="2021-10-30T09:52:53.742" v="79" actId="478"/>
          <ac:picMkLst>
            <pc:docMk/>
            <pc:sldMk cId="2228692829" sldId="272"/>
            <ac:picMk id="3074" creationId="{00000000-0000-0000-0000-000000000000}"/>
          </ac:picMkLst>
        </pc:picChg>
        <pc:picChg chg="mod">
          <ac:chgData name="Stewart Gale" userId="3647ddd2-6040-41ae-a96d-232c23482af8" providerId="ADAL" clId="{5A55BEC1-A0BB-4186-B5DB-8900F4BC5DD9}" dt="2021-10-30T09:53:10.055" v="84" actId="1076"/>
          <ac:picMkLst>
            <pc:docMk/>
            <pc:sldMk cId="2228692829" sldId="272"/>
            <ac:picMk id="3075" creationId="{00000000-0000-0000-0000-000000000000}"/>
          </ac:picMkLst>
        </pc:picChg>
      </pc:sldChg>
      <pc:sldChg chg="delSp modSp add mod ord modAnim">
        <pc:chgData name="Stewart Gale" userId="3647ddd2-6040-41ae-a96d-232c23482af8" providerId="ADAL" clId="{5A55BEC1-A0BB-4186-B5DB-8900F4BC5DD9}" dt="2021-10-31T06:21:31.009" v="288"/>
        <pc:sldMkLst>
          <pc:docMk/>
          <pc:sldMk cId="157374227" sldId="273"/>
        </pc:sldMkLst>
        <pc:spChg chg="mod">
          <ac:chgData name="Stewart Gale" userId="3647ddd2-6040-41ae-a96d-232c23482af8" providerId="ADAL" clId="{5A55BEC1-A0BB-4186-B5DB-8900F4BC5DD9}" dt="2021-10-30T09:54:56.664" v="108" actId="1076"/>
          <ac:spMkLst>
            <pc:docMk/>
            <pc:sldMk cId="157374227" sldId="273"/>
            <ac:spMk id="6" creationId="{00000000-0000-0000-0000-000000000000}"/>
          </ac:spMkLst>
        </pc:spChg>
        <pc:spChg chg="del">
          <ac:chgData name="Stewart Gale" userId="3647ddd2-6040-41ae-a96d-232c23482af8" providerId="ADAL" clId="{5A55BEC1-A0BB-4186-B5DB-8900F4BC5DD9}" dt="2021-10-30T09:54:39.001" v="101" actId="478"/>
          <ac:spMkLst>
            <pc:docMk/>
            <pc:sldMk cId="157374227" sldId="273"/>
            <ac:spMk id="7" creationId="{00000000-0000-0000-0000-000000000000}"/>
          </ac:spMkLst>
        </pc:spChg>
        <pc:picChg chg="mod">
          <ac:chgData name="Stewart Gale" userId="3647ddd2-6040-41ae-a96d-232c23482af8" providerId="ADAL" clId="{5A55BEC1-A0BB-4186-B5DB-8900F4BC5DD9}" dt="2021-10-30T09:54:54.565" v="107" actId="1076"/>
          <ac:picMkLst>
            <pc:docMk/>
            <pc:sldMk cId="157374227" sldId="273"/>
            <ac:picMk id="4098" creationId="{00000000-0000-0000-0000-000000000000}"/>
          </ac:picMkLst>
        </pc:picChg>
        <pc:picChg chg="del">
          <ac:chgData name="Stewart Gale" userId="3647ddd2-6040-41ae-a96d-232c23482af8" providerId="ADAL" clId="{5A55BEC1-A0BB-4186-B5DB-8900F4BC5DD9}" dt="2021-10-30T09:54:39.001" v="101" actId="478"/>
          <ac:picMkLst>
            <pc:docMk/>
            <pc:sldMk cId="157374227" sldId="273"/>
            <ac:picMk id="4099" creationId="{00000000-0000-0000-0000-000000000000}"/>
          </ac:picMkLst>
        </pc:picChg>
      </pc:sldChg>
      <pc:sldChg chg="delSp modSp add del mod modAnim">
        <pc:chgData name="Stewart Gale" userId="3647ddd2-6040-41ae-a96d-232c23482af8" providerId="ADAL" clId="{5A55BEC1-A0BB-4186-B5DB-8900F4BC5DD9}" dt="2021-10-31T06:26:18.606" v="313" actId="47"/>
        <pc:sldMkLst>
          <pc:docMk/>
          <pc:sldMk cId="627753737" sldId="274"/>
        </pc:sldMkLst>
        <pc:spChg chg="del">
          <ac:chgData name="Stewart Gale" userId="3647ddd2-6040-41ae-a96d-232c23482af8" providerId="ADAL" clId="{5A55BEC1-A0BB-4186-B5DB-8900F4BC5DD9}" dt="2021-10-30T09:55:36.603" v="109" actId="478"/>
          <ac:spMkLst>
            <pc:docMk/>
            <pc:sldMk cId="627753737" sldId="274"/>
            <ac:spMk id="6" creationId="{00000000-0000-0000-0000-000000000000}"/>
          </ac:spMkLst>
        </pc:spChg>
        <pc:spChg chg="mod">
          <ac:chgData name="Stewart Gale" userId="3647ddd2-6040-41ae-a96d-232c23482af8" providerId="ADAL" clId="{5A55BEC1-A0BB-4186-B5DB-8900F4BC5DD9}" dt="2021-10-30T09:56:17.997" v="126" actId="1076"/>
          <ac:spMkLst>
            <pc:docMk/>
            <pc:sldMk cId="627753737" sldId="274"/>
            <ac:spMk id="7" creationId="{00000000-0000-0000-0000-000000000000}"/>
          </ac:spMkLst>
        </pc:spChg>
        <pc:picChg chg="del">
          <ac:chgData name="Stewart Gale" userId="3647ddd2-6040-41ae-a96d-232c23482af8" providerId="ADAL" clId="{5A55BEC1-A0BB-4186-B5DB-8900F4BC5DD9}" dt="2021-10-30T09:55:36.603" v="109" actId="478"/>
          <ac:picMkLst>
            <pc:docMk/>
            <pc:sldMk cId="627753737" sldId="274"/>
            <ac:picMk id="4098" creationId="{00000000-0000-0000-0000-000000000000}"/>
          </ac:picMkLst>
        </pc:picChg>
        <pc:picChg chg="mod">
          <ac:chgData name="Stewart Gale" userId="3647ddd2-6040-41ae-a96d-232c23482af8" providerId="ADAL" clId="{5A55BEC1-A0BB-4186-B5DB-8900F4BC5DD9}" dt="2021-10-30T09:56:15.873" v="125" actId="1076"/>
          <ac:picMkLst>
            <pc:docMk/>
            <pc:sldMk cId="627753737" sldId="274"/>
            <ac:picMk id="4099" creationId="{00000000-0000-0000-0000-000000000000}"/>
          </ac:picMkLst>
        </pc:picChg>
      </pc:sldChg>
      <pc:sldChg chg="delSp modSp add mod ord delAnim">
        <pc:chgData name="Stewart Gale" userId="3647ddd2-6040-41ae-a96d-232c23482af8" providerId="ADAL" clId="{5A55BEC1-A0BB-4186-B5DB-8900F4BC5DD9}" dt="2022-01-06T04:34:13.517" v="414"/>
        <pc:sldMkLst>
          <pc:docMk/>
          <pc:sldMk cId="566524907" sldId="275"/>
        </pc:sldMkLst>
        <pc:spChg chg="del">
          <ac:chgData name="Stewart Gale" userId="3647ddd2-6040-41ae-a96d-232c23482af8" providerId="ADAL" clId="{5A55BEC1-A0BB-4186-B5DB-8900F4BC5DD9}" dt="2021-10-30T09:56:46.726" v="135" actId="478"/>
          <ac:spMkLst>
            <pc:docMk/>
            <pc:sldMk cId="566524907" sldId="275"/>
            <ac:spMk id="6" creationId="{00000000-0000-0000-0000-000000000000}"/>
          </ac:spMkLst>
        </pc:spChg>
        <pc:spChg chg="mod">
          <ac:chgData name="Stewart Gale" userId="3647ddd2-6040-41ae-a96d-232c23482af8" providerId="ADAL" clId="{5A55BEC1-A0BB-4186-B5DB-8900F4BC5DD9}" dt="2021-10-31T06:25:47.495" v="312" actId="20577"/>
          <ac:spMkLst>
            <pc:docMk/>
            <pc:sldMk cId="566524907" sldId="275"/>
            <ac:spMk id="7" creationId="{00000000-0000-0000-0000-000000000000}"/>
          </ac:spMkLst>
        </pc:spChg>
        <pc:picChg chg="del">
          <ac:chgData name="Stewart Gale" userId="3647ddd2-6040-41ae-a96d-232c23482af8" providerId="ADAL" clId="{5A55BEC1-A0BB-4186-B5DB-8900F4BC5DD9}" dt="2021-10-30T09:56:46.726" v="135" actId="478"/>
          <ac:picMkLst>
            <pc:docMk/>
            <pc:sldMk cId="566524907" sldId="275"/>
            <ac:picMk id="5122" creationId="{00000000-0000-0000-0000-000000000000}"/>
          </ac:picMkLst>
        </pc:picChg>
        <pc:picChg chg="mod">
          <ac:chgData name="Stewart Gale" userId="3647ddd2-6040-41ae-a96d-232c23482af8" providerId="ADAL" clId="{5A55BEC1-A0BB-4186-B5DB-8900F4BC5DD9}" dt="2021-10-30T09:56:52.188" v="137" actId="1076"/>
          <ac:picMkLst>
            <pc:docMk/>
            <pc:sldMk cId="566524907" sldId="275"/>
            <ac:picMk id="5123" creationId="{00000000-0000-0000-0000-000000000000}"/>
          </ac:picMkLst>
        </pc:picChg>
      </pc:sldChg>
      <pc:sldChg chg="delSp modSp add mod ord modAnim">
        <pc:chgData name="Stewart Gale" userId="3647ddd2-6040-41ae-a96d-232c23482af8" providerId="ADAL" clId="{5A55BEC1-A0BB-4186-B5DB-8900F4BC5DD9}" dt="2021-10-31T06:22:00.188" v="294"/>
        <pc:sldMkLst>
          <pc:docMk/>
          <pc:sldMk cId="3123874991" sldId="276"/>
        </pc:sldMkLst>
        <pc:spChg chg="del">
          <ac:chgData name="Stewart Gale" userId="3647ddd2-6040-41ae-a96d-232c23482af8" providerId="ADAL" clId="{5A55BEC1-A0BB-4186-B5DB-8900F4BC5DD9}" dt="2021-10-30T09:57:18.163" v="145" actId="478"/>
          <ac:spMkLst>
            <pc:docMk/>
            <pc:sldMk cId="3123874991" sldId="276"/>
            <ac:spMk id="6" creationId="{00000000-0000-0000-0000-000000000000}"/>
          </ac:spMkLst>
        </pc:spChg>
        <pc:spChg chg="mod">
          <ac:chgData name="Stewart Gale" userId="3647ddd2-6040-41ae-a96d-232c23482af8" providerId="ADAL" clId="{5A55BEC1-A0BB-4186-B5DB-8900F4BC5DD9}" dt="2021-10-30T09:57:35.124" v="151" actId="1076"/>
          <ac:spMkLst>
            <pc:docMk/>
            <pc:sldMk cId="3123874991" sldId="276"/>
            <ac:spMk id="9" creationId="{00000000-0000-0000-0000-000000000000}"/>
          </ac:spMkLst>
        </pc:spChg>
        <pc:picChg chg="mod">
          <ac:chgData name="Stewart Gale" userId="3647ddd2-6040-41ae-a96d-232c23482af8" providerId="ADAL" clId="{5A55BEC1-A0BB-4186-B5DB-8900F4BC5DD9}" dt="2021-10-30T09:57:33.184" v="150" actId="1076"/>
          <ac:picMkLst>
            <pc:docMk/>
            <pc:sldMk cId="3123874991" sldId="276"/>
            <ac:picMk id="8" creationId="{00000000-0000-0000-0000-000000000000}"/>
          </ac:picMkLst>
        </pc:picChg>
        <pc:picChg chg="del">
          <ac:chgData name="Stewart Gale" userId="3647ddd2-6040-41ae-a96d-232c23482af8" providerId="ADAL" clId="{5A55BEC1-A0BB-4186-B5DB-8900F4BC5DD9}" dt="2021-10-30T09:57:18.163" v="145" actId="478"/>
          <ac:picMkLst>
            <pc:docMk/>
            <pc:sldMk cId="3123874991" sldId="276"/>
            <ac:picMk id="6146" creationId="{00000000-0000-0000-0000-000000000000}"/>
          </ac:picMkLst>
        </pc:picChg>
      </pc:sldChg>
      <pc:sldChg chg="addSp delSp modSp new del mod">
        <pc:chgData name="Stewart Gale" userId="3647ddd2-6040-41ae-a96d-232c23482af8" providerId="ADAL" clId="{5A55BEC1-A0BB-4186-B5DB-8900F4BC5DD9}" dt="2021-10-31T06:20:17.565" v="280" actId="47"/>
        <pc:sldMkLst>
          <pc:docMk/>
          <pc:sldMk cId="1262310698" sldId="277"/>
        </pc:sldMkLst>
        <pc:spChg chg="del">
          <ac:chgData name="Stewart Gale" userId="3647ddd2-6040-41ae-a96d-232c23482af8" providerId="ADAL" clId="{5A55BEC1-A0BB-4186-B5DB-8900F4BC5DD9}" dt="2021-10-31T06:07:00.115" v="274" actId="478"/>
          <ac:spMkLst>
            <pc:docMk/>
            <pc:sldMk cId="1262310698" sldId="277"/>
            <ac:spMk id="2" creationId="{77398B85-8F32-411C-BFA9-A0EE14C14777}"/>
          </ac:spMkLst>
        </pc:spChg>
        <pc:spChg chg="del">
          <ac:chgData name="Stewart Gale" userId="3647ddd2-6040-41ae-a96d-232c23482af8" providerId="ADAL" clId="{5A55BEC1-A0BB-4186-B5DB-8900F4BC5DD9}" dt="2021-10-31T06:07:00.115" v="274" actId="478"/>
          <ac:spMkLst>
            <pc:docMk/>
            <pc:sldMk cId="1262310698" sldId="277"/>
            <ac:spMk id="3" creationId="{D2707834-6D86-46C9-A9E6-9907C1F57DC8}"/>
          </ac:spMkLst>
        </pc:spChg>
        <pc:picChg chg="add mod">
          <ac:chgData name="Stewart Gale" userId="3647ddd2-6040-41ae-a96d-232c23482af8" providerId="ADAL" clId="{5A55BEC1-A0BB-4186-B5DB-8900F4BC5DD9}" dt="2021-10-31T06:07:07.851" v="279" actId="1076"/>
          <ac:picMkLst>
            <pc:docMk/>
            <pc:sldMk cId="1262310698" sldId="277"/>
            <ac:picMk id="4" creationId="{CEDE538C-CAAB-4D02-A9DC-7FC0A32B2BEE}"/>
          </ac:picMkLst>
        </pc:picChg>
      </pc:sldChg>
      <pc:sldChg chg="addSp delSp modSp add mod">
        <pc:chgData name="Stewart Gale" userId="3647ddd2-6040-41ae-a96d-232c23482af8" providerId="ADAL" clId="{5A55BEC1-A0BB-4186-B5DB-8900F4BC5DD9}" dt="2021-10-31T06:29:33.947" v="400" actId="1076"/>
        <pc:sldMkLst>
          <pc:docMk/>
          <pc:sldMk cId="1271318776" sldId="277"/>
        </pc:sldMkLst>
        <pc:spChg chg="del">
          <ac:chgData name="Stewart Gale" userId="3647ddd2-6040-41ae-a96d-232c23482af8" providerId="ADAL" clId="{5A55BEC1-A0BB-4186-B5DB-8900F4BC5DD9}" dt="2021-10-31T06:28:12.346" v="315" actId="478"/>
          <ac:spMkLst>
            <pc:docMk/>
            <pc:sldMk cId="1271318776" sldId="277"/>
            <ac:spMk id="2" creationId="{CE2E93E3-B130-49DE-9E3A-2CEA21DACC9F}"/>
          </ac:spMkLst>
        </pc:spChg>
        <pc:spChg chg="add mod">
          <ac:chgData name="Stewart Gale" userId="3647ddd2-6040-41ae-a96d-232c23482af8" providerId="ADAL" clId="{5A55BEC1-A0BB-4186-B5DB-8900F4BC5DD9}" dt="2021-10-31T06:29:29.810" v="399" actId="1076"/>
          <ac:spMkLst>
            <pc:docMk/>
            <pc:sldMk cId="1271318776" sldId="277"/>
            <ac:spMk id="6" creationId="{2DD52F5C-A395-4CF3-AE07-FD9636E7AD74}"/>
          </ac:spMkLst>
        </pc:spChg>
        <pc:spChg chg="mod">
          <ac:chgData name="Stewart Gale" userId="3647ddd2-6040-41ae-a96d-232c23482af8" providerId="ADAL" clId="{5A55BEC1-A0BB-4186-B5DB-8900F4BC5DD9}" dt="2021-10-31T06:29:33.947" v="400" actId="1076"/>
          <ac:spMkLst>
            <pc:docMk/>
            <pc:sldMk cId="1271318776" sldId="277"/>
            <ac:spMk id="7" creationId="{00000000-0000-0000-0000-000000000000}"/>
          </ac:spMkLst>
        </pc:spChg>
        <pc:spChg chg="mod">
          <ac:chgData name="Stewart Gale" userId="3647ddd2-6040-41ae-a96d-232c23482af8" providerId="ADAL" clId="{5A55BEC1-A0BB-4186-B5DB-8900F4BC5DD9}" dt="2021-10-31T06:29:33.947" v="400" actId="1076"/>
          <ac:spMkLst>
            <pc:docMk/>
            <pc:sldMk cId="1271318776" sldId="277"/>
            <ac:spMk id="11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51AF-1792-4B95-94FF-D4EBA644FA09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F88D1-2326-40D4-AFC7-16CE9E812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073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51AF-1792-4B95-94FF-D4EBA644FA09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F88D1-2326-40D4-AFC7-16CE9E812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472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51AF-1792-4B95-94FF-D4EBA644FA09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F88D1-2326-40D4-AFC7-16CE9E812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4758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51AF-1792-4B95-94FF-D4EBA644FA09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F88D1-2326-40D4-AFC7-16CE9E812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958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51AF-1792-4B95-94FF-D4EBA644FA09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F88D1-2326-40D4-AFC7-16CE9E812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7587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51AF-1792-4B95-94FF-D4EBA644FA09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F88D1-2326-40D4-AFC7-16CE9E812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861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51AF-1792-4B95-94FF-D4EBA644FA09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F88D1-2326-40D4-AFC7-16CE9E812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351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51AF-1792-4B95-94FF-D4EBA644FA09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F88D1-2326-40D4-AFC7-16CE9E812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324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51AF-1792-4B95-94FF-D4EBA644FA09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F88D1-2326-40D4-AFC7-16CE9E812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423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51AF-1792-4B95-94FF-D4EBA644FA09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F88D1-2326-40D4-AFC7-16CE9E812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4544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751AF-1792-4B95-94FF-D4EBA644FA09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F88D1-2326-40D4-AFC7-16CE9E812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055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751AF-1792-4B95-94FF-D4EBA644FA09}" type="datetimeFigureOut">
              <a:rPr lang="en-GB" smtClean="0"/>
              <a:t>07/01/2024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F88D1-2326-40D4-AFC7-16CE9E812B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284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s://www.geogebra.org/graphing?lang=en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2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0589" y="1696181"/>
            <a:ext cx="114937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u="sng" dirty="0"/>
              <a:t>LO: Transformation of </a:t>
            </a:r>
          </a:p>
          <a:p>
            <a:pPr algn="ctr"/>
            <a:r>
              <a:rPr lang="en-GB" sz="8800" b="1" u="sng" dirty="0"/>
              <a:t>Trigonometric Graphs</a:t>
            </a:r>
          </a:p>
        </p:txBody>
      </p:sp>
    </p:spTree>
    <p:extLst>
      <p:ext uri="{BB962C8B-B14F-4D97-AF65-F5344CB8AC3E}">
        <p14:creationId xmlns:p14="http://schemas.microsoft.com/office/powerpoint/2010/main" val="3925414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6" t="39307" r="15768" b="35292"/>
          <a:stretch>
            <a:fillRect/>
          </a:stretch>
        </p:blipFill>
        <p:spPr bwMode="auto">
          <a:xfrm>
            <a:off x="1889791" y="173413"/>
            <a:ext cx="8002354" cy="479263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677413" y="5223404"/>
                <a:ext cx="4238660" cy="13086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GB" sz="7200" dirty="0">
                    <a:solidFill>
                      <a:prstClr val="black"/>
                    </a:solidFill>
                    <a:latin typeface="Arial Rounded MT Bold" panose="020F0704030504030204" pitchFamily="34" charset="0"/>
                    <a:ea typeface="Times New Roman" panose="02020603050405020304" pitchFamily="18" charset="0"/>
                  </a:rPr>
                  <a:t>y =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72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7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72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  <m:r>
                      <a:rPr lang="en-GB" sz="7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GB" sz="7200" dirty="0">
                    <a:solidFill>
                      <a:prstClr val="black"/>
                    </a:solidFill>
                    <a:latin typeface="Arial Rounded MT Bold" panose="020F0704030504030204" pitchFamily="34" charset="0"/>
                    <a:ea typeface="Times New Roman" panose="02020603050405020304" pitchFamily="18" charset="0"/>
                  </a:rPr>
                  <a:t>sin x</a:t>
                </a:r>
                <a:endParaRPr lang="en-GB" sz="7200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7413" y="5223404"/>
                <a:ext cx="4238660" cy="1308628"/>
              </a:xfrm>
              <a:prstGeom prst="rect">
                <a:avLst/>
              </a:prstGeom>
              <a:blipFill>
                <a:blip r:embed="rId3"/>
                <a:stretch>
                  <a:fillRect l="-10345" t="-19070" r="-10345" b="-279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993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7" t="31323" r="13701" b="30472"/>
          <a:stretch>
            <a:fillRect/>
          </a:stretch>
        </p:blipFill>
        <p:spPr bwMode="auto">
          <a:xfrm>
            <a:off x="1608742" y="174999"/>
            <a:ext cx="8831515" cy="533910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3412758" y="5571341"/>
            <a:ext cx="492314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72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>
                <a:solidFill>
                  <a:prstClr val="black"/>
                </a:solidFill>
                <a:latin typeface="Arial Rounded MT Bold" panose="020F0704030504030204" pitchFamily="34" charset="0"/>
                <a:ea typeface="Times New Roman" panose="02020603050405020304" pitchFamily="18" charset="0"/>
              </a:rPr>
              <a:t> = 1 sin 1</a:t>
            </a:r>
            <a:r>
              <a:rPr lang="en-GB" sz="72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67062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1" t="33827" r="15059" b="26646"/>
          <a:stretch>
            <a:fillRect/>
          </a:stretch>
        </p:blipFill>
        <p:spPr bwMode="auto">
          <a:xfrm>
            <a:off x="1717141" y="119581"/>
            <a:ext cx="8646881" cy="545554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430299" y="5538090"/>
            <a:ext cx="503214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7200" dirty="0">
                <a:solidFill>
                  <a:prstClr val="black"/>
                </a:solidFill>
                <a:latin typeface="Arial Rounded MT Bold" panose="020F0704030504030204" pitchFamily="34" charset="0"/>
                <a:ea typeface="Times New Roman" panose="02020603050405020304" pitchFamily="18" charset="0"/>
              </a:rPr>
              <a:t>y = 2 sin 2x</a:t>
            </a:r>
            <a:endParaRPr lang="en-GB" sz="7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692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4" t="36661" r="16830" b="32268"/>
          <a:stretch>
            <a:fillRect/>
          </a:stretch>
        </p:blipFill>
        <p:spPr bwMode="auto">
          <a:xfrm>
            <a:off x="1860407" y="178175"/>
            <a:ext cx="8125591" cy="503667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681970" y="5344908"/>
                <a:ext cx="4334841" cy="133491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GB" sz="7200" b="1" i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7200" dirty="0">
                    <a:solidFill>
                      <a:prstClr val="black"/>
                    </a:solidFill>
                    <a:latin typeface="Arial Rounded MT Bold" panose="020F0704030504030204" pitchFamily="34" charset="0"/>
                    <a:ea typeface="Times New Roman" panose="02020603050405020304" pitchFamily="18" charset="0"/>
                  </a:rPr>
                  <a:t> = cos </a:t>
                </a:r>
                <a14:m>
                  <m:oMath xmlns:m="http://schemas.openxmlformats.org/officeDocument/2006/math">
                    <m:box>
                      <m:boxPr>
                        <m:ctrlPr>
                          <a:rPr lang="en-GB" sz="7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GB" sz="72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GB" sz="72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GB" sz="7200" b="1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𝟐</m:t>
                            </m:r>
                          </m:den>
                        </m:f>
                      </m:e>
                    </m:box>
                  </m:oMath>
                </a14:m>
                <a:r>
                  <a:rPr lang="en-GB" sz="7200" b="1" i="1" dirty="0">
                    <a:solidFill>
                      <a:prstClr val="black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1970" y="5344908"/>
                <a:ext cx="4334841" cy="1334917"/>
              </a:xfrm>
              <a:prstGeom prst="rect">
                <a:avLst/>
              </a:prstGeom>
              <a:blipFill>
                <a:blip r:embed="rId3"/>
                <a:stretch>
                  <a:fillRect l="-8861" t="-17352" r="-9001" b="-278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306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6" t="33685" r="17509" b="29764"/>
          <a:stretch>
            <a:fillRect/>
          </a:stretch>
        </p:blipFill>
        <p:spPr bwMode="auto">
          <a:xfrm>
            <a:off x="2083724" y="190036"/>
            <a:ext cx="8252257" cy="49760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3212877" y="5296716"/>
                <a:ext cx="5993950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GB" sz="7200" dirty="0">
                    <a:solidFill>
                      <a:prstClr val="black"/>
                    </a:solidFill>
                    <a:latin typeface="Arial Rounded MT Bold" panose="020F0704030504030204" pitchFamily="34" charset="0"/>
                    <a:ea typeface="Times New Roman" panose="02020603050405020304" pitchFamily="18" charset="0"/>
                  </a:rPr>
                  <a:t>y = </a:t>
                </a:r>
                <a14:m>
                  <m:oMath xmlns:m="http://schemas.openxmlformats.org/officeDocument/2006/math">
                    <m:r>
                      <a:rPr lang="en-US" sz="7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1</m:t>
                    </m:r>
                    <m:r>
                      <a:rPr lang="en-US" sz="7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.5</m:t>
                    </m:r>
                  </m:oMath>
                </a14:m>
                <a:r>
                  <a:rPr lang="en-GB" sz="7200" dirty="0">
                    <a:solidFill>
                      <a:prstClr val="black"/>
                    </a:solidFill>
                    <a:latin typeface="Arial Rounded MT Bold" panose="020F0704030504030204" pitchFamily="34" charset="0"/>
                    <a:ea typeface="Times New Roman" panose="02020603050405020304" pitchFamily="18" charset="0"/>
                  </a:rPr>
                  <a:t> cos 3x</a:t>
                </a:r>
                <a:endParaRPr lang="en-GB" sz="7200" dirty="0">
                  <a:solidFill>
                    <a:prstClr val="black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877" y="5296716"/>
                <a:ext cx="5993950" cy="1200329"/>
              </a:xfrm>
              <a:prstGeom prst="rect">
                <a:avLst/>
              </a:prstGeom>
              <a:blipFill>
                <a:blip r:embed="rId3"/>
                <a:stretch>
                  <a:fillRect l="-7223" t="-20305" r="-7223" b="-401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652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6" t="25323" r="15797" b="21260"/>
          <a:stretch>
            <a:fillRect/>
          </a:stretch>
        </p:blipFill>
        <p:spPr bwMode="auto">
          <a:xfrm>
            <a:off x="1673628" y="267624"/>
            <a:ext cx="8528859" cy="513329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164838" y="5506036"/>
            <a:ext cx="533030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7200" dirty="0">
                <a:solidFill>
                  <a:prstClr val="black"/>
                </a:solidFill>
                <a:latin typeface="Arial Rounded MT Bold" panose="020F0704030504030204" pitchFamily="34" charset="0"/>
                <a:ea typeface="Times New Roman" panose="02020603050405020304" pitchFamily="18" charset="0"/>
              </a:rPr>
              <a:t>y = 3 cos 2x</a:t>
            </a:r>
            <a:endParaRPr lang="en-GB" sz="7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87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085106" y="286104"/>
            <a:ext cx="77003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/>
              <a:t> = </a:t>
            </a:r>
            <a:r>
              <a:rPr lang="en-GB" sz="9600" dirty="0">
                <a:solidFill>
                  <a:srgbClr val="0000FF"/>
                </a:solidFill>
              </a:rPr>
              <a:t>a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  <a:r>
              <a:rPr lang="en-GB" sz="9600" dirty="0"/>
              <a:t>sin </a:t>
            </a:r>
            <a:r>
              <a:rPr lang="en-GB" sz="9600" dirty="0" err="1">
                <a:solidFill>
                  <a:srgbClr val="0000FF"/>
                </a:solidFill>
              </a:rPr>
              <a:t>b</a:t>
            </a:r>
            <a:r>
              <a:rPr lang="en-GB" sz="9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55270" y="2218641"/>
            <a:ext cx="73706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9600" dirty="0"/>
              <a:t> = </a:t>
            </a:r>
            <a:r>
              <a:rPr lang="en-GB" sz="9600" dirty="0">
                <a:solidFill>
                  <a:srgbClr val="FF0000"/>
                </a:solidFill>
              </a:rPr>
              <a:t>a </a:t>
            </a:r>
            <a:r>
              <a:rPr lang="en-GB" sz="9600" dirty="0"/>
              <a:t>cos </a:t>
            </a:r>
            <a:r>
              <a:rPr lang="en-GB" sz="9600" dirty="0" err="1">
                <a:solidFill>
                  <a:srgbClr val="FF0000"/>
                </a:solidFill>
              </a:rPr>
              <a:t>b</a:t>
            </a:r>
            <a:r>
              <a:rPr lang="en-GB" sz="9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960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D52F5C-A395-4CF3-AE07-FD9636E7AD74}"/>
              </a:ext>
            </a:extLst>
          </p:cNvPr>
          <p:cNvSpPr txBox="1"/>
          <p:nvPr/>
        </p:nvSpPr>
        <p:spPr>
          <a:xfrm>
            <a:off x="404553" y="4071448"/>
            <a:ext cx="1148264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rgbClr val="0000FF"/>
                </a:solidFill>
              </a:rPr>
              <a:t>a</a:t>
            </a:r>
            <a:r>
              <a:rPr lang="en-GB" sz="6600" dirty="0">
                <a:solidFill>
                  <a:srgbClr val="0000FF"/>
                </a:solidFill>
              </a:rPr>
              <a:t> is the magnitude</a:t>
            </a:r>
          </a:p>
          <a:p>
            <a:pPr algn="ctr"/>
            <a:r>
              <a:rPr lang="en-GB" sz="6600" dirty="0">
                <a:solidFill>
                  <a:srgbClr val="FF0000"/>
                </a:solidFill>
              </a:rPr>
              <a:t>b is the number of waves in 360°</a:t>
            </a:r>
          </a:p>
        </p:txBody>
      </p:sp>
    </p:spTree>
    <p:extLst>
      <p:ext uri="{BB962C8B-B14F-4D97-AF65-F5344CB8AC3E}">
        <p14:creationId xmlns:p14="http://schemas.microsoft.com/office/powerpoint/2010/main" val="1271318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302" t="16729" r="2882" b="16103"/>
          <a:stretch/>
        </p:blipFill>
        <p:spPr>
          <a:xfrm>
            <a:off x="762793" y="1687347"/>
            <a:ext cx="10405951" cy="50203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9478" y="117687"/>
            <a:ext cx="106125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equation that produces </a:t>
            </a:r>
          </a:p>
          <a:p>
            <a:pPr algn="ctr"/>
            <a:r>
              <a:rPr lang="en-GB" sz="4800" dirty="0"/>
              <a:t>the following graph?</a:t>
            </a:r>
          </a:p>
        </p:txBody>
      </p:sp>
    </p:spTree>
    <p:extLst>
      <p:ext uri="{BB962C8B-B14F-4D97-AF65-F5344CB8AC3E}">
        <p14:creationId xmlns:p14="http://schemas.microsoft.com/office/powerpoint/2010/main" val="462823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7" t="34263" r="13701" b="31819"/>
          <a:stretch/>
        </p:blipFill>
        <p:spPr bwMode="auto">
          <a:xfrm>
            <a:off x="454429" y="1998691"/>
            <a:ext cx="11065115" cy="451294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80695" y="165635"/>
            <a:ext cx="106125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the equation that produces </a:t>
            </a:r>
          </a:p>
          <a:p>
            <a:pPr algn="ctr"/>
            <a:r>
              <a:rPr lang="en-GB" sz="4800" dirty="0"/>
              <a:t>the following graph?</a:t>
            </a:r>
          </a:p>
        </p:txBody>
      </p:sp>
    </p:spTree>
    <p:extLst>
      <p:ext uri="{BB962C8B-B14F-4D97-AF65-F5344CB8AC3E}">
        <p14:creationId xmlns:p14="http://schemas.microsoft.com/office/powerpoint/2010/main" val="3012559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45819" y="2408620"/>
            <a:ext cx="770036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/>
              <a:t> = </a:t>
            </a:r>
            <a:r>
              <a:rPr lang="en-GB" sz="11500" dirty="0">
                <a:solidFill>
                  <a:srgbClr val="0000FF"/>
                </a:solidFill>
              </a:rPr>
              <a:t>a</a:t>
            </a:r>
            <a:r>
              <a:rPr lang="en-GB" sz="11500" dirty="0">
                <a:solidFill>
                  <a:srgbClr val="FF0000"/>
                </a:solidFill>
              </a:rPr>
              <a:t> </a:t>
            </a:r>
            <a:r>
              <a:rPr lang="en-GB" sz="11500" dirty="0"/>
              <a:t>sin </a:t>
            </a:r>
            <a:r>
              <a:rPr lang="en-GB" sz="11500" dirty="0" err="1">
                <a:solidFill>
                  <a:srgbClr val="0000FF"/>
                </a:solidFill>
              </a:rPr>
              <a:t>b</a:t>
            </a:r>
            <a:r>
              <a:rPr lang="en-GB" sz="1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5983" y="4341157"/>
            <a:ext cx="737062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11500" dirty="0"/>
              <a:t> = </a:t>
            </a:r>
            <a:r>
              <a:rPr lang="en-GB" sz="11500" dirty="0">
                <a:solidFill>
                  <a:srgbClr val="FF0000"/>
                </a:solidFill>
              </a:rPr>
              <a:t>a </a:t>
            </a:r>
            <a:r>
              <a:rPr lang="en-GB" sz="11500" dirty="0"/>
              <a:t>cos </a:t>
            </a:r>
            <a:r>
              <a:rPr lang="en-GB" sz="11500" dirty="0" err="1">
                <a:solidFill>
                  <a:srgbClr val="FF0000"/>
                </a:solidFill>
              </a:rPr>
              <a:t>b</a:t>
            </a:r>
            <a:r>
              <a:rPr lang="en-GB" sz="115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E2E93E3-B130-49DE-9E3A-2CEA21DACC9F}"/>
              </a:ext>
            </a:extLst>
          </p:cNvPr>
          <p:cNvSpPr txBox="1"/>
          <p:nvPr/>
        </p:nvSpPr>
        <p:spPr>
          <a:xfrm>
            <a:off x="448887" y="214474"/>
            <a:ext cx="111390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What effect does the values of </a:t>
            </a:r>
            <a:r>
              <a:rPr lang="en-US" sz="6600" b="1" dirty="0"/>
              <a:t>a</a:t>
            </a:r>
            <a:r>
              <a:rPr lang="en-US" sz="6600" dirty="0"/>
              <a:t> and </a:t>
            </a:r>
            <a:r>
              <a:rPr lang="en-US" sz="6600" b="1" dirty="0"/>
              <a:t>b</a:t>
            </a:r>
            <a:r>
              <a:rPr lang="en-US" sz="6600" dirty="0"/>
              <a:t> have on the graphs?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1519765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6" t="30472" r="17509" b="27354"/>
          <a:stretch>
            <a:fillRect/>
          </a:stretch>
        </p:blipFill>
        <p:spPr bwMode="auto">
          <a:xfrm>
            <a:off x="1228772" y="1788569"/>
            <a:ext cx="3081337" cy="15906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4" t="30945" r="16830" b="27023"/>
          <a:stretch>
            <a:fillRect/>
          </a:stretch>
        </p:blipFill>
        <p:spPr bwMode="auto">
          <a:xfrm>
            <a:off x="1228772" y="3534819"/>
            <a:ext cx="3116262" cy="14763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3" t="36520" r="17509" b="29716"/>
          <a:stretch>
            <a:fillRect/>
          </a:stretch>
        </p:blipFill>
        <p:spPr bwMode="auto">
          <a:xfrm>
            <a:off x="1211309" y="5133431"/>
            <a:ext cx="3133725" cy="15033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6" t="36568" r="15797" b="32410"/>
          <a:stretch>
            <a:fillRect/>
          </a:stretch>
        </p:blipFill>
        <p:spPr bwMode="auto">
          <a:xfrm>
            <a:off x="7874048" y="3508693"/>
            <a:ext cx="3130550" cy="151765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6" t="39307" r="15768" b="35292"/>
          <a:stretch>
            <a:fillRect/>
          </a:stretch>
        </p:blipFill>
        <p:spPr bwMode="auto">
          <a:xfrm>
            <a:off x="7872460" y="1842316"/>
            <a:ext cx="3132138" cy="14656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1" t="33827" r="15059" b="26646"/>
          <a:stretch>
            <a:fillRect/>
          </a:stretch>
        </p:blipFill>
        <p:spPr bwMode="auto">
          <a:xfrm>
            <a:off x="4540297" y="3534819"/>
            <a:ext cx="3063875" cy="1449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4" t="36661" r="16830" b="32268"/>
          <a:stretch>
            <a:fillRect/>
          </a:stretch>
        </p:blipFill>
        <p:spPr bwMode="auto">
          <a:xfrm>
            <a:off x="4529184" y="5154069"/>
            <a:ext cx="3087688" cy="14954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6" t="33685" r="17509" b="29764"/>
          <a:stretch>
            <a:fillRect/>
          </a:stretch>
        </p:blipFill>
        <p:spPr bwMode="auto">
          <a:xfrm>
            <a:off x="7905003" y="5192168"/>
            <a:ext cx="3149389" cy="145732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7" t="31323" r="13701" b="30472"/>
          <a:stretch>
            <a:fillRect/>
          </a:stretch>
        </p:blipFill>
        <p:spPr bwMode="auto">
          <a:xfrm>
            <a:off x="7872460" y="207260"/>
            <a:ext cx="3072631" cy="140146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6" t="25323" r="15797" b="21260"/>
          <a:stretch>
            <a:fillRect/>
          </a:stretch>
        </p:blipFill>
        <p:spPr bwMode="auto">
          <a:xfrm>
            <a:off x="4605251" y="1816714"/>
            <a:ext cx="2990983" cy="154348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485331" y="1138065"/>
            <a:ext cx="68222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>
                <a:hlinkClick r:id="rId12"/>
              </a:rPr>
              <a:t>https://www.geogebra.org/graphing?lang=en</a:t>
            </a:r>
            <a:endParaRPr lang="en-GB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03237" y="139769"/>
            <a:ext cx="64752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Use </a:t>
            </a:r>
            <a:r>
              <a:rPr lang="en-GB" sz="3200" dirty="0" err="1"/>
              <a:t>geogebra</a:t>
            </a:r>
            <a:r>
              <a:rPr lang="en-GB" sz="3200" dirty="0"/>
              <a:t> graphing website to see if you can plot the following graphs.  </a:t>
            </a:r>
          </a:p>
        </p:txBody>
      </p:sp>
    </p:spTree>
    <p:extLst>
      <p:ext uri="{BB962C8B-B14F-4D97-AF65-F5344CB8AC3E}">
        <p14:creationId xmlns:p14="http://schemas.microsoft.com/office/powerpoint/2010/main" val="3868378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6" t="30472" r="17509" b="27354"/>
          <a:stretch>
            <a:fillRect/>
          </a:stretch>
        </p:blipFill>
        <p:spPr bwMode="auto">
          <a:xfrm>
            <a:off x="1828049" y="219334"/>
            <a:ext cx="8058554" cy="496948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750521" y="5339781"/>
            <a:ext cx="400301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72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7200" dirty="0">
                <a:solidFill>
                  <a:prstClr val="black"/>
                </a:solidFill>
                <a:latin typeface="Arial Rounded MT Bold" panose="020F0704030504030204" pitchFamily="34" charset="0"/>
                <a:ea typeface="Times New Roman" panose="02020603050405020304" pitchFamily="18" charset="0"/>
              </a:rPr>
              <a:t> = cos </a:t>
            </a:r>
            <a:r>
              <a:rPr lang="en-GB" sz="7200" b="1" i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85399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4" t="30945" r="16830" b="27023"/>
          <a:stretch>
            <a:fillRect/>
          </a:stretch>
        </p:blipFill>
        <p:spPr bwMode="auto">
          <a:xfrm>
            <a:off x="1718800" y="179857"/>
            <a:ext cx="8489228" cy="536409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438955" y="5574434"/>
            <a:ext cx="478207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7200" dirty="0">
                <a:solidFill>
                  <a:prstClr val="black"/>
                </a:solidFill>
                <a:latin typeface="Arial Rounded MT Bold" panose="020F0704030504030204" pitchFamily="34" charset="0"/>
                <a:ea typeface="Times New Roman" panose="02020603050405020304" pitchFamily="18" charset="0"/>
              </a:rPr>
              <a:t>y = 2 cos x</a:t>
            </a:r>
            <a:endParaRPr lang="en-GB" sz="7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09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3" t="36520" r="17509" b="29716"/>
          <a:stretch>
            <a:fillRect/>
          </a:stretch>
        </p:blipFill>
        <p:spPr bwMode="auto">
          <a:xfrm>
            <a:off x="1759279" y="199459"/>
            <a:ext cx="8335912" cy="511815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00691" y="5458212"/>
            <a:ext cx="425308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7200" dirty="0">
                <a:solidFill>
                  <a:prstClr val="black"/>
                </a:solidFill>
                <a:latin typeface="Arial Rounded MT Bold" panose="020F0704030504030204" pitchFamily="34" charset="0"/>
                <a:ea typeface="Times New Roman" panose="02020603050405020304" pitchFamily="18" charset="0"/>
              </a:rPr>
              <a:t>y = sin 3x</a:t>
            </a:r>
            <a:endParaRPr lang="en-GB" sz="7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7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6" t="36568" r="15797" b="32410"/>
          <a:stretch>
            <a:fillRect/>
          </a:stretch>
        </p:blipFill>
        <p:spPr bwMode="auto">
          <a:xfrm>
            <a:off x="1671290" y="234371"/>
            <a:ext cx="8629659" cy="5074690"/>
          </a:xfrm>
          <a:prstGeom prst="rect">
            <a:avLst/>
          </a:prstGeom>
          <a:solidFill>
            <a:srgbClr val="00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3537745" y="5378575"/>
            <a:ext cx="4551246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GB" sz="7200" dirty="0">
                <a:solidFill>
                  <a:prstClr val="black"/>
                </a:solidFill>
                <a:latin typeface="Arial Rounded MT Bold" panose="020F0704030504030204" pitchFamily="34" charset="0"/>
                <a:ea typeface="Times New Roman" panose="02020603050405020304" pitchFamily="18" charset="0"/>
              </a:rPr>
              <a:t>y = cos 4x</a:t>
            </a:r>
            <a:endParaRPr lang="en-GB" sz="72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53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147</Words>
  <Application>Microsoft Office PowerPoint</Application>
  <PresentationFormat>Widescreen</PresentationFormat>
  <Paragraphs>25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Arial Rounded MT Bold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14</cp:revision>
  <dcterms:created xsi:type="dcterms:W3CDTF">2016-11-21T05:08:18Z</dcterms:created>
  <dcterms:modified xsi:type="dcterms:W3CDTF">2024-01-07T15:45:24Z</dcterms:modified>
</cp:coreProperties>
</file>