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4" r:id="rId3"/>
    <p:sldId id="267" r:id="rId4"/>
    <p:sldId id="261" r:id="rId5"/>
    <p:sldId id="265" r:id="rId6"/>
    <p:sldId id="266" r:id="rId7"/>
    <p:sldId id="262" r:id="rId8"/>
    <p:sldId id="268" r:id="rId9"/>
    <p:sldId id="269" r:id="rId10"/>
    <p:sldId id="270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FF"/>
    <a:srgbClr val="CC99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311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57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67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72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370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898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599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892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981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86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810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42843-582F-429E-A1BE-438D656C4218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83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729769"/>
              </p:ext>
            </p:extLst>
          </p:nvPr>
        </p:nvGraphicFramePr>
        <p:xfrm>
          <a:off x="893965" y="187185"/>
          <a:ext cx="5283201" cy="558165"/>
        </p:xfrm>
        <a:graphic>
          <a:graphicData uri="http://schemas.openxmlformats.org/drawingml/2006/table">
            <a:tbl>
              <a:tblPr/>
              <a:tblGrid>
                <a:gridCol w="409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2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2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2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2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2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2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effectLst/>
                          <a:latin typeface="Arial" panose="020B0604020202020204" pitchFamily="34" charset="0"/>
                        </a:rPr>
                        <a:t>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918354"/>
              </p:ext>
            </p:extLst>
          </p:nvPr>
        </p:nvGraphicFramePr>
        <p:xfrm>
          <a:off x="893965" y="956296"/>
          <a:ext cx="5283201" cy="558165"/>
        </p:xfrm>
        <a:graphic>
          <a:graphicData uri="http://schemas.openxmlformats.org/drawingml/2006/table">
            <a:tbl>
              <a:tblPr/>
              <a:tblGrid>
                <a:gridCol w="409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2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2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2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2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2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2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effectLst/>
                          <a:latin typeface="Arial" panose="020B0604020202020204" pitchFamily="34" charset="0"/>
                        </a:rPr>
                        <a:t>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926087"/>
              </p:ext>
            </p:extLst>
          </p:nvPr>
        </p:nvGraphicFramePr>
        <p:xfrm>
          <a:off x="716166" y="1725407"/>
          <a:ext cx="5558162" cy="558165"/>
        </p:xfrm>
        <a:graphic>
          <a:graphicData uri="http://schemas.openxmlformats.org/drawingml/2006/table">
            <a:tbl>
              <a:tblPr/>
              <a:tblGrid>
                <a:gridCol w="594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38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0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04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04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04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04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044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algn="r" fontAlgn="ctr"/>
                      <a:r>
                        <a:rPr lang="en-GB" sz="3200" b="1" i="0" u="none" strike="noStrike" dirty="0">
                          <a:effectLst/>
                          <a:latin typeface="Arial" panose="020B0604020202020204" pitchFamily="34" charset="0"/>
                        </a:rPr>
                        <a:t>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effectLst/>
                          <a:latin typeface="Arial" panose="020B0604020202020204" pitchFamily="34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680812"/>
              </p:ext>
            </p:extLst>
          </p:nvPr>
        </p:nvGraphicFramePr>
        <p:xfrm>
          <a:off x="716166" y="2560827"/>
          <a:ext cx="5461000" cy="558165"/>
        </p:xfrm>
        <a:graphic>
          <a:graphicData uri="http://schemas.openxmlformats.org/drawingml/2006/table">
            <a:tbl>
              <a:tblPr/>
              <a:tblGrid>
                <a:gridCol w="58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86303">
                <a:tc>
                  <a:txBody>
                    <a:bodyPr/>
                    <a:lstStyle/>
                    <a:p>
                      <a:pPr algn="r" fontAlgn="ctr"/>
                      <a:r>
                        <a:rPr lang="en-GB" sz="3200" b="1" i="0" u="none" strike="noStrike" dirty="0">
                          <a:effectLst/>
                          <a:latin typeface="Arial" panose="020B0604020202020204" pitchFamily="34" charset="0"/>
                        </a:rPr>
                        <a:t>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effectLst/>
                          <a:latin typeface="Arial" panose="020B0604020202020204" pitchFamily="34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FF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FF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FF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FF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373456"/>
              </p:ext>
            </p:extLst>
          </p:nvPr>
        </p:nvGraphicFramePr>
        <p:xfrm>
          <a:off x="813328" y="3396248"/>
          <a:ext cx="6652430" cy="558165"/>
        </p:xfrm>
        <a:graphic>
          <a:graphicData uri="http://schemas.openxmlformats.org/drawingml/2006/table">
            <a:tbl>
              <a:tblPr/>
              <a:tblGrid>
                <a:gridCol w="508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0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7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75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75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75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75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75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75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algn="r" fontAlgn="ctr"/>
                      <a:r>
                        <a:rPr lang="en-GB" sz="3200" b="1" i="0" u="none" strike="noStrike" dirty="0">
                          <a:effectLst/>
                          <a:latin typeface="Arial" panose="020B0604020202020204" pitchFamily="34" charset="0"/>
                        </a:rPr>
                        <a:t>5)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effectLst/>
                          <a:latin typeface="Arial" panose="020B0604020202020204" pitchFamily="34" charset="0"/>
                        </a:rPr>
                        <a:t>245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634591"/>
              </p:ext>
            </p:extLst>
          </p:nvPr>
        </p:nvGraphicFramePr>
        <p:xfrm>
          <a:off x="813328" y="4276632"/>
          <a:ext cx="7563994" cy="558165"/>
        </p:xfrm>
        <a:graphic>
          <a:graphicData uri="http://schemas.openxmlformats.org/drawingml/2006/table">
            <a:tbl>
              <a:tblPr/>
              <a:tblGrid>
                <a:gridCol w="5217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1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6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6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6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66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66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662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42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52403">
                <a:tc>
                  <a:txBody>
                    <a:bodyPr/>
                    <a:lstStyle/>
                    <a:p>
                      <a:pPr algn="r" fontAlgn="ctr"/>
                      <a:r>
                        <a:rPr lang="en-GB" sz="3200" b="1" i="0" u="none" strike="noStrike" dirty="0">
                          <a:effectLst/>
                          <a:latin typeface="Arial" panose="020B0604020202020204" pitchFamily="34" charset="0"/>
                        </a:rPr>
                        <a:t>6)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effectLst/>
                          <a:latin typeface="Arial" panose="020B0604020202020204" pitchFamily="34" charset="0"/>
                        </a:rPr>
                        <a:t>467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222535"/>
              </p:ext>
            </p:extLst>
          </p:nvPr>
        </p:nvGraphicFramePr>
        <p:xfrm>
          <a:off x="607604" y="5932084"/>
          <a:ext cx="7720679" cy="558165"/>
        </p:xfrm>
        <a:graphic>
          <a:graphicData uri="http://schemas.openxmlformats.org/drawingml/2006/table">
            <a:tbl>
              <a:tblPr/>
              <a:tblGrid>
                <a:gridCol w="734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4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49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07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68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68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68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687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687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97318">
                <a:tc>
                  <a:txBody>
                    <a:bodyPr/>
                    <a:lstStyle/>
                    <a:p>
                      <a:pPr algn="r" fontAlgn="ctr"/>
                      <a:r>
                        <a:rPr lang="en-GB" sz="3200" b="1" i="0" u="none" strike="noStrike" dirty="0">
                          <a:effectLst/>
                          <a:latin typeface="Arial" panose="020B0604020202020204" pitchFamily="34" charset="0"/>
                        </a:rPr>
                        <a:t>8)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effectLst/>
                          <a:latin typeface="Arial" panose="020B0604020202020204" pitchFamily="34" charset="0"/>
                        </a:rPr>
                        <a:t>491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964365"/>
              </p:ext>
            </p:extLst>
          </p:nvPr>
        </p:nvGraphicFramePr>
        <p:xfrm>
          <a:off x="596587" y="5104358"/>
          <a:ext cx="7731696" cy="558165"/>
        </p:xfrm>
        <a:graphic>
          <a:graphicData uri="http://schemas.openxmlformats.org/drawingml/2006/table">
            <a:tbl>
              <a:tblPr/>
              <a:tblGrid>
                <a:gridCol w="735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1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5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59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19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7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79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79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79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79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algn="r" fontAlgn="ctr"/>
                      <a:r>
                        <a:rPr lang="en-GB" sz="3200" b="1" i="0" u="none" strike="noStrike" dirty="0">
                          <a:effectLst/>
                          <a:latin typeface="Arial" panose="020B0604020202020204" pitchFamily="34" charset="0"/>
                        </a:rPr>
                        <a:t>7)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effectLst/>
                          <a:latin typeface="Arial" panose="020B0604020202020204" pitchFamily="34" charset="0"/>
                        </a:rPr>
                        <a:t>632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077020"/>
              </p:ext>
            </p:extLst>
          </p:nvPr>
        </p:nvGraphicFramePr>
        <p:xfrm>
          <a:off x="6493372" y="745350"/>
          <a:ext cx="5308600" cy="1667073"/>
        </p:xfrm>
        <a:graphic>
          <a:graphicData uri="http://schemas.openxmlformats.org/drawingml/2006/table">
            <a:tbl>
              <a:tblPr/>
              <a:tblGrid>
                <a:gridCol w="48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38150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effectLst/>
                          <a:latin typeface="Arial" panose="020B0604020202020204" pitchFamily="34" charset="0"/>
                        </a:rPr>
                        <a:t>Are you up for the challenge?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150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GB" sz="40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9) </a:t>
                      </a:r>
                      <a:r>
                        <a:rPr lang="en-GB" sz="40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457381 </a:t>
                      </a:r>
                      <a:r>
                        <a:rPr lang="en-GB" sz="4000" b="0" i="0" u="none" strike="noStrike" dirty="0">
                          <a:effectLst/>
                          <a:latin typeface="Arial" panose="020B0604020202020204" pitchFamily="34" charset="0"/>
                        </a:rPr>
                        <a:t>x 35726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648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85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5273" y="1891296"/>
            <a:ext cx="77474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11880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2"/>
          <a:srcRect r="61124" b="48987"/>
          <a:stretch/>
        </p:blipFill>
        <p:spPr>
          <a:xfrm>
            <a:off x="2038018" y="276086"/>
            <a:ext cx="7892920" cy="612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45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2"/>
          <a:srcRect t="50472" r="59365"/>
          <a:stretch/>
        </p:blipFill>
        <p:spPr>
          <a:xfrm>
            <a:off x="2198730" y="400474"/>
            <a:ext cx="8502520" cy="613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5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2"/>
          <a:srcRect l="55508" r="3017" b="49708"/>
          <a:stretch/>
        </p:blipFill>
        <p:spPr>
          <a:xfrm>
            <a:off x="1956262" y="403547"/>
            <a:ext cx="8545484" cy="613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25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2"/>
          <a:srcRect l="57695" t="50292" r="2910"/>
          <a:stretch/>
        </p:blipFill>
        <p:spPr>
          <a:xfrm>
            <a:off x="2432858" y="426720"/>
            <a:ext cx="8091054" cy="604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4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1031" b="49237"/>
          <a:stretch/>
        </p:blipFill>
        <p:spPr>
          <a:xfrm>
            <a:off x="1029375" y="538352"/>
            <a:ext cx="10486082" cy="586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8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50216" r="49701"/>
          <a:stretch/>
        </p:blipFill>
        <p:spPr>
          <a:xfrm>
            <a:off x="658075" y="532014"/>
            <a:ext cx="10880314" cy="580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6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201" b="48962"/>
          <a:stretch/>
        </p:blipFill>
        <p:spPr>
          <a:xfrm>
            <a:off x="604059" y="477392"/>
            <a:ext cx="10837216" cy="598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742" t="50764"/>
          <a:stretch/>
        </p:blipFill>
        <p:spPr>
          <a:xfrm>
            <a:off x="792480" y="504307"/>
            <a:ext cx="10934007" cy="589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9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8206"/>
          <a:stretch/>
        </p:blipFill>
        <p:spPr>
          <a:xfrm>
            <a:off x="806372" y="356962"/>
            <a:ext cx="10563035" cy="601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81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62</Words>
  <Application>Microsoft Office PowerPoint</Application>
  <PresentationFormat>Widescreen</PresentationFormat>
  <Paragraphs>100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2016-02-24T11:07:45Z</dcterms:created>
  <dcterms:modified xsi:type="dcterms:W3CDTF">2020-06-09T07:22:33Z</dcterms:modified>
</cp:coreProperties>
</file>