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6" r:id="rId3"/>
    <p:sldId id="269" r:id="rId4"/>
    <p:sldId id="260" r:id="rId5"/>
    <p:sldId id="263" r:id="rId6"/>
    <p:sldId id="264" r:id="rId7"/>
    <p:sldId id="265" r:id="rId8"/>
    <p:sldId id="267" r:id="rId9"/>
    <p:sldId id="268" r:id="rId10"/>
    <p:sldId id="270" r:id="rId11"/>
    <p:sldId id="276" r:id="rId12"/>
    <p:sldId id="27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4A6AF1-D391-4A5B-B190-E484494CEDBD}" v="17" dt="2022-03-17T07:40:39.7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9" y="4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24A6AF1-D391-4A5B-B190-E484494CEDBD}"/>
    <pc:docChg chg="custSel addSld modSld sldOrd">
      <pc:chgData name="Stewart Gale" userId="3647ddd2-6040-41ae-a96d-232c23482af8" providerId="ADAL" clId="{A24A6AF1-D391-4A5B-B190-E484494CEDBD}" dt="2022-03-17T07:40:39.780" v="29"/>
      <pc:docMkLst>
        <pc:docMk/>
      </pc:docMkLst>
      <pc:sldChg chg="delSp modSp mod">
        <pc:chgData name="Stewart Gale" userId="3647ddd2-6040-41ae-a96d-232c23482af8" providerId="ADAL" clId="{A24A6AF1-D391-4A5B-B190-E484494CEDBD}" dt="2022-01-14T04:44:36.164" v="11" actId="1076"/>
        <pc:sldMkLst>
          <pc:docMk/>
          <pc:sldMk cId="3787444397" sldId="256"/>
        </pc:sldMkLst>
        <pc:spChg chg="mod">
          <ac:chgData name="Stewart Gale" userId="3647ddd2-6040-41ae-a96d-232c23482af8" providerId="ADAL" clId="{A24A6AF1-D391-4A5B-B190-E484494CEDBD}" dt="2022-01-14T04:44:25.613" v="7" actId="1076"/>
          <ac:spMkLst>
            <pc:docMk/>
            <pc:sldMk cId="3787444397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A24A6AF1-D391-4A5B-B190-E484494CEDBD}" dt="2022-01-14T04:44:21.353" v="6" actId="478"/>
          <ac:spMkLst>
            <pc:docMk/>
            <pc:sldMk cId="3787444397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A24A6AF1-D391-4A5B-B190-E484494CEDBD}" dt="2022-01-14T04:44:36.164" v="11" actId="1076"/>
          <ac:spMkLst>
            <pc:docMk/>
            <pc:sldMk cId="3787444397" sldId="256"/>
            <ac:spMk id="19" creationId="{00000000-0000-0000-0000-000000000000}"/>
          </ac:spMkLst>
        </pc:spChg>
      </pc:sldChg>
      <pc:sldChg chg="modAnim">
        <pc:chgData name="Stewart Gale" userId="3647ddd2-6040-41ae-a96d-232c23482af8" providerId="ADAL" clId="{A24A6AF1-D391-4A5B-B190-E484494CEDBD}" dt="2022-03-17T07:38:41.185" v="15"/>
        <pc:sldMkLst>
          <pc:docMk/>
          <pc:sldMk cId="2373372227" sldId="270"/>
        </pc:sldMkLst>
      </pc:sldChg>
      <pc:sldChg chg="modSp mod modAnim">
        <pc:chgData name="Stewart Gale" userId="3647ddd2-6040-41ae-a96d-232c23482af8" providerId="ADAL" clId="{A24A6AF1-D391-4A5B-B190-E484494CEDBD}" dt="2022-03-17T07:40:04.099" v="26" actId="20577"/>
        <pc:sldMkLst>
          <pc:docMk/>
          <pc:sldMk cId="2511241394" sldId="276"/>
        </pc:sldMkLst>
        <pc:spChg chg="mod">
          <ac:chgData name="Stewart Gale" userId="3647ddd2-6040-41ae-a96d-232c23482af8" providerId="ADAL" clId="{A24A6AF1-D391-4A5B-B190-E484494CEDBD}" dt="2022-03-17T07:40:04.099" v="26" actId="20577"/>
          <ac:spMkLst>
            <pc:docMk/>
            <pc:sldMk cId="2511241394" sldId="276"/>
            <ac:spMk id="5" creationId="{00000000-0000-0000-0000-000000000000}"/>
          </ac:spMkLst>
        </pc:spChg>
        <pc:spChg chg="mod">
          <ac:chgData name="Stewart Gale" userId="3647ddd2-6040-41ae-a96d-232c23482af8" providerId="ADAL" clId="{A24A6AF1-D391-4A5B-B190-E484494CEDBD}" dt="2022-03-17T07:39:44.849" v="20" actId="14100"/>
          <ac:spMkLst>
            <pc:docMk/>
            <pc:sldMk cId="2511241394" sldId="276"/>
            <ac:spMk id="6" creationId="{00000000-0000-0000-0000-000000000000}"/>
          </ac:spMkLst>
        </pc:spChg>
      </pc:sldChg>
      <pc:sldChg chg="modAnim">
        <pc:chgData name="Stewart Gale" userId="3647ddd2-6040-41ae-a96d-232c23482af8" providerId="ADAL" clId="{A24A6AF1-D391-4A5B-B190-E484494CEDBD}" dt="2022-03-17T07:40:39.780" v="29"/>
        <pc:sldMkLst>
          <pc:docMk/>
          <pc:sldMk cId="1181986766" sldId="277"/>
        </pc:sldMkLst>
      </pc:sldChg>
      <pc:sldChg chg="delSp modSp add mod ord delAnim">
        <pc:chgData name="Stewart Gale" userId="3647ddd2-6040-41ae-a96d-232c23482af8" providerId="ADAL" clId="{A24A6AF1-D391-4A5B-B190-E484494CEDBD}" dt="2022-01-14T04:44:38.816" v="13"/>
        <pc:sldMkLst>
          <pc:docMk/>
          <pc:sldMk cId="24835376" sldId="278"/>
        </pc:sldMkLst>
        <pc:spChg chg="del">
          <ac:chgData name="Stewart Gale" userId="3647ddd2-6040-41ae-a96d-232c23482af8" providerId="ADAL" clId="{A24A6AF1-D391-4A5B-B190-E484494CEDBD}" dt="2022-01-14T04:44:08.751" v="1" actId="478"/>
          <ac:spMkLst>
            <pc:docMk/>
            <pc:sldMk cId="24835376" sldId="278"/>
            <ac:spMk id="2" creationId="{00000000-0000-0000-0000-000000000000}"/>
          </ac:spMkLst>
        </pc:spChg>
        <pc:spChg chg="mod">
          <ac:chgData name="Stewart Gale" userId="3647ddd2-6040-41ae-a96d-232c23482af8" providerId="ADAL" clId="{A24A6AF1-D391-4A5B-B190-E484494CEDBD}" dt="2022-01-14T04:44:18.004" v="5" actId="1076"/>
          <ac:spMkLst>
            <pc:docMk/>
            <pc:sldMk cId="24835376" sldId="278"/>
            <ac:spMk id="4" creationId="{00000000-0000-0000-0000-000000000000}"/>
          </ac:spMkLst>
        </pc:spChg>
        <pc:spChg chg="del">
          <ac:chgData name="Stewart Gale" userId="3647ddd2-6040-41ae-a96d-232c23482af8" providerId="ADAL" clId="{A24A6AF1-D391-4A5B-B190-E484494CEDBD}" dt="2022-01-14T04:44:08.751" v="1" actId="478"/>
          <ac:spMkLst>
            <pc:docMk/>
            <pc:sldMk cId="24835376" sldId="278"/>
            <ac:spMk id="1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632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961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2807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3108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9895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59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0691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2037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30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4170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2F279-535C-4C45-96AF-05C7780F38C4}" type="datetimeFigureOut">
              <a:rPr lang="en-GB" smtClean="0"/>
              <a:t>17/03/2022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26A4B4-52FC-4F3C-A7B8-7D4B17E6AF1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46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6788" y="2113501"/>
            <a:ext cx="113184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Multiply and Dividing</a:t>
            </a:r>
          </a:p>
          <a:p>
            <a:pPr algn="ctr"/>
            <a:r>
              <a:rPr lang="en-GB" sz="7200" b="1" u="sng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lgebraic </a:t>
            </a:r>
            <a:r>
              <a:rPr lang="en-GB" sz="7200" b="1" u="sng" dirty="0">
                <a:solidFill>
                  <a:srgbClr val="000000"/>
                </a:solidFill>
                <a:latin typeface="Arial" panose="020B0604020202020204" pitchFamily="34" charset="0"/>
              </a:rPr>
              <a:t>F</a:t>
            </a:r>
            <a:r>
              <a:rPr lang="en-GB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ractions </a:t>
            </a:r>
            <a:r>
              <a:rPr lang="en-GB" sz="7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20501" y="1862309"/>
                <a:ext cx="4514241" cy="2648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  <a:r>
                  <a:rPr lang="en-GB" sz="9600" dirty="0">
                    <a:solidFill>
                      <a:srgbClr val="FF0000"/>
                    </a:solidFill>
                  </a:rPr>
                  <a:t>÷</a:t>
                </a:r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0501" y="1862309"/>
                <a:ext cx="4514241" cy="2648546"/>
              </a:xfrm>
              <a:prstGeom prst="rect">
                <a:avLst/>
              </a:prstGeom>
              <a:blipFill>
                <a:blip r:embed="rId2"/>
                <a:stretch>
                  <a:fillRect b="-167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9035143" y="1855705"/>
                <a:ext cx="2106385" cy="26551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88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88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8800" b="1" i="1" smtClean="0">
                                  <a:latin typeface="Cambria Math" panose="02040503050406030204" pitchFamily="18" charset="0"/>
                                </a:rPr>
                                <m:t>𝟓</m:t>
                              </m:r>
                            </m:num>
                            <m:den>
                              <m:r>
                                <a:rPr lang="en-GB" sz="8800" b="1" i="1" smtClean="0">
                                  <a:latin typeface="Cambria Math" panose="02040503050406030204" pitchFamily="18" charset="0"/>
                                </a:rPr>
                                <m:t>𝟏𝟐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143" y="1855705"/>
                <a:ext cx="2106385" cy="265515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377542" y="1911295"/>
                <a:ext cx="4514241" cy="26748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  <a:r>
                  <a:rPr lang="en-GB" sz="9600" dirty="0">
                    <a:solidFill>
                      <a:srgbClr val="0000FF"/>
                    </a:solidFill>
                  </a:rPr>
                  <a:t>x</a:t>
                </a:r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7542" y="1911295"/>
                <a:ext cx="4514241" cy="2674835"/>
              </a:xfrm>
              <a:prstGeom prst="rect">
                <a:avLst/>
              </a:prstGeom>
              <a:blipFill>
                <a:blip r:embed="rId4"/>
                <a:stretch>
                  <a:fillRect b="-171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7337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99373" y="1813323"/>
                <a:ext cx="4715627" cy="2648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  <a:r>
                  <a:rPr lang="en-GB" sz="9600" dirty="0">
                    <a:solidFill>
                      <a:srgbClr val="FF0000"/>
                    </a:solidFill>
                  </a:rPr>
                  <a:t>÷</a:t>
                </a:r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9373" y="1813323"/>
                <a:ext cx="4715627" cy="2648546"/>
              </a:xfrm>
              <a:prstGeom prst="rect">
                <a:avLst/>
              </a:prstGeom>
              <a:blipFill>
                <a:blip r:embed="rId2"/>
                <a:stretch>
                  <a:fillRect b="-167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8903905" y="1804923"/>
                <a:ext cx="2106385" cy="26339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96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96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num>
                            <m:den>
                              <m:r>
                                <a:rPr lang="en-US" sz="9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9600" b="1" dirty="0"/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905" y="1804923"/>
                <a:ext cx="2106385" cy="26339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5241472" y="1813323"/>
                <a:ext cx="3817620" cy="2594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1500" dirty="0"/>
                  <a:t> </a:t>
                </a:r>
                <a:r>
                  <a:rPr lang="en-GB" sz="9600" dirty="0">
                    <a:solidFill>
                      <a:srgbClr val="0000FF"/>
                    </a:solidFill>
                  </a:rPr>
                  <a:t>x</a:t>
                </a:r>
                <a:r>
                  <a:rPr lang="en-GB" sz="115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GB" sz="11500" dirty="0"/>
                  <a:t> =</a:t>
                </a: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1472" y="1813323"/>
                <a:ext cx="3817620" cy="2594941"/>
              </a:xfrm>
              <a:prstGeom prst="rect">
                <a:avLst/>
              </a:prstGeom>
              <a:blipFill>
                <a:blip r:embed="rId4"/>
                <a:stretch>
                  <a:fillRect t="-1174" r="-18530" b="-173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2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56718" y="1770724"/>
                <a:ext cx="1899557" cy="21959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7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718" y="1770724"/>
                <a:ext cx="1899557" cy="21959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05459" y="1824209"/>
                <a:ext cx="3980841" cy="22261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9600" dirty="0"/>
                  <a:t> </a:t>
                </a:r>
                <a:r>
                  <a:rPr lang="en-GB" sz="8800" dirty="0">
                    <a:solidFill>
                      <a:srgbClr val="FF0000"/>
                    </a:solidFill>
                  </a:rPr>
                  <a:t>÷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96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459" y="1824209"/>
                <a:ext cx="3980841" cy="2226187"/>
              </a:xfrm>
              <a:prstGeom prst="rect">
                <a:avLst/>
              </a:prstGeom>
              <a:blipFill>
                <a:blip r:embed="rId3"/>
                <a:stretch>
                  <a:fillRect b="-167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321629" y="1824209"/>
                <a:ext cx="3804558" cy="2240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9600" dirty="0"/>
                  <a:t> </a:t>
                </a:r>
                <a:r>
                  <a:rPr lang="en-GB" sz="8800" dirty="0">
                    <a:solidFill>
                      <a:srgbClr val="0000FF"/>
                    </a:solidFill>
                  </a:rPr>
                  <a:t>x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9600" dirty="0"/>
                  <a:t> =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629" y="1824209"/>
                <a:ext cx="3804558" cy="2240742"/>
              </a:xfrm>
              <a:prstGeom prst="rect">
                <a:avLst/>
              </a:prstGeom>
              <a:blipFill>
                <a:blip r:embed="rId4"/>
                <a:stretch>
                  <a:fillRect b="-16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247551" y="1897746"/>
                <a:ext cx="2494806" cy="20689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8800" b="1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GB" sz="8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47551" y="1897746"/>
                <a:ext cx="2494806" cy="2068964"/>
              </a:xfrm>
              <a:prstGeom prst="rect">
                <a:avLst/>
              </a:prstGeom>
              <a:blipFill>
                <a:blip r:embed="rId5"/>
                <a:stretch>
                  <a:fillRect l="-23472" b="-1588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1986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58585" y="2526151"/>
                <a:ext cx="10488385" cy="2641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80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multiply</m:t>
                          </m:r>
                          <m:r>
                            <a:rPr lang="en-GB" sz="80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80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numerators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8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multiply</m:t>
                          </m:r>
                          <m:r>
                            <a:rPr lang="en-GB" sz="8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80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denominators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85" y="2526151"/>
                <a:ext cx="10488385" cy="26416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658585" y="577036"/>
            <a:ext cx="10874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How do you multiply fractions?</a:t>
            </a:r>
          </a:p>
        </p:txBody>
      </p:sp>
    </p:spTree>
    <p:extLst>
      <p:ext uri="{BB962C8B-B14F-4D97-AF65-F5344CB8AC3E}">
        <p14:creationId xmlns:p14="http://schemas.microsoft.com/office/powerpoint/2010/main" val="378744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63487" y="4186226"/>
                <a:ext cx="8528957" cy="21954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GB" sz="66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multiply</m:t>
                          </m:r>
                          <m:r>
                            <a:rPr lang="en-GB" sz="66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6600" b="0" i="0" smtClean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numerators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GB" sz="6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multiply</m:t>
                          </m:r>
                          <m:r>
                            <a:rPr lang="en-GB" sz="6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GB" sz="66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denominators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487" y="4186226"/>
                <a:ext cx="8528957" cy="219547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18455" y="304893"/>
            <a:ext cx="10874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How do you dividing fractions?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92085" y="1604476"/>
            <a:ext cx="8180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flip the diving fraction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4720" y="2849184"/>
            <a:ext cx="3015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then</a:t>
            </a:r>
          </a:p>
        </p:txBody>
      </p:sp>
    </p:spTree>
    <p:extLst>
      <p:ext uri="{BB962C8B-B14F-4D97-AF65-F5344CB8AC3E}">
        <p14:creationId xmlns:p14="http://schemas.microsoft.com/office/powerpoint/2010/main" val="309726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51230" y="1154737"/>
                <a:ext cx="5336113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  <a:r>
                  <a:rPr lang="en-GB" sz="13800" dirty="0">
                    <a:solidFill>
                      <a:srgbClr val="0000FF"/>
                    </a:solidFill>
                  </a:rPr>
                  <a:t>x</a:t>
                </a:r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1230" y="1154737"/>
                <a:ext cx="5336113" cy="3782189"/>
              </a:xfrm>
              <a:prstGeom prst="rect">
                <a:avLst/>
              </a:prstGeom>
              <a:blipFill>
                <a:blip r:embed="rId2"/>
                <a:stretch>
                  <a:fillRect r="-18037" b="-177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87343" y="1337318"/>
                <a:ext cx="2841172" cy="3417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𝟐𝟎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343" y="1337318"/>
                <a:ext cx="2841172" cy="3417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76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69587" y="1198279"/>
                <a:ext cx="5450413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  <a:r>
                  <a:rPr lang="en-GB" sz="13800" dirty="0">
                    <a:solidFill>
                      <a:srgbClr val="0000FF"/>
                    </a:solidFill>
                  </a:rPr>
                  <a:t>x</a:t>
                </a:r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587" y="1198279"/>
                <a:ext cx="5450413" cy="3782189"/>
              </a:xfrm>
              <a:prstGeom prst="rect">
                <a:avLst/>
              </a:prstGeom>
              <a:blipFill>
                <a:blip r:embed="rId2"/>
                <a:stretch>
                  <a:fillRect r="-16443" b="-177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56715" y="1320085"/>
                <a:ext cx="2841172" cy="3417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715" y="1320085"/>
                <a:ext cx="2841172" cy="3417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11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332873" y="1328908"/>
                <a:ext cx="6647842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  <a:r>
                  <a:rPr lang="en-GB" sz="13800" dirty="0">
                    <a:solidFill>
                      <a:srgbClr val="0000FF"/>
                    </a:solidFill>
                  </a:rPr>
                  <a:t>x</a:t>
                </a:r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2873" y="1328908"/>
                <a:ext cx="6647842" cy="3782189"/>
              </a:xfrm>
              <a:prstGeom prst="rect">
                <a:avLst/>
              </a:prstGeom>
              <a:blipFill>
                <a:blip r:embed="rId2"/>
                <a:stretch>
                  <a:fillRect b="-177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85314" y="1472485"/>
                <a:ext cx="2841172" cy="3417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𝒂𝒃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5314" y="1472485"/>
                <a:ext cx="2841172" cy="3417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73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78445" y="1290808"/>
                <a:ext cx="6647842" cy="3782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16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16600" dirty="0"/>
                  <a:t> </a:t>
                </a:r>
                <a:r>
                  <a:rPr lang="en-GB" sz="13800" dirty="0">
                    <a:solidFill>
                      <a:srgbClr val="0000FF"/>
                    </a:solidFill>
                  </a:rPr>
                  <a:t>x</a:t>
                </a:r>
                <a:r>
                  <a:rPr lang="en-GB" sz="16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16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166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8445" y="1290808"/>
                <a:ext cx="6647842" cy="3782189"/>
              </a:xfrm>
              <a:prstGeom prst="rect">
                <a:avLst/>
              </a:prstGeom>
              <a:blipFill>
                <a:blip r:embed="rId2"/>
                <a:stretch>
                  <a:fillRect b="-177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609115" y="1473389"/>
                <a:ext cx="2841172" cy="3417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b="1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1500" b="1" i="1" smtClean="0">
                                  <a:latin typeface="Cambria Math" panose="02040503050406030204" pitchFamily="18" charset="0"/>
                                </a:rPr>
                                <m:t>𝟗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GB" sz="115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1500" b="1" i="1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GB" sz="115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den>
                          </m:f>
                        </m:e>
                      </m:box>
                    </m:oMath>
                  </m:oMathPara>
                </a14:m>
                <a:endParaRPr lang="en-GB" sz="115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9115" y="1473389"/>
                <a:ext cx="2841172" cy="34170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996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409698" y="1971098"/>
                <a:ext cx="5119793" cy="241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9600" dirty="0"/>
                  <a:t> </a:t>
                </a:r>
                <a:r>
                  <a:rPr lang="en-GB" sz="8800" dirty="0">
                    <a:solidFill>
                      <a:srgbClr val="0000FF"/>
                    </a:solidFill>
                  </a:rPr>
                  <a:t>x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96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698" y="1971098"/>
                <a:ext cx="5119793" cy="2410532"/>
              </a:xfrm>
              <a:prstGeom prst="rect">
                <a:avLst/>
              </a:prstGeom>
              <a:blipFill>
                <a:blip r:embed="rId2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883728" y="1971098"/>
                <a:ext cx="3581400" cy="241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9600" dirty="0"/>
                  <a:t> 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728" y="1971098"/>
                <a:ext cx="3581400" cy="2410532"/>
              </a:xfrm>
              <a:prstGeom prst="rect">
                <a:avLst/>
              </a:prstGeom>
              <a:blipFill>
                <a:blip r:embed="rId3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062357" y="1824141"/>
                <a:ext cx="1645002" cy="26160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num>
                        <m:den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57" y="1824141"/>
                <a:ext cx="1645002" cy="26160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56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97427" y="1999053"/>
                <a:ext cx="5119793" cy="241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GB" sz="9600" dirty="0"/>
                  <a:t> </a:t>
                </a:r>
                <a:r>
                  <a:rPr lang="en-GB" sz="8800" dirty="0">
                    <a:solidFill>
                      <a:srgbClr val="0000FF"/>
                    </a:solidFill>
                  </a:rPr>
                  <a:t>x</a:t>
                </a:r>
                <a:r>
                  <a:rPr lang="en-GB" sz="9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9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GB" sz="9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9600" dirty="0"/>
                  <a:t> =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427" y="1999053"/>
                <a:ext cx="5119793" cy="2410532"/>
              </a:xfrm>
              <a:prstGeom prst="rect">
                <a:avLst/>
              </a:prstGeom>
              <a:blipFill>
                <a:blip r:embed="rId2"/>
                <a:stretch>
                  <a:fillRect b="-78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38524" y="1999053"/>
                <a:ext cx="3345606" cy="24105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9600" i="1" smtClean="0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GB" sz="96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20</m:t>
                            </m:r>
                            <m:r>
                              <a:rPr lang="en-GB" sz="9600" b="0" i="1" smtClean="0">
                                <a:latin typeface="Cambria Math" panose="02040503050406030204" pitchFamily="18" charset="0"/>
                              </a:rPr>
                              <m:t>𝑥𝑦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96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524" y="1999053"/>
                <a:ext cx="3345606" cy="2410532"/>
              </a:xfrm>
              <a:prstGeom prst="rect">
                <a:avLst/>
              </a:prstGeom>
              <a:blipFill>
                <a:blip r:embed="rId3"/>
                <a:stretch>
                  <a:fillRect r="-10018" b="-78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084130" y="1793548"/>
                <a:ext cx="2231571" cy="26160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GB" sz="8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den>
                      </m:f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4130" y="1793548"/>
                <a:ext cx="2231571" cy="26160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1422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89</Words>
  <Application>Microsoft Office PowerPoint</Application>
  <PresentationFormat>Widescreen</PresentationFormat>
  <Paragraphs>32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2016-01-29T12:00:42Z</dcterms:created>
  <dcterms:modified xsi:type="dcterms:W3CDTF">2022-03-17T07:40:46Z</dcterms:modified>
</cp:coreProperties>
</file>