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D10E70-33D0-4B09-830D-6FEC959E90D8}" v="1" dt="2024-01-09T04:12:17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DD10E70-33D0-4B09-830D-6FEC959E90D8}"/>
    <pc:docChg chg="undo custSel addSld modSld sldOrd">
      <pc:chgData name="Stewart Gale" userId="3647ddd2-6040-41ae-a96d-232c23482af8" providerId="ADAL" clId="{6DD10E70-33D0-4B09-830D-6FEC959E90D8}" dt="2024-01-09T04:14:45.233" v="80" actId="1076"/>
      <pc:docMkLst>
        <pc:docMk/>
      </pc:docMkLst>
      <pc:sldChg chg="modSp mod">
        <pc:chgData name="Stewart Gale" userId="3647ddd2-6040-41ae-a96d-232c23482af8" providerId="ADAL" clId="{6DD10E70-33D0-4B09-830D-6FEC959E90D8}" dt="2024-01-09T04:13:54.083" v="56" actId="14100"/>
        <pc:sldMkLst>
          <pc:docMk/>
          <pc:sldMk cId="1134510332" sldId="256"/>
        </pc:sldMkLst>
        <pc:picChg chg="mod">
          <ac:chgData name="Stewart Gale" userId="3647ddd2-6040-41ae-a96d-232c23482af8" providerId="ADAL" clId="{6DD10E70-33D0-4B09-830D-6FEC959E90D8}" dt="2024-01-09T04:13:54.083" v="56" actId="14100"/>
          <ac:picMkLst>
            <pc:docMk/>
            <pc:sldMk cId="1134510332" sldId="256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6DD10E70-33D0-4B09-830D-6FEC959E90D8}" dt="2024-01-09T04:13:58.892" v="58" actId="1076"/>
        <pc:sldMkLst>
          <pc:docMk/>
          <pc:sldMk cId="2440046263" sldId="257"/>
        </pc:sldMkLst>
        <pc:picChg chg="mod">
          <ac:chgData name="Stewart Gale" userId="3647ddd2-6040-41ae-a96d-232c23482af8" providerId="ADAL" clId="{6DD10E70-33D0-4B09-830D-6FEC959E90D8}" dt="2024-01-09T04:13:58.892" v="58" actId="1076"/>
          <ac:picMkLst>
            <pc:docMk/>
            <pc:sldMk cId="2440046263" sldId="25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6DD10E70-33D0-4B09-830D-6FEC959E90D8}" dt="2024-01-09T04:14:03.751" v="60" actId="1076"/>
        <pc:sldMkLst>
          <pc:docMk/>
          <pc:sldMk cId="1531010289" sldId="258"/>
        </pc:sldMkLst>
        <pc:picChg chg="mod">
          <ac:chgData name="Stewart Gale" userId="3647ddd2-6040-41ae-a96d-232c23482af8" providerId="ADAL" clId="{6DD10E70-33D0-4B09-830D-6FEC959E90D8}" dt="2024-01-09T04:14:03.751" v="60" actId="1076"/>
          <ac:picMkLst>
            <pc:docMk/>
            <pc:sldMk cId="1531010289" sldId="258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6DD10E70-33D0-4B09-830D-6FEC959E90D8}" dt="2024-01-09T04:14:08.297" v="63" actId="1076"/>
        <pc:sldMkLst>
          <pc:docMk/>
          <pc:sldMk cId="2748540631" sldId="259"/>
        </pc:sldMkLst>
        <pc:picChg chg="mod">
          <ac:chgData name="Stewart Gale" userId="3647ddd2-6040-41ae-a96d-232c23482af8" providerId="ADAL" clId="{6DD10E70-33D0-4B09-830D-6FEC959E90D8}" dt="2024-01-09T04:14:08.297" v="63" actId="1076"/>
          <ac:picMkLst>
            <pc:docMk/>
            <pc:sldMk cId="2748540631" sldId="259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6DD10E70-33D0-4B09-830D-6FEC959E90D8}" dt="2024-01-09T04:14:14.258" v="66" actId="1076"/>
        <pc:sldMkLst>
          <pc:docMk/>
          <pc:sldMk cId="1245743303" sldId="260"/>
        </pc:sldMkLst>
        <pc:picChg chg="mod">
          <ac:chgData name="Stewart Gale" userId="3647ddd2-6040-41ae-a96d-232c23482af8" providerId="ADAL" clId="{6DD10E70-33D0-4B09-830D-6FEC959E90D8}" dt="2024-01-09T04:14:14.258" v="66" actId="1076"/>
          <ac:picMkLst>
            <pc:docMk/>
            <pc:sldMk cId="1245743303" sldId="260"/>
            <ac:picMk id="4" creationId="{00000000-0000-0000-0000-000000000000}"/>
          </ac:picMkLst>
        </pc:picChg>
      </pc:sldChg>
      <pc:sldChg chg="delSp modSp mod">
        <pc:chgData name="Stewart Gale" userId="3647ddd2-6040-41ae-a96d-232c23482af8" providerId="ADAL" clId="{6DD10E70-33D0-4B09-830D-6FEC959E90D8}" dt="2024-01-09T04:14:36.170" v="75" actId="14100"/>
        <pc:sldMkLst>
          <pc:docMk/>
          <pc:sldMk cId="2841538119" sldId="261"/>
        </pc:sldMkLst>
        <pc:spChg chg="del mod">
          <ac:chgData name="Stewart Gale" userId="3647ddd2-6040-41ae-a96d-232c23482af8" providerId="ADAL" clId="{6DD10E70-33D0-4B09-830D-6FEC959E90D8}" dt="2024-01-09T04:14:31.399" v="73" actId="478"/>
          <ac:spMkLst>
            <pc:docMk/>
            <pc:sldMk cId="2841538119" sldId="261"/>
            <ac:spMk id="5" creationId="{00000000-0000-0000-0000-000000000000}"/>
          </ac:spMkLst>
        </pc:spChg>
        <pc:picChg chg="mod">
          <ac:chgData name="Stewart Gale" userId="3647ddd2-6040-41ae-a96d-232c23482af8" providerId="ADAL" clId="{6DD10E70-33D0-4B09-830D-6FEC959E90D8}" dt="2024-01-09T04:14:36.170" v="75" actId="14100"/>
          <ac:picMkLst>
            <pc:docMk/>
            <pc:sldMk cId="2841538119" sldId="261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6DD10E70-33D0-4B09-830D-6FEC959E90D8}" dt="2024-01-09T04:14:40.379" v="78" actId="1076"/>
        <pc:sldMkLst>
          <pc:docMk/>
          <pc:sldMk cId="1581351113" sldId="262"/>
        </pc:sldMkLst>
        <pc:picChg chg="mod">
          <ac:chgData name="Stewart Gale" userId="3647ddd2-6040-41ae-a96d-232c23482af8" providerId="ADAL" clId="{6DD10E70-33D0-4B09-830D-6FEC959E90D8}" dt="2024-01-09T04:14:40.379" v="78" actId="1076"/>
          <ac:picMkLst>
            <pc:docMk/>
            <pc:sldMk cId="1581351113" sldId="262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6DD10E70-33D0-4B09-830D-6FEC959E90D8}" dt="2024-01-09T04:14:45.233" v="80" actId="1076"/>
        <pc:sldMkLst>
          <pc:docMk/>
          <pc:sldMk cId="3113050874" sldId="263"/>
        </pc:sldMkLst>
        <pc:picChg chg="mod">
          <ac:chgData name="Stewart Gale" userId="3647ddd2-6040-41ae-a96d-232c23482af8" providerId="ADAL" clId="{6DD10E70-33D0-4B09-830D-6FEC959E90D8}" dt="2024-01-09T04:14:45.233" v="80" actId="1076"/>
          <ac:picMkLst>
            <pc:docMk/>
            <pc:sldMk cId="3113050874" sldId="263"/>
            <ac:picMk id="4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6DD10E70-33D0-4B09-830D-6FEC959E90D8}" dt="2024-01-09T04:12:33.829" v="34" actId="1076"/>
        <pc:sldMkLst>
          <pc:docMk/>
          <pc:sldMk cId="1453223962" sldId="264"/>
        </pc:sldMkLst>
        <pc:spChg chg="del">
          <ac:chgData name="Stewart Gale" userId="3647ddd2-6040-41ae-a96d-232c23482af8" providerId="ADAL" clId="{6DD10E70-33D0-4B09-830D-6FEC959E90D8}" dt="2024-01-09T04:12:12.745" v="5" actId="478"/>
          <ac:spMkLst>
            <pc:docMk/>
            <pc:sldMk cId="1453223962" sldId="264"/>
            <ac:spMk id="2" creationId="{944A0BA9-53C2-07BB-426D-7EDFEF402137}"/>
          </ac:spMkLst>
        </pc:spChg>
        <pc:spChg chg="del">
          <ac:chgData name="Stewart Gale" userId="3647ddd2-6040-41ae-a96d-232c23482af8" providerId="ADAL" clId="{6DD10E70-33D0-4B09-830D-6FEC959E90D8}" dt="2024-01-09T04:12:12.745" v="5" actId="478"/>
          <ac:spMkLst>
            <pc:docMk/>
            <pc:sldMk cId="1453223962" sldId="264"/>
            <ac:spMk id="3" creationId="{EAE7D444-DEB4-0F4F-7327-EBC0DA4820A1}"/>
          </ac:spMkLst>
        </pc:spChg>
        <pc:spChg chg="add mod">
          <ac:chgData name="Stewart Gale" userId="3647ddd2-6040-41ae-a96d-232c23482af8" providerId="ADAL" clId="{6DD10E70-33D0-4B09-830D-6FEC959E90D8}" dt="2024-01-09T04:12:33.829" v="34" actId="1076"/>
          <ac:spMkLst>
            <pc:docMk/>
            <pc:sldMk cId="1453223962" sldId="264"/>
            <ac:spMk id="4" creationId="{0C9433E6-13EC-8079-6136-739D8625CBB3}"/>
          </ac:spMkLst>
        </pc:spChg>
      </pc:sldChg>
      <pc:sldChg chg="addSp delSp modSp new mod ord">
        <pc:chgData name="Stewart Gale" userId="3647ddd2-6040-41ae-a96d-232c23482af8" providerId="ADAL" clId="{6DD10E70-33D0-4B09-830D-6FEC959E90D8}" dt="2024-01-09T04:13:45.911" v="53" actId="14100"/>
        <pc:sldMkLst>
          <pc:docMk/>
          <pc:sldMk cId="858243732" sldId="265"/>
        </pc:sldMkLst>
        <pc:spChg chg="del mod">
          <ac:chgData name="Stewart Gale" userId="3647ddd2-6040-41ae-a96d-232c23482af8" providerId="ADAL" clId="{6DD10E70-33D0-4B09-830D-6FEC959E90D8}" dt="2024-01-09T04:12:41.220" v="39" actId="478"/>
          <ac:spMkLst>
            <pc:docMk/>
            <pc:sldMk cId="858243732" sldId="265"/>
            <ac:spMk id="2" creationId="{9F8A2B5B-6263-86E5-B7FE-873A2D72B74F}"/>
          </ac:spMkLst>
        </pc:spChg>
        <pc:spChg chg="del mod">
          <ac:chgData name="Stewart Gale" userId="3647ddd2-6040-41ae-a96d-232c23482af8" providerId="ADAL" clId="{6DD10E70-33D0-4B09-830D-6FEC959E90D8}" dt="2024-01-09T04:12:41.220" v="39" actId="478"/>
          <ac:spMkLst>
            <pc:docMk/>
            <pc:sldMk cId="858243732" sldId="265"/>
            <ac:spMk id="3" creationId="{1E1742A8-7081-DCE6-EB66-0A2E19764E6F}"/>
          </ac:spMkLst>
        </pc:spChg>
        <pc:picChg chg="add mod modCrop">
          <ac:chgData name="Stewart Gale" userId="3647ddd2-6040-41ae-a96d-232c23482af8" providerId="ADAL" clId="{6DD10E70-33D0-4B09-830D-6FEC959E90D8}" dt="2024-01-09T04:13:45.911" v="53" actId="14100"/>
          <ac:picMkLst>
            <pc:docMk/>
            <pc:sldMk cId="858243732" sldId="265"/>
            <ac:picMk id="5" creationId="{52E9BBD3-5A30-8B8E-0F91-5B375F41438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540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2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10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925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028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930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0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19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80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04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03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D9A17-3DEF-4071-9596-1FC82D2F5713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790D2-1EF6-485B-AC8C-FC127A161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20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E9BBD3-5A30-8B8E-0F91-5B375F4143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53" t="18797" r="51346" b="16147"/>
          <a:stretch/>
        </p:blipFill>
        <p:spPr>
          <a:xfrm>
            <a:off x="2538151" y="66501"/>
            <a:ext cx="6406344" cy="675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43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9433E6-13EC-8079-6136-739D8625CBB3}"/>
              </a:ext>
            </a:extLst>
          </p:cNvPr>
          <p:cNvSpPr txBox="1"/>
          <p:nvPr/>
        </p:nvSpPr>
        <p:spPr>
          <a:xfrm>
            <a:off x="2382981" y="2128057"/>
            <a:ext cx="76200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5322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145" t="22494" r="26692" b="17231"/>
          <a:stretch/>
        </p:blipFill>
        <p:spPr>
          <a:xfrm>
            <a:off x="325781" y="70856"/>
            <a:ext cx="8347164" cy="514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10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813" t="22369" r="33459" b="18233"/>
          <a:stretch/>
        </p:blipFill>
        <p:spPr>
          <a:xfrm>
            <a:off x="102921" y="59377"/>
            <a:ext cx="7456119" cy="511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46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981" t="22118" r="29282" b="26504"/>
          <a:stretch/>
        </p:blipFill>
        <p:spPr>
          <a:xfrm>
            <a:off x="173378" y="0"/>
            <a:ext cx="8200309" cy="454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10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064" t="21742" r="30117" b="14349"/>
          <a:stretch/>
        </p:blipFill>
        <p:spPr>
          <a:xfrm>
            <a:off x="237507" y="62628"/>
            <a:ext cx="7055526" cy="494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40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313" t="22870" r="34294" b="13847"/>
          <a:stretch/>
        </p:blipFill>
        <p:spPr>
          <a:xfrm>
            <a:off x="218109" y="173429"/>
            <a:ext cx="6553993" cy="481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43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227" t="23120" r="27945" b="20112"/>
          <a:stretch/>
        </p:blipFill>
        <p:spPr>
          <a:xfrm>
            <a:off x="152399" y="64126"/>
            <a:ext cx="8177772" cy="477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38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065" t="22632" r="27426" b="45789"/>
          <a:stretch/>
        </p:blipFill>
        <p:spPr>
          <a:xfrm>
            <a:off x="137852" y="6314"/>
            <a:ext cx="10325100" cy="342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51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836" t="23947" r="26813" b="20000"/>
          <a:stretch/>
        </p:blipFill>
        <p:spPr>
          <a:xfrm>
            <a:off x="191885" y="174567"/>
            <a:ext cx="8708275" cy="497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50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2020-05-13T16:39:12Z</dcterms:created>
  <dcterms:modified xsi:type="dcterms:W3CDTF">2024-01-09T04:14:48Z</dcterms:modified>
</cp:coreProperties>
</file>