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2" r:id="rId3"/>
    <p:sldId id="256" r:id="rId4"/>
    <p:sldId id="257" r:id="rId5"/>
    <p:sldId id="260" r:id="rId6"/>
    <p:sldId id="261" r:id="rId7"/>
    <p:sldId id="258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3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D932C5B-87E3-4001-89A7-0832EC24E002}"/>
    <pc:docChg chg="modSld">
      <pc:chgData name="Stewart Gale" userId="3647ddd2-6040-41ae-a96d-232c23482af8" providerId="ADAL" clId="{5D932C5B-87E3-4001-89A7-0832EC24E002}" dt="2022-01-03T06:27:46.659" v="0" actId="1076"/>
      <pc:docMkLst>
        <pc:docMk/>
      </pc:docMkLst>
      <pc:sldChg chg="modSp mod">
        <pc:chgData name="Stewart Gale" userId="3647ddd2-6040-41ae-a96d-232c23482af8" providerId="ADAL" clId="{5D932C5B-87E3-4001-89A7-0832EC24E002}" dt="2022-01-03T06:27:46.659" v="0" actId="1076"/>
        <pc:sldMkLst>
          <pc:docMk/>
          <pc:sldMk cId="701827787" sldId="263"/>
        </pc:sldMkLst>
        <pc:picChg chg="mod">
          <ac:chgData name="Stewart Gale" userId="3647ddd2-6040-41ae-a96d-232c23482af8" providerId="ADAL" clId="{5D932C5B-87E3-4001-89A7-0832EC24E002}" dt="2022-01-03T06:27:46.659" v="0" actId="1076"/>
          <ac:picMkLst>
            <pc:docMk/>
            <pc:sldMk cId="701827787" sldId="263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BD42-D621-4589-BF4E-38BA79065F27}" type="datetimeFigureOut">
              <a:rPr lang="en-GB" smtClean="0"/>
              <a:t>03/01/2022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3EAC-3D12-4E5C-BF8C-967C154B1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377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BD42-D621-4589-BF4E-38BA79065F27}" type="datetimeFigureOut">
              <a:rPr lang="en-GB" smtClean="0"/>
              <a:t>03/01/2022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3EAC-3D12-4E5C-BF8C-967C154B1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245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BD42-D621-4589-BF4E-38BA79065F27}" type="datetimeFigureOut">
              <a:rPr lang="en-GB" smtClean="0"/>
              <a:t>03/01/2022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3EAC-3D12-4E5C-BF8C-967C154B1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438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BD42-D621-4589-BF4E-38BA79065F27}" type="datetimeFigureOut">
              <a:rPr lang="en-GB" smtClean="0"/>
              <a:t>03/01/2022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3EAC-3D12-4E5C-BF8C-967C154B1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81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BD42-D621-4589-BF4E-38BA79065F27}" type="datetimeFigureOut">
              <a:rPr lang="en-GB" smtClean="0"/>
              <a:t>03/01/2022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3EAC-3D12-4E5C-BF8C-967C154B1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415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BD42-D621-4589-BF4E-38BA79065F27}" type="datetimeFigureOut">
              <a:rPr lang="en-GB" smtClean="0"/>
              <a:t>03/01/2022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3EAC-3D12-4E5C-BF8C-967C154B1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936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BD42-D621-4589-BF4E-38BA79065F27}" type="datetimeFigureOut">
              <a:rPr lang="en-GB" smtClean="0"/>
              <a:t>03/01/2022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3EAC-3D12-4E5C-BF8C-967C154B1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002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BD42-D621-4589-BF4E-38BA79065F27}" type="datetimeFigureOut">
              <a:rPr lang="en-GB" smtClean="0"/>
              <a:t>03/01/2022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3EAC-3D12-4E5C-BF8C-967C154B1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92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BD42-D621-4589-BF4E-38BA79065F27}" type="datetimeFigureOut">
              <a:rPr lang="en-GB" smtClean="0"/>
              <a:t>03/01/2022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3EAC-3D12-4E5C-BF8C-967C154B1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391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BD42-D621-4589-BF4E-38BA79065F27}" type="datetimeFigureOut">
              <a:rPr lang="en-GB" smtClean="0"/>
              <a:t>03/01/2022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3EAC-3D12-4E5C-BF8C-967C154B1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916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0BD42-D621-4589-BF4E-38BA79065F27}" type="datetimeFigureOut">
              <a:rPr lang="en-GB" smtClean="0"/>
              <a:t>03/01/2022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83EAC-3D12-4E5C-BF8C-967C154B1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759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0BD42-D621-4589-BF4E-38BA79065F27}" type="datetimeFigureOut">
              <a:rPr lang="en-GB" smtClean="0"/>
              <a:t>03/01/2022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83EAC-3D12-4E5C-BF8C-967C154B1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040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015" t="11952" r="11184" b="9430"/>
          <a:stretch/>
        </p:blipFill>
        <p:spPr>
          <a:xfrm>
            <a:off x="76200" y="-205046"/>
            <a:ext cx="12039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827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05645" y="2081448"/>
            <a:ext cx="823514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65049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145" t="21077" r="33291" b="42615"/>
          <a:stretch/>
        </p:blipFill>
        <p:spPr>
          <a:xfrm>
            <a:off x="1309946" y="176954"/>
            <a:ext cx="9587491" cy="668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667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665515" y="0"/>
            <a:ext cx="9435401" cy="6858000"/>
            <a:chOff x="1477107" y="0"/>
            <a:chExt cx="9196754" cy="657410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33889" t="56769" r="32393" b="4667"/>
            <a:stretch/>
          </p:blipFill>
          <p:spPr>
            <a:xfrm>
              <a:off x="1477107" y="0"/>
              <a:ext cx="9196754" cy="6574106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7754815" y="5433646"/>
              <a:ext cx="2778370" cy="2989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986219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698" t="21048" r="23135" b="5047"/>
          <a:stretch/>
        </p:blipFill>
        <p:spPr>
          <a:xfrm>
            <a:off x="816429" y="-1"/>
            <a:ext cx="10172700" cy="679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25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412" t="14190" r="20873" b="7524"/>
          <a:stretch/>
        </p:blipFill>
        <p:spPr>
          <a:xfrm>
            <a:off x="1289957" y="97974"/>
            <a:ext cx="9699171" cy="671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634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3376" t="21681" r="33291" b="41795"/>
          <a:stretch/>
        </p:blipFill>
        <p:spPr>
          <a:xfrm>
            <a:off x="1540812" y="293914"/>
            <a:ext cx="9585227" cy="656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379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017" t="58615" r="33034" b="5692"/>
          <a:stretch/>
        </p:blipFill>
        <p:spPr>
          <a:xfrm>
            <a:off x="1160583" y="228600"/>
            <a:ext cx="9548447" cy="64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520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</Words>
  <Application>Microsoft Office PowerPoint</Application>
  <PresentationFormat>Widescreen</PresentationFormat>
  <Paragraphs>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2017-01-16T08:12:39Z</dcterms:created>
  <dcterms:modified xsi:type="dcterms:W3CDTF">2022-01-03T06:28:14Z</dcterms:modified>
</cp:coreProperties>
</file>