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45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98B98729-D8FA-4166-9251-5A15981093D1}"/>
    <pc:docChg chg="modSld">
      <pc:chgData name="Stewart Gale" userId="3647ddd2-6040-41ae-a96d-232c23482af8" providerId="ADAL" clId="{98B98729-D8FA-4166-9251-5A15981093D1}" dt="2021-03-15T10:40:35.058" v="4" actId="20577"/>
      <pc:docMkLst>
        <pc:docMk/>
      </pc:docMkLst>
      <pc:sldChg chg="modSp mod">
        <pc:chgData name="Stewart Gale" userId="3647ddd2-6040-41ae-a96d-232c23482af8" providerId="ADAL" clId="{98B98729-D8FA-4166-9251-5A15981093D1}" dt="2021-03-15T10:40:35.058" v="4" actId="20577"/>
        <pc:sldMkLst>
          <pc:docMk/>
          <pc:sldMk cId="3640875763" sldId="256"/>
        </pc:sldMkLst>
        <pc:spChg chg="mod">
          <ac:chgData name="Stewart Gale" userId="3647ddd2-6040-41ae-a96d-232c23482af8" providerId="ADAL" clId="{98B98729-D8FA-4166-9251-5A15981093D1}" dt="2021-03-15T10:40:35.058" v="4" actId="20577"/>
          <ac:spMkLst>
            <pc:docMk/>
            <pc:sldMk cId="3640875763" sldId="256"/>
            <ac:spMk id="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6750F-CE9C-4B14-868B-B2235CCD13D7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CEDCA-EFDA-4471-9946-F53973BB6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6750F-CE9C-4B14-868B-B2235CCD13D7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CEDCA-EFDA-4471-9946-F53973BB6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6209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6750F-CE9C-4B14-868B-B2235CCD13D7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CEDCA-EFDA-4471-9946-F53973BB6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8386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6750F-CE9C-4B14-868B-B2235CCD13D7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CEDCA-EFDA-4471-9946-F53973BB6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7692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6750F-CE9C-4B14-868B-B2235CCD13D7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CEDCA-EFDA-4471-9946-F53973BB6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4526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6750F-CE9C-4B14-868B-B2235CCD13D7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CEDCA-EFDA-4471-9946-F53973BB6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5374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6750F-CE9C-4B14-868B-B2235CCD13D7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CEDCA-EFDA-4471-9946-F53973BB6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931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6750F-CE9C-4B14-868B-B2235CCD13D7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CEDCA-EFDA-4471-9946-F53973BB6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2858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6750F-CE9C-4B14-868B-B2235CCD13D7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CEDCA-EFDA-4471-9946-F53973BB6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763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6750F-CE9C-4B14-868B-B2235CCD13D7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CEDCA-EFDA-4471-9946-F53973BB6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8629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6750F-CE9C-4B14-868B-B2235CCD13D7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CEDCA-EFDA-4471-9946-F53973BB6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26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A6750F-CE9C-4B14-868B-B2235CCD13D7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CEDCA-EFDA-4471-9946-F53973BB6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170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17283" t="14977" b="4722"/>
          <a:stretch/>
        </p:blipFill>
        <p:spPr bwMode="auto">
          <a:xfrm>
            <a:off x="2811780" y="91440"/>
            <a:ext cx="9109710" cy="36347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4"/>
          <p:cNvSpPr/>
          <p:nvPr/>
        </p:nvSpPr>
        <p:spPr>
          <a:xfrm>
            <a:off x="144780" y="2809712"/>
            <a:ext cx="10587990" cy="4048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b="1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Sine Wave</a:t>
            </a: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GB" sz="20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</a:t>
            </a: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sin x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long is one cycle?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is the maximum and minimum y values of the graph?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are the co-ordinates when the graph intercepts the x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axis (from -180 to 720)? 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is the co-ordinate when the graph intercepts the y axis?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When will the graph intercept the x axis again (after 720)? 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When sin x = 1, what are the values of x over the interval -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180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≤ x ≤ 720?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When sin x =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-1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what are the values of x over the interval -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180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≤ x ≤ 720?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875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16768" t="13077" b="6111"/>
          <a:stretch/>
        </p:blipFill>
        <p:spPr bwMode="auto">
          <a:xfrm>
            <a:off x="2846070" y="0"/>
            <a:ext cx="8983980" cy="37376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2610409"/>
            <a:ext cx="12192000" cy="4048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Cosine Wave</a:t>
            </a: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GB" sz="2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</a:t>
            </a: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cos</a:t>
            </a: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x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long is one cycle?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is the maximum and minimum y values of the graph?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are the co-ordinates when the graph intercepts the x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axis (from -180 to 720)?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is the co-ordinate when the graph intercepts the y axis?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When will the graph intercept the x axis again (after 720)? 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When cos x = 1, what are the values of x over the interval -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180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≤ x ≤ 720?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When cos x = -1, what are the values of x over the interval -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180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≤ x ≤ 720?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107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16285" t="14169" b="4167"/>
          <a:stretch/>
        </p:blipFill>
        <p:spPr bwMode="auto">
          <a:xfrm>
            <a:off x="2583180" y="80010"/>
            <a:ext cx="9304020" cy="35433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2644699"/>
            <a:ext cx="12192000" cy="4048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Tan Wave</a:t>
            </a: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GB" sz="20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</a:t>
            </a: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tan</a:t>
            </a: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x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long is one cycle?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is the maximum and minimum y values of the graph?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are the co-ordinates when the graph intercepts the x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axis (from -180 to 720)?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is the co-ordinate when the graph intercepts the y axis?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When will the graph intercept the x axis again(after 720)? 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When tan x = 1, what are the values of x over the interval -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180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≤ x ≤ 720?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When tan x = -1, what are the values of x over the interval -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180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≤ x ≤ 720?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869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27517" y="2118360"/>
            <a:ext cx="89369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148725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9484" t="22381" r="5754" b="21651"/>
          <a:stretch/>
        </p:blipFill>
        <p:spPr>
          <a:xfrm>
            <a:off x="0" y="2645772"/>
            <a:ext cx="10154739" cy="4190638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 rotWithShape="1">
          <a:blip r:embed="rId3"/>
          <a:srcRect l="17376" t="14977" b="4722"/>
          <a:stretch/>
        </p:blipFill>
        <p:spPr bwMode="auto">
          <a:xfrm>
            <a:off x="3726180" y="91440"/>
            <a:ext cx="8195310" cy="36347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926139" y="4107845"/>
            <a:ext cx="128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(360,0)</a:t>
            </a:r>
          </a:p>
        </p:txBody>
      </p:sp>
    </p:spTree>
    <p:extLst>
      <p:ext uri="{BB962C8B-B14F-4D97-AF65-F5344CB8AC3E}">
        <p14:creationId xmlns:p14="http://schemas.microsoft.com/office/powerpoint/2010/main" val="72408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9842" t="29810" r="9563" b="14953"/>
          <a:stretch/>
        </p:blipFill>
        <p:spPr>
          <a:xfrm>
            <a:off x="114300" y="2759214"/>
            <a:ext cx="9568543" cy="4098786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 rotWithShape="1">
          <a:blip r:embed="rId3"/>
          <a:srcRect l="16004" t="13077" b="6111"/>
          <a:stretch/>
        </p:blipFill>
        <p:spPr bwMode="auto">
          <a:xfrm>
            <a:off x="3771900" y="0"/>
            <a:ext cx="8420100" cy="37376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78573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8769" t="25238" r="4444" b="6381"/>
          <a:stretch/>
        </p:blipFill>
        <p:spPr>
          <a:xfrm>
            <a:off x="114300" y="2353017"/>
            <a:ext cx="8882743" cy="4374354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 rotWithShape="1">
          <a:blip r:embed="rId3"/>
          <a:srcRect l="17260" t="14169" b="4167"/>
          <a:stretch/>
        </p:blipFill>
        <p:spPr bwMode="auto">
          <a:xfrm>
            <a:off x="3200400" y="0"/>
            <a:ext cx="8583385" cy="32330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654414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343</Words>
  <Application>Microsoft Office PowerPoint</Application>
  <PresentationFormat>Widescreen</PresentationFormat>
  <Paragraphs>26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9</cp:revision>
  <dcterms:created xsi:type="dcterms:W3CDTF">2016-11-16T06:16:02Z</dcterms:created>
  <dcterms:modified xsi:type="dcterms:W3CDTF">2021-11-12T18:01:56Z</dcterms:modified>
</cp:coreProperties>
</file>