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331" r:id="rId2"/>
    <p:sldId id="338" r:id="rId3"/>
    <p:sldId id="341" r:id="rId4"/>
    <p:sldId id="339" r:id="rId5"/>
    <p:sldId id="34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>
        <p:scale>
          <a:sx n="50" d="100"/>
          <a:sy n="50" d="100"/>
        </p:scale>
        <p:origin x="837" y="7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1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371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37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81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2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8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46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04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50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13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74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35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49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13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453932" y="250843"/>
                <a:ext cx="5333335" cy="6386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positive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 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2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800" b="1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4)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/>
                  <a:t>5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 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𝟗𝟎𝟎𝟎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32" y="250843"/>
                <a:ext cx="5333335" cy="6386044"/>
              </a:xfrm>
              <a:prstGeom prst="rect">
                <a:avLst/>
              </a:prstGeom>
              <a:blipFill>
                <a:blip r:embed="rId2"/>
                <a:stretch>
                  <a:fillRect l="-1143" b="-7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6699910" y="211086"/>
                <a:ext cx="4968216" cy="6475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6)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positive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7)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800" b="1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8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400" b="1" dirty="0">
                    <a:solidFill>
                      <a:schemeClr val="tx1"/>
                    </a:solidFill>
                  </a:rPr>
                  <a:t>	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/>
                  <a:t>9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 number	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10)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 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b="1" dirty="0">
                    <a:solidFill>
                      <a:prstClr val="black"/>
                    </a:solidFill>
                  </a:rPr>
                  <a:t>	</a:t>
                </a: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910" y="211086"/>
                <a:ext cx="4968216" cy="6475427"/>
              </a:xfrm>
              <a:prstGeom prst="rect">
                <a:avLst/>
              </a:prstGeom>
              <a:blipFill>
                <a:blip r:embed="rId3"/>
                <a:stretch>
                  <a:fillRect l="-1227" b="-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688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255348" y="154561"/>
                <a:ext cx="5831127" cy="6478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12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13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14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/>
                  <a:t>15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48" y="154561"/>
                <a:ext cx="5831127" cy="6478440"/>
              </a:xfrm>
              <a:prstGeom prst="rect">
                <a:avLst/>
              </a:prstGeom>
              <a:blipFill>
                <a:blip r:embed="rId3"/>
                <a:stretch>
                  <a:fillRect l="-1151" b="-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6646623" y="142875"/>
                <a:ext cx="5402502" cy="6478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16)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17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18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19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/>
                  <a:t>20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623" y="142875"/>
                <a:ext cx="5402502" cy="6478440"/>
              </a:xfrm>
              <a:prstGeom prst="rect">
                <a:avLst/>
              </a:prstGeom>
              <a:blipFill>
                <a:blip r:embed="rId4"/>
                <a:stretch>
                  <a:fillRect l="-1127" b="-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712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2143125"/>
            <a:ext cx="8801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2126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453932" y="250843"/>
                <a:ext cx="5333335" cy="6386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positive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 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2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800" b="1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4)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/>
                  <a:t>5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 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𝟗𝟎𝟎𝟎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32" y="250843"/>
                <a:ext cx="5333335" cy="6386044"/>
              </a:xfrm>
              <a:prstGeom prst="rect">
                <a:avLst/>
              </a:prstGeom>
              <a:blipFill>
                <a:blip r:embed="rId2"/>
                <a:stretch>
                  <a:fillRect l="-1143" b="-7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4EBE7E1F-59E4-49F7-862E-26176F5123AE}"/>
              </a:ext>
            </a:extLst>
          </p:cNvPr>
          <p:cNvSpPr/>
          <p:nvPr/>
        </p:nvSpPr>
        <p:spPr>
          <a:xfrm>
            <a:off x="391389" y="942168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848F94-C1E3-4ABE-86F4-19A9EFA3C90D}"/>
              </a:ext>
            </a:extLst>
          </p:cNvPr>
          <p:cNvSpPr/>
          <p:nvPr/>
        </p:nvSpPr>
        <p:spPr>
          <a:xfrm>
            <a:off x="2452030" y="2301967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475E51C-2BD4-4604-95DB-A574683BC462}"/>
              </a:ext>
            </a:extLst>
          </p:cNvPr>
          <p:cNvSpPr/>
          <p:nvPr/>
        </p:nvSpPr>
        <p:spPr>
          <a:xfrm>
            <a:off x="391389" y="3584523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AAC88B4-7BE9-44D4-AD5D-2291F7BD5A4B}"/>
              </a:ext>
            </a:extLst>
          </p:cNvPr>
          <p:cNvSpPr/>
          <p:nvPr/>
        </p:nvSpPr>
        <p:spPr>
          <a:xfrm>
            <a:off x="2452030" y="4865168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36B5C1-6C5A-47C2-970B-0CF1DBC9503C}"/>
              </a:ext>
            </a:extLst>
          </p:cNvPr>
          <p:cNvSpPr/>
          <p:nvPr/>
        </p:nvSpPr>
        <p:spPr>
          <a:xfrm>
            <a:off x="2452030" y="6179687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6118885" y="211086"/>
                <a:ext cx="5629286" cy="6475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6)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positive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7)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800" b="1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>
                    <a:solidFill>
                      <a:prstClr val="black"/>
                    </a:solidFill>
                  </a:rPr>
                  <a:t>8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400" b="1" dirty="0">
                    <a:solidFill>
                      <a:schemeClr val="tx1"/>
                    </a:solidFill>
                  </a:rPr>
                  <a:t>	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/>
                  <a:t>9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 number	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10)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 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800" b="1" dirty="0">
                    <a:solidFill>
                      <a:prstClr val="black"/>
                    </a:solidFill>
                  </a:rPr>
                  <a:t>	</a:t>
                </a: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885" y="211086"/>
                <a:ext cx="5629286" cy="6475427"/>
              </a:xfrm>
              <a:prstGeom prst="rect">
                <a:avLst/>
              </a:prstGeom>
              <a:blipFill>
                <a:blip r:embed="rId3"/>
                <a:stretch>
                  <a:fillRect l="-1192" b="-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D21E0B55-A0B9-46A1-A98E-AA7CCCE1070D}"/>
              </a:ext>
            </a:extLst>
          </p:cNvPr>
          <p:cNvSpPr/>
          <p:nvPr/>
        </p:nvSpPr>
        <p:spPr>
          <a:xfrm>
            <a:off x="6032390" y="842838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A5925D-D639-4873-8FDE-664E19CC16FA}"/>
              </a:ext>
            </a:extLst>
          </p:cNvPr>
          <p:cNvSpPr/>
          <p:nvPr/>
        </p:nvSpPr>
        <p:spPr>
          <a:xfrm>
            <a:off x="8152250" y="2213611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93FD1D-F93D-4962-8486-B2912B4F4589}"/>
              </a:ext>
            </a:extLst>
          </p:cNvPr>
          <p:cNvSpPr/>
          <p:nvPr/>
        </p:nvSpPr>
        <p:spPr>
          <a:xfrm>
            <a:off x="7135633" y="3542362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48C1442-82E3-439D-AA29-65700B060F81}"/>
              </a:ext>
            </a:extLst>
          </p:cNvPr>
          <p:cNvSpPr/>
          <p:nvPr/>
        </p:nvSpPr>
        <p:spPr>
          <a:xfrm>
            <a:off x="8136835" y="4865168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96707A4-7940-4DF1-B479-4B5AEF6B4D2F}"/>
              </a:ext>
            </a:extLst>
          </p:cNvPr>
          <p:cNvSpPr/>
          <p:nvPr/>
        </p:nvSpPr>
        <p:spPr>
          <a:xfrm>
            <a:off x="6071824" y="6204667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90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C35CD16-B033-40F8-B860-3600A8D2EA41}"/>
              </a:ext>
            </a:extLst>
          </p:cNvPr>
          <p:cNvSpPr/>
          <p:nvPr/>
        </p:nvSpPr>
        <p:spPr>
          <a:xfrm>
            <a:off x="398223" y="711890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EAAEFFE-7E27-4CE7-B9BD-477E7F759ACB}"/>
              </a:ext>
            </a:extLst>
          </p:cNvPr>
          <p:cNvSpPr/>
          <p:nvPr/>
        </p:nvSpPr>
        <p:spPr>
          <a:xfrm>
            <a:off x="1442660" y="2096743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FE8BE7C-F1C3-427D-8BFE-452533268C33}"/>
              </a:ext>
            </a:extLst>
          </p:cNvPr>
          <p:cNvSpPr/>
          <p:nvPr/>
        </p:nvSpPr>
        <p:spPr>
          <a:xfrm>
            <a:off x="2412968" y="3690749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851273-FDDD-4430-8962-A3C27C509DEB}"/>
              </a:ext>
            </a:extLst>
          </p:cNvPr>
          <p:cNvSpPr/>
          <p:nvPr/>
        </p:nvSpPr>
        <p:spPr>
          <a:xfrm>
            <a:off x="350598" y="5030442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1654A1-91C3-4FBE-B1D2-43CB14E411D9}"/>
              </a:ext>
            </a:extLst>
          </p:cNvPr>
          <p:cNvSpPr/>
          <p:nvPr/>
        </p:nvSpPr>
        <p:spPr>
          <a:xfrm>
            <a:off x="1404560" y="6315903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398223" y="11686"/>
                <a:ext cx="5831127" cy="6786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12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13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14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/>
                  <a:t>15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23" y="11686"/>
                <a:ext cx="5831127" cy="6786217"/>
              </a:xfrm>
              <a:prstGeom prst="rect">
                <a:avLst/>
              </a:prstGeom>
              <a:blipFill>
                <a:blip r:embed="rId3"/>
                <a:stretch>
                  <a:fillRect l="-1045" b="-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/>
              <p:nvPr/>
            </p:nvSpPr>
            <p:spPr>
              <a:xfrm>
                <a:off x="6789498" y="0"/>
                <a:ext cx="5402502" cy="6786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16)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		</a:t>
                </a:r>
              </a:p>
              <a:p>
                <a:pPr lvl="0"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17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negative number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 smtClean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</a:t>
                </a:r>
                <a:r>
                  <a:rPr lang="en-GB" sz="2000" dirty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>
                    <a:solidFill>
                      <a:prstClr val="black"/>
                    </a:solidFill>
                  </a:rPr>
                  <a:t>18</a:t>
                </a:r>
                <a:r>
                  <a:rPr lang="en-GB" sz="2000" b="1" dirty="0" smtClean="0">
                    <a:solidFill>
                      <a:prstClr val="black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b="1" dirty="0" smtClean="0"/>
                  <a:t>19</a:t>
                </a:r>
                <a:r>
                  <a:rPr lang="en-GB" sz="2000" b="1" dirty="0" smtClean="0"/>
                  <a:t>)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positive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m:rPr>
                        <m:nor/>
                      </m:rP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dirty="0" smtClean="0">
                    <a:solidFill>
                      <a:prstClr val="black"/>
                    </a:solidFill>
                  </a:rPr>
                  <a:t>Positive </a:t>
                </a:r>
                <a:r>
                  <a:rPr lang="en-GB" sz="2000" dirty="0">
                    <a:solidFill>
                      <a:prstClr val="black"/>
                    </a:solidFill>
                  </a:rPr>
                  <a:t>/ Negative / 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:endParaRPr lang="en-GB" sz="2000" dirty="0" smtClean="0">
                  <a:solidFill>
                    <a:prstClr val="black"/>
                  </a:solidFill>
                </a:endParaRPr>
              </a:p>
              <a:p>
                <a:pPr>
                  <a:defRPr/>
                </a:pPr>
                <a:r>
                  <a:rPr lang="en-GB" sz="2000" b="1" dirty="0" smtClean="0"/>
                  <a:t>20</a:t>
                </a:r>
                <a:r>
                  <a:rPr lang="en-GB" sz="2000" b="1" dirty="0" smtClean="0"/>
                  <a:t>)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</a:rPr>
                  <a:t>is a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negative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number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m:rPr>
                        <m:nor/>
                      </m:rP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</a:rPr>
                  <a:t>	</a:t>
                </a:r>
                <a:endParaRPr lang="en-GB" sz="2000" i="1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2000" i="1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								</a:t>
                </a:r>
                <a:r>
                  <a:rPr lang="en-GB" sz="2000" dirty="0">
                    <a:solidFill>
                      <a:prstClr val="black"/>
                    </a:solidFill>
                  </a:rPr>
                  <a:t> 	</a:t>
                </a:r>
              </a:p>
              <a:p>
                <a:pPr>
                  <a:defRPr/>
                </a:pPr>
                <a:r>
                  <a:rPr lang="en-GB" sz="2000" dirty="0">
                    <a:solidFill>
                      <a:prstClr val="black"/>
                    </a:solidFill>
                  </a:rPr>
                  <a:t>Positive / Negative / </a:t>
                </a:r>
                <a:r>
                  <a:rPr lang="en-GB" sz="2000" dirty="0" smtClean="0">
                    <a:solidFill>
                      <a:prstClr val="black"/>
                    </a:solidFill>
                  </a:rPr>
                  <a:t>Either</a:t>
                </a:r>
                <a:endParaRPr lang="en-GB" sz="2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AA640D-613E-4453-88F7-4B33BB4B83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9498" y="0"/>
                <a:ext cx="5402502" cy="6786217"/>
              </a:xfrm>
              <a:prstGeom prst="rect">
                <a:avLst/>
              </a:prstGeom>
              <a:blipFill>
                <a:blip r:embed="rId4"/>
                <a:stretch>
                  <a:fillRect l="-1242" b="-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388DA324-7D18-4AE1-BD6F-AB1E267C9AA2}"/>
              </a:ext>
            </a:extLst>
          </p:cNvPr>
          <p:cNvSpPr/>
          <p:nvPr/>
        </p:nvSpPr>
        <p:spPr>
          <a:xfrm>
            <a:off x="8788676" y="711890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1ED7C6-4DE8-4717-8FB0-AB644FDE6554}"/>
              </a:ext>
            </a:extLst>
          </p:cNvPr>
          <p:cNvSpPr/>
          <p:nvPr/>
        </p:nvSpPr>
        <p:spPr>
          <a:xfrm>
            <a:off x="6654248" y="2059886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C1ABBC-C13D-42CB-AFE2-6512503A5039}"/>
              </a:ext>
            </a:extLst>
          </p:cNvPr>
          <p:cNvSpPr/>
          <p:nvPr/>
        </p:nvSpPr>
        <p:spPr>
          <a:xfrm>
            <a:off x="8802756" y="3690749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E28D0CE-B456-4018-8674-A937D8E01381}"/>
              </a:ext>
            </a:extLst>
          </p:cNvPr>
          <p:cNvSpPr/>
          <p:nvPr/>
        </p:nvSpPr>
        <p:spPr>
          <a:xfrm>
            <a:off x="7747552" y="4981832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F24846A-20EC-4663-817E-4BDEE0097C63}"/>
              </a:ext>
            </a:extLst>
          </p:cNvPr>
          <p:cNvSpPr/>
          <p:nvPr/>
        </p:nvSpPr>
        <p:spPr>
          <a:xfrm>
            <a:off x="7747552" y="6315903"/>
            <a:ext cx="109330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45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1780</TotalTime>
  <Words>59</Words>
  <Application>Microsoft Office PowerPoint</Application>
  <PresentationFormat>Widescreen</PresentationFormat>
  <Paragraphs>155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106</cp:revision>
  <dcterms:created xsi:type="dcterms:W3CDTF">2018-01-26T08:52:52Z</dcterms:created>
  <dcterms:modified xsi:type="dcterms:W3CDTF">2020-04-24T10:40:54Z</dcterms:modified>
</cp:coreProperties>
</file>