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90" d="100"/>
          <a:sy n="190" d="100"/>
        </p:scale>
        <p:origin x="138" y="-33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9A905-985F-4739-A844-2097547B80B3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539EB-E982-4A78-B5B8-A956CE0FD8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14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Need area of 24 sq. m.</a:t>
            </a:r>
          </a:p>
          <a:p>
            <a:r>
              <a:rPr lang="en-GB" dirty="0" smtClean="0"/>
              <a:t>Most cost effective is 4 x 6, </a:t>
            </a:r>
          </a:p>
          <a:p>
            <a:r>
              <a:rPr lang="en-GB" dirty="0" smtClean="0"/>
              <a:t>Cost is £300.</a:t>
            </a:r>
          </a:p>
          <a:p>
            <a:endParaRPr lang="en-GB" dirty="0"/>
          </a:p>
          <a:p>
            <a:r>
              <a:rPr lang="en-GB" dirty="0" smtClean="0"/>
              <a:t>Extension would be most expensive (1x24) costing £750, or better shapes if we used bendy wire fencing, or cheapest if we needed 3 sides of the rectangle with a wall as the 4</a:t>
            </a:r>
            <a:r>
              <a:rPr lang="en-GB" baseline="30000" dirty="0" smtClean="0"/>
              <a:t>th</a:t>
            </a:r>
            <a:r>
              <a:rPr lang="en-GB" dirty="0" smtClean="0"/>
              <a:t>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39EB-E982-4A78-B5B8-A956CE0FD8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71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87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20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143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4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18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17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74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47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7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4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34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585BA-8A7F-485F-A5E4-64C6C98C78DF}" type="datetimeFigureOut">
              <a:rPr lang="en-GB" smtClean="0"/>
              <a:t>22/02/2016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1C8A9-7ED1-4CCB-B570-535CB24C79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70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198849"/>
            <a:ext cx="12191999" cy="1432428"/>
          </a:xfrm>
        </p:spPr>
        <p:txBody>
          <a:bodyPr>
            <a:normAutofit fontScale="90000"/>
          </a:bodyPr>
          <a:lstStyle/>
          <a:p>
            <a:pPr lvl="0" algn="ctr"/>
            <a:r>
              <a:rPr lang="en-GB" sz="3600" dirty="0" smtClean="0">
                <a:latin typeface="+mn-lt"/>
              </a:rPr>
              <a:t>F</a:t>
            </a:r>
            <a:r>
              <a:rPr lang="en-GB" sz="3600" dirty="0" smtClean="0">
                <a:latin typeface="+mn-lt"/>
              </a:rPr>
              <a:t>encing </a:t>
            </a:r>
            <a:r>
              <a:rPr lang="en-GB" sz="3600" dirty="0" smtClean="0">
                <a:latin typeface="+mn-lt"/>
              </a:rPr>
              <a:t>costs </a:t>
            </a:r>
            <a:r>
              <a:rPr lang="en-GB" sz="3600" b="1" dirty="0" smtClean="0">
                <a:latin typeface="+mn-lt"/>
              </a:rPr>
              <a:t>£15 per panel </a:t>
            </a:r>
            <a:r>
              <a:rPr lang="en-GB" sz="3600" dirty="0" smtClean="0">
                <a:latin typeface="+mn-lt"/>
              </a:rPr>
              <a:t>of fence, </a:t>
            </a:r>
            <a:r>
              <a:rPr lang="en-GB" sz="3600" dirty="0" smtClean="0">
                <a:latin typeface="+mn-lt"/>
              </a:rPr>
              <a:t/>
            </a:r>
            <a:br>
              <a:rPr lang="en-GB" sz="3600" dirty="0" smtClean="0">
                <a:latin typeface="+mn-lt"/>
              </a:rPr>
            </a:br>
            <a:r>
              <a:rPr lang="en-GB" sz="3600" dirty="0" smtClean="0">
                <a:latin typeface="+mn-lt"/>
              </a:rPr>
              <a:t>each </a:t>
            </a:r>
            <a:r>
              <a:rPr lang="en-GB" sz="3600" dirty="0" smtClean="0">
                <a:latin typeface="+mn-lt"/>
              </a:rPr>
              <a:t>panel measures </a:t>
            </a:r>
            <a:r>
              <a:rPr lang="en-GB" sz="3600" b="1" dirty="0" smtClean="0">
                <a:latin typeface="+mn-lt"/>
              </a:rPr>
              <a:t>1 metre</a:t>
            </a:r>
            <a:r>
              <a:rPr lang="en-GB" sz="3600" dirty="0" smtClean="0">
                <a:latin typeface="+mn-lt"/>
              </a:rPr>
              <a:t>. </a:t>
            </a:r>
            <a:r>
              <a:rPr lang="en-GB" sz="3600" dirty="0" smtClean="0">
                <a:latin typeface="+mn-lt"/>
              </a:rPr>
              <a:t/>
            </a:r>
            <a:br>
              <a:rPr lang="en-GB" sz="3600" dirty="0" smtClean="0">
                <a:latin typeface="+mn-lt"/>
              </a:rPr>
            </a:br>
            <a:r>
              <a:rPr lang="en-GB" sz="3600" dirty="0" smtClean="0">
                <a:latin typeface="+mn-lt"/>
              </a:rPr>
              <a:t>How </a:t>
            </a:r>
            <a:r>
              <a:rPr lang="en-GB" sz="3600" dirty="0" smtClean="0">
                <a:latin typeface="+mn-lt"/>
              </a:rPr>
              <a:t>much will the fence cost</a:t>
            </a:r>
            <a:r>
              <a:rPr lang="en-GB" sz="3600" dirty="0" smtClean="0">
                <a:latin typeface="+mn-lt"/>
              </a:rPr>
              <a:t>?</a:t>
            </a:r>
            <a:endParaRPr lang="en-GB" sz="36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3377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What is the </a:t>
            </a:r>
            <a:r>
              <a:rPr lang="en-US" sz="3200" dirty="0"/>
              <a:t>most efficient sheep pen to house </a:t>
            </a:r>
            <a:r>
              <a:rPr lang="en-US" sz="3200" b="1" dirty="0"/>
              <a:t>8 sheep</a:t>
            </a:r>
            <a:r>
              <a:rPr lang="en-US" sz="3200" dirty="0"/>
              <a:t>, </a:t>
            </a:r>
            <a:endParaRPr lang="en-US" sz="3200" dirty="0" smtClean="0"/>
          </a:p>
          <a:p>
            <a:pPr algn="ctr"/>
            <a:r>
              <a:rPr lang="en-US" sz="3200" dirty="0" smtClean="0"/>
              <a:t>each </a:t>
            </a:r>
            <a:r>
              <a:rPr lang="en-US" sz="3200" dirty="0"/>
              <a:t>needs </a:t>
            </a:r>
            <a:r>
              <a:rPr lang="en-US" sz="3200" b="1" dirty="0"/>
              <a:t>3m</a:t>
            </a:r>
            <a:r>
              <a:rPr lang="en-US" sz="3200" b="1" baseline="30000" dirty="0"/>
              <a:t>2</a:t>
            </a:r>
            <a:r>
              <a:rPr lang="en-US" sz="3200" dirty="0"/>
              <a:t> of grazing </a:t>
            </a:r>
            <a:r>
              <a:rPr lang="en-US" sz="3200" dirty="0" smtClean="0"/>
              <a:t>space? 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63286"/>
            <a:ext cx="12094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Grazing Sheep</a:t>
            </a:r>
            <a:endParaRPr lang="en-GB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76" y="2146083"/>
            <a:ext cx="5752076" cy="284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92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Fencing costs £15 per panel of fence,  each panel measures 1 metre.  How much will the fence cost?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uses of area and perimeter</dc:title>
  <dc:creator>Amanda Goddard</dc:creator>
  <cp:lastModifiedBy>Stewart Gale</cp:lastModifiedBy>
  <cp:revision>14</cp:revision>
  <dcterms:created xsi:type="dcterms:W3CDTF">2013-09-22T22:19:51Z</dcterms:created>
  <dcterms:modified xsi:type="dcterms:W3CDTF">2016-02-22T07:50:30Z</dcterms:modified>
</cp:coreProperties>
</file>