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B9B"/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Assessment Answers</a:t>
            </a:r>
            <a:r>
              <a:rPr lang="en-GB" sz="11500" dirty="0"/>
              <a:t> </a:t>
            </a:r>
          </a:p>
          <a:p>
            <a:pPr algn="ctr"/>
            <a:r>
              <a:rPr lang="en-GB" sz="11500" dirty="0"/>
              <a:t>GCSE</a:t>
            </a:r>
          </a:p>
          <a:p>
            <a:pPr algn="ctr"/>
            <a:r>
              <a:rPr lang="en-GB" sz="11500" dirty="0"/>
              <a:t>   Unit 6b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00B0F0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83045" y="3757901"/>
            <a:ext cx="27651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Algebra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9)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F521B1-F072-4007-AF7B-8179907D4A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04"/>
          <a:stretch/>
        </p:blipFill>
        <p:spPr>
          <a:xfrm>
            <a:off x="201386" y="1167618"/>
            <a:ext cx="11838377" cy="507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92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10)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FF1AB2-B5A2-4C78-8442-5AEB6EF9D3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095"/>
          <a:stretch/>
        </p:blipFill>
        <p:spPr>
          <a:xfrm>
            <a:off x="112745" y="1457498"/>
            <a:ext cx="11966510" cy="257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99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629A5F-7822-4DE6-952E-5529C8DA41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28"/>
          <a:stretch/>
        </p:blipFill>
        <p:spPr>
          <a:xfrm>
            <a:off x="182880" y="1356151"/>
            <a:ext cx="11731222" cy="250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0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04FD39-F640-475B-B609-4AF3813CA1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29"/>
          <a:stretch/>
        </p:blipFill>
        <p:spPr>
          <a:xfrm>
            <a:off x="209098" y="1362920"/>
            <a:ext cx="11873552" cy="364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6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3)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28D628-E6F2-4716-B857-DD48FA51C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16" y="192674"/>
            <a:ext cx="10122689" cy="657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01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4)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29F0BB3-BB83-4905-A483-9F099D8427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45"/>
          <a:stretch/>
        </p:blipFill>
        <p:spPr>
          <a:xfrm>
            <a:off x="116648" y="1285700"/>
            <a:ext cx="11858952" cy="310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06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5)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EBDBF9-031F-454A-8628-58959503F4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83"/>
          <a:stretch/>
        </p:blipFill>
        <p:spPr>
          <a:xfrm>
            <a:off x="570807" y="1261743"/>
            <a:ext cx="11075235" cy="538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34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6)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F6728C-CEBC-449F-8DA0-99F102D328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33"/>
          <a:stretch/>
        </p:blipFill>
        <p:spPr>
          <a:xfrm>
            <a:off x="155170" y="1433761"/>
            <a:ext cx="11781146" cy="399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44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7)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37E6D6-F15C-4C0B-8FDA-F064F58819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807" t="8892"/>
          <a:stretch/>
        </p:blipFill>
        <p:spPr>
          <a:xfrm>
            <a:off x="465511" y="1540626"/>
            <a:ext cx="10977499" cy="469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7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8)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8D0020-D833-470F-8F0F-3D9A8A9CBD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84"/>
          <a:stretch/>
        </p:blipFill>
        <p:spPr>
          <a:xfrm>
            <a:off x="725977" y="1047036"/>
            <a:ext cx="10612583" cy="562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28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27</Words>
  <Application>Microsoft Office PowerPoint</Application>
  <PresentationFormat>Widescreen</PresentationFormat>
  <Paragraphs>14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Deirdre Gale</cp:lastModifiedBy>
  <cp:revision>51</cp:revision>
  <dcterms:created xsi:type="dcterms:W3CDTF">2020-06-17T17:33:36Z</dcterms:created>
  <dcterms:modified xsi:type="dcterms:W3CDTF">2020-08-09T13:30:24Z</dcterms:modified>
</cp:coreProperties>
</file>