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0" r:id="rId4"/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F255B5-57EA-4813-ACB0-A551AF631176}" v="8" dt="2024-11-07T11:19:28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0F255B5-57EA-4813-ACB0-A551AF631176}"/>
    <pc:docChg chg="undo custSel addSld delSld modSld sldOrd">
      <pc:chgData name="Stewart Gale" userId="3647ddd2-6040-41ae-a96d-232c23482af8" providerId="ADAL" clId="{90F255B5-57EA-4813-ACB0-A551AF631176}" dt="2024-11-08T05:16:30.904" v="408" actId="47"/>
      <pc:docMkLst>
        <pc:docMk/>
      </pc:docMkLst>
      <pc:sldChg chg="modSp mod">
        <pc:chgData name="Stewart Gale" userId="3647ddd2-6040-41ae-a96d-232c23482af8" providerId="ADAL" clId="{90F255B5-57EA-4813-ACB0-A551AF631176}" dt="2023-11-06T13:11:17.640" v="0" actId="1076"/>
        <pc:sldMkLst>
          <pc:docMk/>
          <pc:sldMk cId="2839927870" sldId="260"/>
        </pc:sldMkLst>
        <pc:spChg chg="mod">
          <ac:chgData name="Stewart Gale" userId="3647ddd2-6040-41ae-a96d-232c23482af8" providerId="ADAL" clId="{90F255B5-57EA-4813-ACB0-A551AF631176}" dt="2023-11-06T13:11:17.640" v="0" actId="1076"/>
          <ac:spMkLst>
            <pc:docMk/>
            <pc:sldMk cId="2839927870" sldId="260"/>
            <ac:spMk id="4" creationId="{00000000-0000-0000-0000-000000000000}"/>
          </ac:spMkLst>
        </pc:spChg>
      </pc:sldChg>
      <pc:sldChg chg="addSp delSp modSp mod">
        <pc:chgData name="Stewart Gale" userId="3647ddd2-6040-41ae-a96d-232c23482af8" providerId="ADAL" clId="{90F255B5-57EA-4813-ACB0-A551AF631176}" dt="2024-11-07T11:20:21.492" v="405" actId="1076"/>
        <pc:sldMkLst>
          <pc:docMk/>
          <pc:sldMk cId="2873198073" sldId="261"/>
        </pc:sldMkLst>
        <pc:picChg chg="add mod modCrop">
          <ac:chgData name="Stewart Gale" userId="3647ddd2-6040-41ae-a96d-232c23482af8" providerId="ADAL" clId="{90F255B5-57EA-4813-ACB0-A551AF631176}" dt="2024-11-07T11:20:21.492" v="405" actId="1076"/>
          <ac:picMkLst>
            <pc:docMk/>
            <pc:sldMk cId="2873198073" sldId="261"/>
            <ac:picMk id="2" creationId="{AAF1D744-4F84-E6DD-2571-078B0D44F416}"/>
          </ac:picMkLst>
        </pc:picChg>
        <pc:picChg chg="add mod modCrop">
          <ac:chgData name="Stewart Gale" userId="3647ddd2-6040-41ae-a96d-232c23482af8" providerId="ADAL" clId="{90F255B5-57EA-4813-ACB0-A551AF631176}" dt="2024-11-07T11:20:18.755" v="404" actId="1076"/>
          <ac:picMkLst>
            <pc:docMk/>
            <pc:sldMk cId="2873198073" sldId="261"/>
            <ac:picMk id="3" creationId="{6D5E7B9D-87CE-C25C-3F99-38F3BE25F47C}"/>
          </ac:picMkLst>
        </pc:picChg>
        <pc:picChg chg="del">
          <ac:chgData name="Stewart Gale" userId="3647ddd2-6040-41ae-a96d-232c23482af8" providerId="ADAL" clId="{90F255B5-57EA-4813-ACB0-A551AF631176}" dt="2023-11-06T13:40:28.203" v="364" actId="478"/>
          <ac:picMkLst>
            <pc:docMk/>
            <pc:sldMk cId="2873198073" sldId="261"/>
            <ac:picMk id="6" creationId="{00000000-0000-0000-0000-000000000000}"/>
          </ac:picMkLst>
        </pc:picChg>
        <pc:picChg chg="del">
          <ac:chgData name="Stewart Gale" userId="3647ddd2-6040-41ae-a96d-232c23482af8" providerId="ADAL" clId="{90F255B5-57EA-4813-ACB0-A551AF631176}" dt="2023-11-06T13:40:28.687" v="365" actId="478"/>
          <ac:picMkLst>
            <pc:docMk/>
            <pc:sldMk cId="2873198073" sldId="261"/>
            <ac:picMk id="7" creationId="{00000000-0000-0000-0000-000000000000}"/>
          </ac:picMkLst>
        </pc:picChg>
        <pc:picChg chg="del">
          <ac:chgData name="Stewart Gale" userId="3647ddd2-6040-41ae-a96d-232c23482af8" providerId="ADAL" clId="{90F255B5-57EA-4813-ACB0-A551AF631176}" dt="2023-11-06T13:40:29.078" v="366" actId="478"/>
          <ac:picMkLst>
            <pc:docMk/>
            <pc:sldMk cId="2873198073" sldId="261"/>
            <ac:picMk id="8" creationId="{00000000-0000-0000-0000-000000000000}"/>
          </ac:picMkLst>
        </pc:picChg>
      </pc:sldChg>
      <pc:sldChg chg="addSp delSp modSp new del mod ord">
        <pc:chgData name="Stewart Gale" userId="3647ddd2-6040-41ae-a96d-232c23482af8" providerId="ADAL" clId="{90F255B5-57EA-4813-ACB0-A551AF631176}" dt="2024-11-08T05:16:30.904" v="408" actId="47"/>
        <pc:sldMkLst>
          <pc:docMk/>
          <pc:sldMk cId="1946719776" sldId="262"/>
        </pc:sldMkLst>
        <pc:spChg chg="del">
          <ac:chgData name="Stewart Gale" userId="3647ddd2-6040-41ae-a96d-232c23482af8" providerId="ADAL" clId="{90F255B5-57EA-4813-ACB0-A551AF631176}" dt="2023-11-06T13:29:42.651" v="3" actId="478"/>
          <ac:spMkLst>
            <pc:docMk/>
            <pc:sldMk cId="1946719776" sldId="262"/>
            <ac:spMk id="2" creationId="{81C0F8F6-56F4-56F4-07A6-C43CF0990426}"/>
          </ac:spMkLst>
        </pc:spChg>
        <pc:spChg chg="del mod">
          <ac:chgData name="Stewart Gale" userId="3647ddd2-6040-41ae-a96d-232c23482af8" providerId="ADAL" clId="{90F255B5-57EA-4813-ACB0-A551AF631176}" dt="2023-11-06T13:29:42.651" v="3" actId="478"/>
          <ac:spMkLst>
            <pc:docMk/>
            <pc:sldMk cId="1946719776" sldId="262"/>
            <ac:spMk id="3" creationId="{D1A09D23-0C4E-7AB0-F530-044A02619451}"/>
          </ac:spMkLst>
        </pc:spChg>
        <pc:spChg chg="add mod">
          <ac:chgData name="Stewart Gale" userId="3647ddd2-6040-41ae-a96d-232c23482af8" providerId="ADAL" clId="{90F255B5-57EA-4813-ACB0-A551AF631176}" dt="2023-11-06T13:36:48.493" v="103" actId="20577"/>
          <ac:spMkLst>
            <pc:docMk/>
            <pc:sldMk cId="1946719776" sldId="262"/>
            <ac:spMk id="8" creationId="{5EF813BB-BE92-5B06-D751-CCA0AEB86EB6}"/>
          </ac:spMkLst>
        </pc:spChg>
        <pc:spChg chg="add mod">
          <ac:chgData name="Stewart Gale" userId="3647ddd2-6040-41ae-a96d-232c23482af8" providerId="ADAL" clId="{90F255B5-57EA-4813-ACB0-A551AF631176}" dt="2023-11-06T13:37:48.084" v="216" actId="20577"/>
          <ac:spMkLst>
            <pc:docMk/>
            <pc:sldMk cId="1946719776" sldId="262"/>
            <ac:spMk id="11" creationId="{61F76A88-5663-9E2C-C5A2-06BCDC0CC0B0}"/>
          </ac:spMkLst>
        </pc:spChg>
        <pc:spChg chg="add mod">
          <ac:chgData name="Stewart Gale" userId="3647ddd2-6040-41ae-a96d-232c23482af8" providerId="ADAL" clId="{90F255B5-57EA-4813-ACB0-A551AF631176}" dt="2023-11-06T13:38:44.031" v="341" actId="20577"/>
          <ac:spMkLst>
            <pc:docMk/>
            <pc:sldMk cId="1946719776" sldId="262"/>
            <ac:spMk id="12" creationId="{77F0EEBC-6F36-9CBA-A80C-1DEBBD7EC6B2}"/>
          </ac:spMkLst>
        </pc:spChg>
        <pc:picChg chg="add mod modCrop">
          <ac:chgData name="Stewart Gale" userId="3647ddd2-6040-41ae-a96d-232c23482af8" providerId="ADAL" clId="{90F255B5-57EA-4813-ACB0-A551AF631176}" dt="2023-11-06T13:39:42.648" v="363" actId="1076"/>
          <ac:picMkLst>
            <pc:docMk/>
            <pc:sldMk cId="1946719776" sldId="262"/>
            <ac:picMk id="4" creationId="{EDE14DCE-49CD-EC6E-E304-DE793D508E0C}"/>
          </ac:picMkLst>
        </pc:picChg>
        <pc:picChg chg="add mod modCrop">
          <ac:chgData name="Stewart Gale" userId="3647ddd2-6040-41ae-a96d-232c23482af8" providerId="ADAL" clId="{90F255B5-57EA-4813-ACB0-A551AF631176}" dt="2023-11-06T13:30:07.594" v="12" actId="1076"/>
          <ac:picMkLst>
            <pc:docMk/>
            <pc:sldMk cId="1946719776" sldId="262"/>
            <ac:picMk id="5" creationId="{977240F9-6435-D589-1E8F-6DF060BD44C9}"/>
          </ac:picMkLst>
        </pc:picChg>
        <pc:picChg chg="add del mod modCrop">
          <ac:chgData name="Stewart Gale" userId="3647ddd2-6040-41ae-a96d-232c23482af8" providerId="ADAL" clId="{90F255B5-57EA-4813-ACB0-A551AF631176}" dt="2023-11-06T13:35:08.606" v="36" actId="478"/>
          <ac:picMkLst>
            <pc:docMk/>
            <pc:sldMk cId="1946719776" sldId="262"/>
            <ac:picMk id="7" creationId="{05E8A169-329D-7F76-191D-CD24CF4A2CAF}"/>
          </ac:picMkLst>
        </pc:picChg>
        <pc:picChg chg="add mod modCrop">
          <ac:chgData name="Stewart Gale" userId="3647ddd2-6040-41ae-a96d-232c23482af8" providerId="ADAL" clId="{90F255B5-57EA-4813-ACB0-A551AF631176}" dt="2023-11-06T13:35:52.293" v="43" actId="1076"/>
          <ac:picMkLst>
            <pc:docMk/>
            <pc:sldMk cId="1946719776" sldId="262"/>
            <ac:picMk id="10" creationId="{F9B368BE-6A88-A4A8-EEA5-0E2AC4A32DFB}"/>
          </ac:picMkLst>
        </pc:picChg>
        <pc:picChg chg="add mod modCrop">
          <ac:chgData name="Stewart Gale" userId="3647ddd2-6040-41ae-a96d-232c23482af8" providerId="ADAL" clId="{90F255B5-57EA-4813-ACB0-A551AF631176}" dt="2023-11-06T13:39:40.875" v="362" actId="1076"/>
          <ac:picMkLst>
            <pc:docMk/>
            <pc:sldMk cId="1946719776" sldId="262"/>
            <ac:picMk id="13" creationId="{CA1F3C7C-9BDA-1B26-1CF8-814FE05BF781}"/>
          </ac:picMkLst>
        </pc:picChg>
        <pc:picChg chg="add mod modCrop">
          <ac:chgData name="Stewart Gale" userId="3647ddd2-6040-41ae-a96d-232c23482af8" providerId="ADAL" clId="{90F255B5-57EA-4813-ACB0-A551AF631176}" dt="2023-11-06T13:39:39.341" v="361" actId="1076"/>
          <ac:picMkLst>
            <pc:docMk/>
            <pc:sldMk cId="1946719776" sldId="262"/>
            <ac:picMk id="14" creationId="{A92BED45-DC6D-17F5-60C9-1A133006AFB3}"/>
          </ac:picMkLst>
        </pc:picChg>
      </pc:sldChg>
      <pc:sldChg chg="addSp delSp modSp new mod">
        <pc:chgData name="Stewart Gale" userId="3647ddd2-6040-41ae-a96d-232c23482af8" providerId="ADAL" clId="{90F255B5-57EA-4813-ACB0-A551AF631176}" dt="2023-11-06T13:42:03.862" v="390" actId="1076"/>
        <pc:sldMkLst>
          <pc:docMk/>
          <pc:sldMk cId="352751761" sldId="263"/>
        </pc:sldMkLst>
        <pc:spChg chg="del mod">
          <ac:chgData name="Stewart Gale" userId="3647ddd2-6040-41ae-a96d-232c23482af8" providerId="ADAL" clId="{90F255B5-57EA-4813-ACB0-A551AF631176}" dt="2023-11-06T13:41:22.805" v="382" actId="478"/>
          <ac:spMkLst>
            <pc:docMk/>
            <pc:sldMk cId="352751761" sldId="263"/>
            <ac:spMk id="2" creationId="{129AD39E-8714-96C9-B8C1-FFC804F0DAB0}"/>
          </ac:spMkLst>
        </pc:spChg>
        <pc:spChg chg="del mod">
          <ac:chgData name="Stewart Gale" userId="3647ddd2-6040-41ae-a96d-232c23482af8" providerId="ADAL" clId="{90F255B5-57EA-4813-ACB0-A551AF631176}" dt="2023-11-06T13:41:22.805" v="382" actId="478"/>
          <ac:spMkLst>
            <pc:docMk/>
            <pc:sldMk cId="352751761" sldId="263"/>
            <ac:spMk id="3" creationId="{09734FB8-78FD-CC62-634F-FB62DFAC1277}"/>
          </ac:spMkLst>
        </pc:spChg>
        <pc:picChg chg="add mod modCrop">
          <ac:chgData name="Stewart Gale" userId="3647ddd2-6040-41ae-a96d-232c23482af8" providerId="ADAL" clId="{90F255B5-57EA-4813-ACB0-A551AF631176}" dt="2023-11-06T13:42:03.862" v="390" actId="1076"/>
          <ac:picMkLst>
            <pc:docMk/>
            <pc:sldMk cId="352751761" sldId="263"/>
            <ac:picMk id="5" creationId="{E55B8E8F-2F12-E63E-F8F3-2C3C7BE2DC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565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89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266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65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32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14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063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67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31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17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3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2BD48-633F-4C3F-8375-1C700117ADB4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4630F-CE4C-4408-A35B-6632988FE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60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E7B9D-87CE-C25C-3F99-38F3BE25F4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13" t="41087" r="11688" b="7959"/>
          <a:stretch/>
        </p:blipFill>
        <p:spPr>
          <a:xfrm>
            <a:off x="5586232" y="1111356"/>
            <a:ext cx="6343376" cy="49713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F1D744-4F84-E6DD-2571-078B0D44F4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44" r="9851" b="62388"/>
          <a:stretch/>
        </p:blipFill>
        <p:spPr>
          <a:xfrm>
            <a:off x="0" y="1656040"/>
            <a:ext cx="5833607" cy="336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98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5B8E8F-2F12-E63E-F8F3-2C3C7BE2DC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23" t="11282" r="13122" b="9334"/>
          <a:stretch/>
        </p:blipFill>
        <p:spPr>
          <a:xfrm>
            <a:off x="0" y="78724"/>
            <a:ext cx="12105250" cy="670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1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3725" y="2064975"/>
            <a:ext cx="83515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3992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889" t="17238" r="23254" b="16094"/>
          <a:stretch/>
        </p:blipFill>
        <p:spPr>
          <a:xfrm>
            <a:off x="4441372" y="636815"/>
            <a:ext cx="7249886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4787" y="210046"/>
            <a:ext cx="2710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y = x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107" y="954111"/>
            <a:ext cx="2710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y = 2x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7790" y="1723552"/>
            <a:ext cx="2710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y = 3x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107" y="2442241"/>
            <a:ext cx="27105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y = 4x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6041"/>
          <a:stretch/>
        </p:blipFill>
        <p:spPr>
          <a:xfrm>
            <a:off x="220865" y="3452926"/>
            <a:ext cx="3861029" cy="28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3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294" t="17048" r="17897" b="15904"/>
          <a:stretch/>
        </p:blipFill>
        <p:spPr>
          <a:xfrm>
            <a:off x="4064804" y="692728"/>
            <a:ext cx="8024276" cy="5269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698" y="163879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x + 1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7700" y="1044830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x + 2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364" y="1886988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x - 1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363" y="2686767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x - 2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53" y="3658725"/>
            <a:ext cx="3756317" cy="28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484" t="17428" r="23373" b="16095"/>
          <a:stretch/>
        </p:blipFill>
        <p:spPr>
          <a:xfrm>
            <a:off x="4376058" y="604157"/>
            <a:ext cx="7151914" cy="56986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9005" y="85997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2x - 1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005" y="845919"/>
            <a:ext cx="282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2x + 2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005" y="1605841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3x - 1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5174" y="2389740"/>
            <a:ext cx="2710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y = 1- 2x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59" y="3625475"/>
            <a:ext cx="3756317" cy="28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52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2016-01-24T11:17:00Z</dcterms:created>
  <dcterms:modified xsi:type="dcterms:W3CDTF">2024-11-08T05:16:40Z</dcterms:modified>
</cp:coreProperties>
</file>