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76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73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407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840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89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01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34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04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41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592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75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218B3-0182-4A37-AB0B-79636115AF65}" type="datetimeFigureOut">
              <a:rPr lang="en-GB" smtClean="0"/>
              <a:t>18/05/2020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184ED-ED39-4FFC-AC2B-0886AF116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53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9.png"/><Relationship Id="rId3" Type="http://schemas.openxmlformats.org/officeDocument/2006/relationships/image" Target="../media/image46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33" Type="http://schemas.openxmlformats.org/officeDocument/2006/relationships/image" Target="../media/image76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29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24" Type="http://schemas.openxmlformats.org/officeDocument/2006/relationships/image" Target="../media/image67.png"/><Relationship Id="rId32" Type="http://schemas.openxmlformats.org/officeDocument/2006/relationships/image" Target="../media/image75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28" Type="http://schemas.openxmlformats.org/officeDocument/2006/relationships/image" Target="../media/image71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31" Type="http://schemas.openxmlformats.org/officeDocument/2006/relationships/image" Target="../media/image74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Relationship Id="rId27" Type="http://schemas.openxmlformats.org/officeDocument/2006/relationships/image" Target="../media/image70.png"/><Relationship Id="rId30" Type="http://schemas.openxmlformats.org/officeDocument/2006/relationships/image" Target="../media/image73.png"/><Relationship Id="rId8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1282553" y="4257478"/>
                <a:ext cx="24403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8)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4257478"/>
                <a:ext cx="2440348" cy="492443"/>
              </a:xfrm>
              <a:prstGeom prst="rect">
                <a:avLst/>
              </a:prstGeom>
              <a:blipFill>
                <a:blip r:embed="rId2"/>
                <a:stretch>
                  <a:fillRect l="-9975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1282553" y="4871343"/>
                <a:ext cx="17935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9)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4871343"/>
                <a:ext cx="1793568" cy="492443"/>
              </a:xfrm>
              <a:prstGeom prst="rect">
                <a:avLst/>
              </a:prstGeom>
              <a:blipFill>
                <a:blip r:embed="rId3"/>
                <a:stretch>
                  <a:fillRect l="-13559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1273791" y="3638998"/>
                <a:ext cx="24403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7)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−3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1" y="3638998"/>
                <a:ext cx="2440348" cy="492443"/>
              </a:xfrm>
              <a:prstGeom prst="rect">
                <a:avLst/>
              </a:prstGeom>
              <a:blipFill>
                <a:blip r:embed="rId4"/>
                <a:stretch>
                  <a:fillRect l="-10250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1282553" y="3024218"/>
                <a:ext cx="24403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6)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+3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3024218"/>
                <a:ext cx="2440348" cy="492443"/>
              </a:xfrm>
              <a:prstGeom prst="rect">
                <a:avLst/>
              </a:prstGeom>
              <a:blipFill>
                <a:blip r:embed="rId5"/>
                <a:stretch>
                  <a:fillRect l="-9975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1273791" y="2429727"/>
                <a:ext cx="308712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1" y="2429727"/>
                <a:ext cx="3087127" cy="492443"/>
              </a:xfrm>
              <a:prstGeom prst="rect">
                <a:avLst/>
              </a:prstGeom>
              <a:blipFill>
                <a:blip r:embed="rId6"/>
                <a:stretch>
                  <a:fillRect l="-8103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1273793" y="1830541"/>
                <a:ext cx="24395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4)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5+(−3)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3" y="1830541"/>
                <a:ext cx="2439579" cy="492443"/>
              </a:xfrm>
              <a:prstGeom prst="rect">
                <a:avLst/>
              </a:prstGeom>
              <a:blipFill>
                <a:blip r:embed="rId7"/>
                <a:stretch>
                  <a:fillRect l="-10250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1273789" y="780969"/>
                <a:ext cx="17935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3+5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89" y="780969"/>
                <a:ext cx="1793568" cy="492443"/>
              </a:xfrm>
              <a:prstGeom prst="rect">
                <a:avLst/>
              </a:prstGeom>
              <a:blipFill>
                <a:blip r:embed="rId8"/>
                <a:stretch>
                  <a:fillRect l="-1394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/>
              <p:nvPr/>
            </p:nvSpPr>
            <p:spPr>
              <a:xfrm>
                <a:off x="1282553" y="5464441"/>
                <a:ext cx="264796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10)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3−(−5)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5464441"/>
                <a:ext cx="2647969" cy="492443"/>
              </a:xfrm>
              <a:prstGeom prst="rect">
                <a:avLst/>
              </a:prstGeom>
              <a:blipFill>
                <a:blip r:embed="rId9"/>
                <a:stretch>
                  <a:fillRect l="-9195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30EB3B-4D4A-4655-87C7-2A56BDA29942}"/>
                  </a:ext>
                </a:extLst>
              </p:cNvPr>
              <p:cNvSpPr txBox="1"/>
              <p:nvPr/>
            </p:nvSpPr>
            <p:spPr>
              <a:xfrm>
                <a:off x="1282553" y="6057539"/>
                <a:ext cx="295414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−3−(−5)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30EB3B-4D4A-4655-87C7-2A56BDA29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6057539"/>
                <a:ext cx="2954142" cy="492443"/>
              </a:xfrm>
              <a:prstGeom prst="rect">
                <a:avLst/>
              </a:prstGeom>
              <a:blipFill>
                <a:blip r:embed="rId10"/>
                <a:stretch>
                  <a:fillRect l="-8247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/>
              <p:nvPr/>
            </p:nvSpPr>
            <p:spPr>
              <a:xfrm>
                <a:off x="1273790" y="1336635"/>
                <a:ext cx="24395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3)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(−3)+5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0" y="1336635"/>
                <a:ext cx="2439579" cy="492443"/>
              </a:xfrm>
              <a:prstGeom prst="rect">
                <a:avLst/>
              </a:prstGeom>
              <a:blipFill>
                <a:blip r:embed="rId11"/>
                <a:stretch>
                  <a:fillRect l="-10250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1273789" y="237580"/>
                <a:ext cx="17935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5+3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89" y="237580"/>
                <a:ext cx="1793568" cy="492443"/>
              </a:xfrm>
              <a:prstGeom prst="rect">
                <a:avLst/>
              </a:prstGeom>
              <a:blipFill>
                <a:blip r:embed="rId12"/>
                <a:stretch>
                  <a:fillRect l="-13946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80CADD-CC8D-4E9E-9DD4-3507F4FC2DD3}"/>
                  </a:ext>
                </a:extLst>
              </p:cNvPr>
              <p:cNvSpPr txBox="1"/>
              <p:nvPr/>
            </p:nvSpPr>
            <p:spPr>
              <a:xfrm>
                <a:off x="6625087" y="1891501"/>
                <a:ext cx="360810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15)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80CADD-CC8D-4E9E-9DD4-3507F4FC2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7" y="1891501"/>
                <a:ext cx="3608104" cy="492443"/>
              </a:xfrm>
              <a:prstGeom prst="rect">
                <a:avLst/>
              </a:prstGeom>
              <a:blipFill>
                <a:blip r:embed="rId13"/>
                <a:stretch>
                  <a:fillRect l="-69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457C10-BBBB-4B5E-BCDF-CB11CD4192FF}"/>
                  </a:ext>
                </a:extLst>
              </p:cNvPr>
              <p:cNvSpPr txBox="1"/>
              <p:nvPr/>
            </p:nvSpPr>
            <p:spPr>
              <a:xfrm>
                <a:off x="6625083" y="841929"/>
                <a:ext cx="360810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13)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457C10-BBBB-4B5E-BCDF-CB11CD419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3" y="841929"/>
                <a:ext cx="3608104" cy="492443"/>
              </a:xfrm>
              <a:prstGeom prst="rect">
                <a:avLst/>
              </a:prstGeom>
              <a:blipFill>
                <a:blip r:embed="rId14"/>
                <a:stretch>
                  <a:fillRect l="-69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15CCD4-43AE-4BDA-AF47-2056585CB4FA}"/>
                  </a:ext>
                </a:extLst>
              </p:cNvPr>
              <p:cNvSpPr txBox="1"/>
              <p:nvPr/>
            </p:nvSpPr>
            <p:spPr>
              <a:xfrm>
                <a:off x="6625084" y="1397595"/>
                <a:ext cx="360810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14)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15CCD4-43AE-4BDA-AF47-2056585CB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4" y="1397595"/>
                <a:ext cx="3608104" cy="492443"/>
              </a:xfrm>
              <a:prstGeom prst="rect">
                <a:avLst/>
              </a:prstGeom>
              <a:blipFill>
                <a:blip r:embed="rId15"/>
                <a:stretch>
                  <a:fillRect l="-69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3AF082-4A2C-4513-B7CC-84546769A929}"/>
                  </a:ext>
                </a:extLst>
              </p:cNvPr>
              <p:cNvSpPr txBox="1"/>
              <p:nvPr/>
            </p:nvSpPr>
            <p:spPr>
              <a:xfrm>
                <a:off x="6625083" y="298540"/>
                <a:ext cx="329551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12)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3AF082-4A2C-4513-B7CC-84546769A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3" y="298540"/>
                <a:ext cx="3295518" cy="492443"/>
              </a:xfrm>
              <a:prstGeom prst="rect">
                <a:avLst/>
              </a:prstGeom>
              <a:blipFill>
                <a:blip r:embed="rId16"/>
                <a:stretch>
                  <a:fillRect l="-7593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4F60CF-4B1E-4823-99F8-CA559E8A06C0}"/>
                  </a:ext>
                </a:extLst>
              </p:cNvPr>
              <p:cNvSpPr txBox="1"/>
              <p:nvPr/>
            </p:nvSpPr>
            <p:spPr>
              <a:xfrm>
                <a:off x="6633847" y="4318438"/>
                <a:ext cx="231454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19)</a:t>
                </a:r>
                <a:r>
                  <a:rPr kumimoji="0" lang="en-GB" sz="3200" b="1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1.2−5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4F60CF-4B1E-4823-99F8-CA559E8A0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4318438"/>
                <a:ext cx="2314544" cy="492443"/>
              </a:xfrm>
              <a:prstGeom prst="rect">
                <a:avLst/>
              </a:prstGeom>
              <a:blipFill>
                <a:blip r:embed="rId17"/>
                <a:stretch>
                  <a:fillRect l="-105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4B281E-B5C1-402D-923E-3832ACC12C44}"/>
                  </a:ext>
                </a:extLst>
              </p:cNvPr>
              <p:cNvSpPr txBox="1"/>
              <p:nvPr/>
            </p:nvSpPr>
            <p:spPr>
              <a:xfrm>
                <a:off x="6633847" y="4932303"/>
                <a:ext cx="1920206" cy="542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20)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kumimoji="0" lang="en-GB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en-GB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den>
                        </m:f>
                      </m:e>
                    </m:box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4B281E-B5C1-402D-923E-3832ACC12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4932303"/>
                <a:ext cx="1920206" cy="542841"/>
              </a:xfrm>
              <a:prstGeom prst="rect">
                <a:avLst/>
              </a:prstGeom>
              <a:blipFill>
                <a:blip r:embed="rId18"/>
                <a:stretch>
                  <a:fillRect l="-12698" t="-21348" b="-370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57DA5F-9AB7-4D1F-9922-114BF259D636}"/>
                  </a:ext>
                </a:extLst>
              </p:cNvPr>
              <p:cNvSpPr txBox="1"/>
              <p:nvPr/>
            </p:nvSpPr>
            <p:spPr>
              <a:xfrm>
                <a:off x="6625085" y="3699958"/>
                <a:ext cx="360733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18)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−(−5)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57DA5F-9AB7-4D1F-9922-114BF259D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5" y="3699958"/>
                <a:ext cx="3607334" cy="492443"/>
              </a:xfrm>
              <a:prstGeom prst="rect">
                <a:avLst/>
              </a:prstGeom>
              <a:blipFill>
                <a:blip r:embed="rId19"/>
                <a:stretch>
                  <a:fillRect l="-6926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8ABEDCA-761E-49EC-AAA6-CFFEB446498E}"/>
                  </a:ext>
                </a:extLst>
              </p:cNvPr>
              <p:cNvSpPr txBox="1"/>
              <p:nvPr/>
            </p:nvSpPr>
            <p:spPr>
              <a:xfrm>
                <a:off x="6633847" y="3085178"/>
                <a:ext cx="360733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17)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−(−3)=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8ABEDCA-761E-49EC-AAA6-CFFEB4464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3085178"/>
                <a:ext cx="3607334" cy="492443"/>
              </a:xfrm>
              <a:prstGeom prst="rect">
                <a:avLst/>
              </a:prstGeom>
              <a:blipFill>
                <a:blip r:embed="rId20"/>
                <a:stretch>
                  <a:fillRect l="-6757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445D50-CFC2-4397-BD6C-C8AC23F51836}"/>
                  </a:ext>
                </a:extLst>
              </p:cNvPr>
              <p:cNvSpPr txBox="1"/>
              <p:nvPr/>
            </p:nvSpPr>
            <p:spPr>
              <a:xfrm>
                <a:off x="6625085" y="2490687"/>
                <a:ext cx="29613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16)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+3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445D50-CFC2-4397-BD6C-C8AC23F51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5" y="2490687"/>
                <a:ext cx="2961323" cy="492443"/>
              </a:xfrm>
              <a:prstGeom prst="rect">
                <a:avLst/>
              </a:prstGeom>
              <a:blipFill>
                <a:blip r:embed="rId21"/>
                <a:stretch>
                  <a:fillRect l="-8436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53A9C1E-9C14-4960-B69F-75CFED4593E0}"/>
                  </a:ext>
                </a:extLst>
              </p:cNvPr>
              <p:cNvSpPr txBox="1"/>
              <p:nvPr/>
            </p:nvSpPr>
            <p:spPr>
              <a:xfrm>
                <a:off x="6633847" y="5525401"/>
                <a:ext cx="2478051" cy="542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box>
                      <m:box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den>
                        </m:f>
                      </m:e>
                    </m:box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53A9C1E-9C14-4960-B69F-75CFED459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5525401"/>
                <a:ext cx="2478051" cy="542841"/>
              </a:xfrm>
              <a:prstGeom prst="rect">
                <a:avLst/>
              </a:prstGeom>
              <a:blipFill>
                <a:blip r:embed="rId22"/>
                <a:stretch>
                  <a:fillRect l="-9828" t="-21348" b="-370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C9FA4E-51EB-4B83-8992-2DFC31F00EDB}"/>
                  </a:ext>
                </a:extLst>
              </p:cNvPr>
              <p:cNvSpPr txBox="1"/>
              <p:nvPr/>
            </p:nvSpPr>
            <p:spPr>
              <a:xfrm>
                <a:off x="6633847" y="6118499"/>
                <a:ext cx="2478051" cy="542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box>
                      <m:box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den>
                        </m:f>
                      </m:e>
                    </m:box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)+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C9FA4E-51EB-4B83-8992-2DFC31F00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6118499"/>
                <a:ext cx="2478051" cy="542841"/>
              </a:xfrm>
              <a:prstGeom prst="rect">
                <a:avLst/>
              </a:prstGeom>
              <a:blipFill>
                <a:blip r:embed="rId23"/>
                <a:stretch>
                  <a:fillRect l="-9828" t="-22472" b="-35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29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1049797" y="5856732"/>
                <a:ext cx="29976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8)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GB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10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5856732"/>
                <a:ext cx="2997680" cy="553998"/>
              </a:xfrm>
              <a:prstGeom prst="rect">
                <a:avLst/>
              </a:prstGeom>
              <a:blipFill>
                <a:blip r:embed="rId2"/>
                <a:stretch>
                  <a:fillRect l="-9146" t="-25275" b="-483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6032466" y="445230"/>
                <a:ext cx="26679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3200" b="1" dirty="0"/>
                  <a:t>9</a:t>
                </a:r>
                <a:r>
                  <a:rPr lang="en-GB" sz="3200" b="1" dirty="0" smtClean="0"/>
                  <a:t>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445230"/>
                <a:ext cx="2667974" cy="492443"/>
              </a:xfrm>
              <a:prstGeom prst="rect">
                <a:avLst/>
              </a:prstGeom>
              <a:blipFill>
                <a:blip r:embed="rId3"/>
                <a:stretch>
                  <a:fillRect l="-9382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1049797" y="5077575"/>
                <a:ext cx="29976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7)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d>
                      <m:dPr>
                        <m:ctrlPr>
                          <a:rPr kumimoji="0" lang="en-GB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5077575"/>
                <a:ext cx="2997680" cy="553998"/>
              </a:xfrm>
              <a:prstGeom prst="rect">
                <a:avLst/>
              </a:prstGeom>
              <a:blipFill>
                <a:blip r:embed="rId4"/>
                <a:stretch>
                  <a:fillRect l="-9146" t="-25275" b="-483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1049797" y="4293723"/>
                <a:ext cx="37285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6)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(−10)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4293723"/>
                <a:ext cx="3728585" cy="553998"/>
              </a:xfrm>
              <a:prstGeom prst="rect">
                <a:avLst/>
              </a:prstGeom>
              <a:blipFill>
                <a:blip r:embed="rId5"/>
                <a:stretch>
                  <a:fillRect l="-7353" t="-25275" b="-49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1041033" y="3505678"/>
                <a:ext cx="371415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(−10)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3" y="3505678"/>
                <a:ext cx="3714158" cy="553998"/>
              </a:xfrm>
              <a:prstGeom prst="rect">
                <a:avLst/>
              </a:prstGeom>
              <a:blipFill>
                <a:blip r:embed="rId6"/>
                <a:stretch>
                  <a:fillRect l="-7553" t="-25275" b="-49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1059414" y="2717633"/>
                <a:ext cx="29832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4)</a:t>
                </a:r>
                <a:r>
                  <a:rPr kumimoji="0" lang="en-GB" sz="3600" b="1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414" y="2717633"/>
                <a:ext cx="2983253" cy="553998"/>
              </a:xfrm>
              <a:prstGeom prst="rect">
                <a:avLst/>
              </a:prstGeom>
              <a:blipFill>
                <a:blip r:embed="rId7"/>
                <a:stretch>
                  <a:fillRect l="-9407" t="-25275" b="-483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1041032" y="1137235"/>
                <a:ext cx="22554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2" y="1137235"/>
                <a:ext cx="2255426" cy="553998"/>
              </a:xfrm>
              <a:prstGeom prst="rect">
                <a:avLst/>
              </a:prstGeom>
              <a:blipFill>
                <a:blip r:embed="rId8"/>
                <a:stretch>
                  <a:fillRect l="-12432" t="-2555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/>
              <p:nvPr/>
            </p:nvSpPr>
            <p:spPr>
              <a:xfrm>
                <a:off x="6032466" y="1237583"/>
                <a:ext cx="2229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3200" b="1" dirty="0"/>
                  <a:t>1</a:t>
                </a:r>
                <a:r>
                  <a:rPr lang="en-GB" sz="3200" b="1" dirty="0" smtClean="0"/>
                  <a:t>0)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÷10=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1237583"/>
                <a:ext cx="2229585" cy="492443"/>
              </a:xfrm>
              <a:prstGeom prst="rect">
                <a:avLst/>
              </a:prstGeom>
              <a:blipFill>
                <a:blip r:embed="rId9"/>
                <a:stretch>
                  <a:fillRect l="-11233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/>
              <p:nvPr/>
            </p:nvSpPr>
            <p:spPr>
              <a:xfrm>
                <a:off x="1041033" y="1929588"/>
                <a:ext cx="29832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3" y="1929588"/>
                <a:ext cx="2983253" cy="553998"/>
              </a:xfrm>
              <a:prstGeom prst="rect">
                <a:avLst/>
              </a:prstGeom>
              <a:blipFill>
                <a:blip r:embed="rId10"/>
                <a:stretch>
                  <a:fillRect l="-9407" t="-2555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1049797" y="344882"/>
                <a:ext cx="22554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10=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344882"/>
                <a:ext cx="2255426" cy="553998"/>
              </a:xfrm>
              <a:prstGeom prst="rect">
                <a:avLst/>
              </a:prstGeom>
              <a:blipFill>
                <a:blip r:embed="rId11"/>
                <a:stretch>
                  <a:fillRect l="-12162" t="-2555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0C8676-B9D7-4F10-B2C8-F4FF602BEFDB}"/>
                  </a:ext>
                </a:extLst>
              </p:cNvPr>
              <p:cNvSpPr txBox="1"/>
              <p:nvPr/>
            </p:nvSpPr>
            <p:spPr>
              <a:xfrm>
                <a:off x="6032466" y="1936521"/>
                <a:ext cx="292009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3200" b="1" dirty="0"/>
                  <a:t>1</a:t>
                </a:r>
                <a:r>
                  <a:rPr lang="en-GB" sz="3200" b="1" dirty="0" smtClean="0"/>
                  <a:t>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0C8676-B9D7-4F10-B2C8-F4FF602BE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1936521"/>
                <a:ext cx="2920095" cy="492443"/>
              </a:xfrm>
              <a:prstGeom prst="rect">
                <a:avLst/>
              </a:prstGeom>
              <a:blipFill>
                <a:blip r:embed="rId12"/>
                <a:stretch>
                  <a:fillRect l="-8559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9116F8-C5F5-44E3-8F9D-6DB8CA73F18B}"/>
                  </a:ext>
                </a:extLst>
              </p:cNvPr>
              <p:cNvSpPr txBox="1"/>
              <p:nvPr/>
            </p:nvSpPr>
            <p:spPr>
              <a:xfrm>
                <a:off x="6047530" y="2633315"/>
                <a:ext cx="35668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9116F8-C5F5-44E3-8F9D-6DB8CA73F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530" y="2633315"/>
                <a:ext cx="3566874" cy="492443"/>
              </a:xfrm>
              <a:prstGeom prst="rect">
                <a:avLst/>
              </a:prstGeom>
              <a:blipFill>
                <a:blip r:embed="rId13"/>
                <a:stretch>
                  <a:fillRect l="-6838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460DFB-99ED-4111-8564-2AB0396583F5}"/>
                  </a:ext>
                </a:extLst>
              </p:cNvPr>
              <p:cNvSpPr txBox="1"/>
              <p:nvPr/>
            </p:nvSpPr>
            <p:spPr>
              <a:xfrm>
                <a:off x="6032466" y="3421360"/>
                <a:ext cx="421211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13)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460DFB-99ED-4111-8564-2AB039658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3421360"/>
                <a:ext cx="4212115" cy="492443"/>
              </a:xfrm>
              <a:prstGeom prst="rect">
                <a:avLst/>
              </a:prstGeom>
              <a:blipFill>
                <a:blip r:embed="rId14"/>
                <a:stretch>
                  <a:fillRect l="-5933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4D7BFC-1B36-4DB4-A6D4-D6DF8E7F3A59}"/>
                  </a:ext>
                </a:extLst>
              </p:cNvPr>
              <p:cNvSpPr txBox="1"/>
              <p:nvPr/>
            </p:nvSpPr>
            <p:spPr>
              <a:xfrm>
                <a:off x="6032466" y="4234442"/>
                <a:ext cx="486043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14)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4D7BFC-1B36-4DB4-A6D4-D6DF8E7F3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4234442"/>
                <a:ext cx="4860433" cy="492443"/>
              </a:xfrm>
              <a:prstGeom prst="rect">
                <a:avLst/>
              </a:prstGeom>
              <a:blipFill>
                <a:blip r:embed="rId15"/>
                <a:stretch>
                  <a:fillRect l="-5144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69204A9-6677-4322-8FFA-B77824E13182}"/>
                  </a:ext>
                </a:extLst>
              </p:cNvPr>
              <p:cNvSpPr txBox="1"/>
              <p:nvPr/>
            </p:nvSpPr>
            <p:spPr>
              <a:xfrm>
                <a:off x="5980082" y="5177923"/>
                <a:ext cx="487325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15)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69204A9-6677-4322-8FFA-B77824E13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082" y="5177923"/>
                <a:ext cx="4873257" cy="492443"/>
              </a:xfrm>
              <a:prstGeom prst="rect">
                <a:avLst/>
              </a:prstGeom>
              <a:blipFill>
                <a:blip r:embed="rId16"/>
                <a:stretch>
                  <a:fillRect l="-5131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5B6C63-00E7-4D8C-BF7B-AC5BF3738CE3}"/>
                  </a:ext>
                </a:extLst>
              </p:cNvPr>
              <p:cNvSpPr txBox="1"/>
              <p:nvPr/>
            </p:nvSpPr>
            <p:spPr>
              <a:xfrm>
                <a:off x="5980081" y="5957080"/>
                <a:ext cx="42249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16)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5B6C63-00E7-4D8C-BF7B-AC5BF3738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081" y="5957080"/>
                <a:ext cx="4224939" cy="492443"/>
              </a:xfrm>
              <a:prstGeom prst="rect">
                <a:avLst/>
              </a:prstGeom>
              <a:blipFill>
                <a:blip r:embed="rId17"/>
                <a:stretch>
                  <a:fillRect l="-591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3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3817" y="2299854"/>
            <a:ext cx="7741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0212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1282553" y="4257478"/>
                <a:ext cx="24403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8)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4257478"/>
                <a:ext cx="2440348" cy="492443"/>
              </a:xfrm>
              <a:prstGeom prst="rect">
                <a:avLst/>
              </a:prstGeom>
              <a:blipFill>
                <a:blip r:embed="rId2"/>
                <a:stretch>
                  <a:fillRect l="-9975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1282553" y="4871343"/>
                <a:ext cx="17935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9)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4871343"/>
                <a:ext cx="1793568" cy="492443"/>
              </a:xfrm>
              <a:prstGeom prst="rect">
                <a:avLst/>
              </a:prstGeom>
              <a:blipFill>
                <a:blip r:embed="rId3"/>
                <a:stretch>
                  <a:fillRect l="-13559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1273791" y="3638998"/>
                <a:ext cx="24403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7)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−3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1" y="3638998"/>
                <a:ext cx="2440348" cy="492443"/>
              </a:xfrm>
              <a:prstGeom prst="rect">
                <a:avLst/>
              </a:prstGeom>
              <a:blipFill>
                <a:blip r:embed="rId4"/>
                <a:stretch>
                  <a:fillRect l="-10250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1282553" y="3024218"/>
                <a:ext cx="24403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6)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+3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3024218"/>
                <a:ext cx="2440348" cy="492443"/>
              </a:xfrm>
              <a:prstGeom prst="rect">
                <a:avLst/>
              </a:prstGeom>
              <a:blipFill>
                <a:blip r:embed="rId5"/>
                <a:stretch>
                  <a:fillRect l="-9975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1273791" y="2429727"/>
                <a:ext cx="308712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5)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1" y="2429727"/>
                <a:ext cx="3087127" cy="492443"/>
              </a:xfrm>
              <a:prstGeom prst="rect">
                <a:avLst/>
              </a:prstGeom>
              <a:blipFill>
                <a:blip r:embed="rId6"/>
                <a:stretch>
                  <a:fillRect l="-8103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1273793" y="1830541"/>
                <a:ext cx="24395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4)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5+(−3)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3" y="1830541"/>
                <a:ext cx="2439579" cy="492443"/>
              </a:xfrm>
              <a:prstGeom prst="rect">
                <a:avLst/>
              </a:prstGeom>
              <a:blipFill>
                <a:blip r:embed="rId7"/>
                <a:stretch>
                  <a:fillRect l="-10250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1273789" y="780969"/>
                <a:ext cx="17935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3+5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89" y="780969"/>
                <a:ext cx="1793568" cy="492443"/>
              </a:xfrm>
              <a:prstGeom prst="rect">
                <a:avLst/>
              </a:prstGeom>
              <a:blipFill>
                <a:blip r:embed="rId8"/>
                <a:stretch>
                  <a:fillRect l="-1394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/>
              <p:nvPr/>
            </p:nvSpPr>
            <p:spPr>
              <a:xfrm>
                <a:off x="1282553" y="5464441"/>
                <a:ext cx="264796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10)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3−(−5)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5464441"/>
                <a:ext cx="2647969" cy="492443"/>
              </a:xfrm>
              <a:prstGeom prst="rect">
                <a:avLst/>
              </a:prstGeom>
              <a:blipFill>
                <a:blip r:embed="rId9"/>
                <a:stretch>
                  <a:fillRect l="-9195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30EB3B-4D4A-4655-87C7-2A56BDA29942}"/>
                  </a:ext>
                </a:extLst>
              </p:cNvPr>
              <p:cNvSpPr txBox="1"/>
              <p:nvPr/>
            </p:nvSpPr>
            <p:spPr>
              <a:xfrm>
                <a:off x="1282553" y="6057539"/>
                <a:ext cx="295414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−3−(−5)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30EB3B-4D4A-4655-87C7-2A56BDA29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2553" y="6057539"/>
                <a:ext cx="2954142" cy="492443"/>
              </a:xfrm>
              <a:prstGeom prst="rect">
                <a:avLst/>
              </a:prstGeom>
              <a:blipFill>
                <a:blip r:embed="rId10"/>
                <a:stretch>
                  <a:fillRect l="-8247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/>
              <p:nvPr/>
            </p:nvSpPr>
            <p:spPr>
              <a:xfrm>
                <a:off x="1273790" y="1336635"/>
                <a:ext cx="243957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3)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(−3)+5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90" y="1336635"/>
                <a:ext cx="2439579" cy="492443"/>
              </a:xfrm>
              <a:prstGeom prst="rect">
                <a:avLst/>
              </a:prstGeom>
              <a:blipFill>
                <a:blip r:embed="rId11"/>
                <a:stretch>
                  <a:fillRect l="-10250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1273789" y="237580"/>
                <a:ext cx="179356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5+3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3789" y="237580"/>
                <a:ext cx="1793568" cy="492443"/>
              </a:xfrm>
              <a:prstGeom prst="rect">
                <a:avLst/>
              </a:prstGeom>
              <a:blipFill>
                <a:blip r:embed="rId12"/>
                <a:stretch>
                  <a:fillRect l="-13946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80CADD-CC8D-4E9E-9DD4-3507F4FC2DD3}"/>
                  </a:ext>
                </a:extLst>
              </p:cNvPr>
              <p:cNvSpPr txBox="1"/>
              <p:nvPr/>
            </p:nvSpPr>
            <p:spPr>
              <a:xfrm>
                <a:off x="6625087" y="1891501"/>
                <a:ext cx="360810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15)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F80CADD-CC8D-4E9E-9DD4-3507F4FC2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7" y="1891501"/>
                <a:ext cx="3608104" cy="492443"/>
              </a:xfrm>
              <a:prstGeom prst="rect">
                <a:avLst/>
              </a:prstGeom>
              <a:blipFill>
                <a:blip r:embed="rId13"/>
                <a:stretch>
                  <a:fillRect l="-69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457C10-BBBB-4B5E-BCDF-CB11CD4192FF}"/>
                  </a:ext>
                </a:extLst>
              </p:cNvPr>
              <p:cNvSpPr txBox="1"/>
              <p:nvPr/>
            </p:nvSpPr>
            <p:spPr>
              <a:xfrm>
                <a:off x="6625083" y="841929"/>
                <a:ext cx="360810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13)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457C10-BBBB-4B5E-BCDF-CB11CD4192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3" y="841929"/>
                <a:ext cx="3608104" cy="492443"/>
              </a:xfrm>
              <a:prstGeom prst="rect">
                <a:avLst/>
              </a:prstGeom>
              <a:blipFill>
                <a:blip r:embed="rId14"/>
                <a:stretch>
                  <a:fillRect l="-69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15CCD4-43AE-4BDA-AF47-2056585CB4FA}"/>
                  </a:ext>
                </a:extLst>
              </p:cNvPr>
              <p:cNvSpPr txBox="1"/>
              <p:nvPr/>
            </p:nvSpPr>
            <p:spPr>
              <a:xfrm>
                <a:off x="6625084" y="1397595"/>
                <a:ext cx="360810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14)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15CCD4-43AE-4BDA-AF47-2056585CB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4" y="1397595"/>
                <a:ext cx="3608104" cy="492443"/>
              </a:xfrm>
              <a:prstGeom prst="rect">
                <a:avLst/>
              </a:prstGeom>
              <a:blipFill>
                <a:blip r:embed="rId15"/>
                <a:stretch>
                  <a:fillRect l="-69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3AF082-4A2C-4513-B7CC-84546769A929}"/>
                  </a:ext>
                </a:extLst>
              </p:cNvPr>
              <p:cNvSpPr txBox="1"/>
              <p:nvPr/>
            </p:nvSpPr>
            <p:spPr>
              <a:xfrm>
                <a:off x="6625083" y="298540"/>
                <a:ext cx="329551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12)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−5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−3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3AF082-4A2C-4513-B7CC-84546769A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3" y="298540"/>
                <a:ext cx="3295518" cy="492443"/>
              </a:xfrm>
              <a:prstGeom prst="rect">
                <a:avLst/>
              </a:prstGeom>
              <a:blipFill>
                <a:blip r:embed="rId16"/>
                <a:stretch>
                  <a:fillRect l="-7593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4F60CF-4B1E-4823-99F8-CA559E8A06C0}"/>
                  </a:ext>
                </a:extLst>
              </p:cNvPr>
              <p:cNvSpPr txBox="1"/>
              <p:nvPr/>
            </p:nvSpPr>
            <p:spPr>
              <a:xfrm>
                <a:off x="6633847" y="4318438"/>
                <a:ext cx="231454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19)</a:t>
                </a:r>
                <a:r>
                  <a:rPr kumimoji="0" lang="en-GB" sz="3200" b="1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1.2−5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F4F60CF-4B1E-4823-99F8-CA559E8A0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4318438"/>
                <a:ext cx="2314544" cy="492443"/>
              </a:xfrm>
              <a:prstGeom prst="rect">
                <a:avLst/>
              </a:prstGeom>
              <a:blipFill>
                <a:blip r:embed="rId17"/>
                <a:stretch>
                  <a:fillRect l="-1052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4B281E-B5C1-402D-923E-3832ACC12C44}"/>
                  </a:ext>
                </a:extLst>
              </p:cNvPr>
              <p:cNvSpPr txBox="1"/>
              <p:nvPr/>
            </p:nvSpPr>
            <p:spPr>
              <a:xfrm>
                <a:off x="6633847" y="4932303"/>
                <a:ext cx="1920206" cy="542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20)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kumimoji="0" lang="en-GB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en-GB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den>
                        </m:f>
                      </m:e>
                    </m:box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4B281E-B5C1-402D-923E-3832ACC12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4932303"/>
                <a:ext cx="1920206" cy="542841"/>
              </a:xfrm>
              <a:prstGeom prst="rect">
                <a:avLst/>
              </a:prstGeom>
              <a:blipFill>
                <a:blip r:embed="rId18"/>
                <a:stretch>
                  <a:fillRect l="-12698" t="-21348" b="-370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57DA5F-9AB7-4D1F-9922-114BF259D636}"/>
                  </a:ext>
                </a:extLst>
              </p:cNvPr>
              <p:cNvSpPr txBox="1"/>
              <p:nvPr/>
            </p:nvSpPr>
            <p:spPr>
              <a:xfrm>
                <a:off x="6625085" y="3699958"/>
                <a:ext cx="360733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18)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−(−5)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157DA5F-9AB7-4D1F-9922-114BF259D6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5" y="3699958"/>
                <a:ext cx="3607334" cy="492443"/>
              </a:xfrm>
              <a:prstGeom prst="rect">
                <a:avLst/>
              </a:prstGeom>
              <a:blipFill>
                <a:blip r:embed="rId19"/>
                <a:stretch>
                  <a:fillRect l="-6926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8ABEDCA-761E-49EC-AAA6-CFFEB446498E}"/>
                  </a:ext>
                </a:extLst>
              </p:cNvPr>
              <p:cNvSpPr txBox="1"/>
              <p:nvPr/>
            </p:nvSpPr>
            <p:spPr>
              <a:xfrm>
                <a:off x="6633847" y="3085178"/>
                <a:ext cx="360733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17)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−(−3)=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8ABEDCA-761E-49EC-AAA6-CFFEB44649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3085178"/>
                <a:ext cx="3607334" cy="492443"/>
              </a:xfrm>
              <a:prstGeom prst="rect">
                <a:avLst/>
              </a:prstGeom>
              <a:blipFill>
                <a:blip r:embed="rId20"/>
                <a:stretch>
                  <a:fillRect l="-6757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445D50-CFC2-4397-BD6C-C8AC23F51836}"/>
                  </a:ext>
                </a:extLst>
              </p:cNvPr>
              <p:cNvSpPr txBox="1"/>
              <p:nvPr/>
            </p:nvSpPr>
            <p:spPr>
              <a:xfrm>
                <a:off x="6625085" y="2490687"/>
                <a:ext cx="296132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16)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−1.2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+3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445D50-CFC2-4397-BD6C-C8AC23F51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085" y="2490687"/>
                <a:ext cx="2961323" cy="492443"/>
              </a:xfrm>
              <a:prstGeom prst="rect">
                <a:avLst/>
              </a:prstGeom>
              <a:blipFill>
                <a:blip r:embed="rId21"/>
                <a:stretch>
                  <a:fillRect l="-8436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53A9C1E-9C14-4960-B69F-75CFED4593E0}"/>
                  </a:ext>
                </a:extLst>
              </p:cNvPr>
              <p:cNvSpPr txBox="1"/>
              <p:nvPr/>
            </p:nvSpPr>
            <p:spPr>
              <a:xfrm>
                <a:off x="6633847" y="5525401"/>
                <a:ext cx="2478051" cy="542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box>
                      <m:box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den>
                        </m:f>
                      </m:e>
                    </m:box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53A9C1E-9C14-4960-B69F-75CFED459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5525401"/>
                <a:ext cx="2478051" cy="542841"/>
              </a:xfrm>
              <a:prstGeom prst="rect">
                <a:avLst/>
              </a:prstGeom>
              <a:blipFill>
                <a:blip r:embed="rId22"/>
                <a:stretch>
                  <a:fillRect l="-9828" t="-21348" b="-370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C9FA4E-51EB-4B83-8992-2DFC31F00EDB}"/>
                  </a:ext>
                </a:extLst>
              </p:cNvPr>
              <p:cNvSpPr txBox="1"/>
              <p:nvPr/>
            </p:nvSpPr>
            <p:spPr>
              <a:xfrm>
                <a:off x="6633847" y="6118499"/>
                <a:ext cx="2478051" cy="542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box>
                      <m:box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kumimoji="0" lang="en-GB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f>
                          <m:fPr>
                            <m:ctrlP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num>
                          <m:den>
                            <m:r>
                              <a:rPr kumimoji="0" lang="en-GB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3</m:t>
                            </m:r>
                          </m:den>
                        </m:f>
                      </m:e>
                    </m:box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)+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5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C9FA4E-51EB-4B83-8992-2DFC31F00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847" y="6118499"/>
                <a:ext cx="2478051" cy="542841"/>
              </a:xfrm>
              <a:prstGeom prst="rect">
                <a:avLst/>
              </a:prstGeom>
              <a:blipFill>
                <a:blip r:embed="rId23"/>
                <a:stretch>
                  <a:fillRect l="-9828" t="-22472" b="-359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139654" y="180320"/>
                <a:ext cx="5052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654" y="180320"/>
                <a:ext cx="505267" cy="58477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3139654" y="716381"/>
                <a:ext cx="5052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654" y="716381"/>
                <a:ext cx="505267" cy="58477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3713369" y="1252240"/>
                <a:ext cx="5052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369" y="1252240"/>
                <a:ext cx="505267" cy="58477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713366" y="1760837"/>
                <a:ext cx="5052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366" y="1760837"/>
                <a:ext cx="505267" cy="58477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268948" y="2376424"/>
                <a:ext cx="8114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948" y="2376424"/>
                <a:ext cx="811440" cy="58477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3720721" y="2953568"/>
                <a:ext cx="8114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721" y="2953568"/>
                <a:ext cx="811440" cy="58477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3713366" y="3569741"/>
                <a:ext cx="8114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366" y="3569741"/>
                <a:ext cx="811440" cy="58477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3713366" y="4200698"/>
                <a:ext cx="8114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366" y="4200698"/>
                <a:ext cx="811440" cy="584775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3139654" y="4823205"/>
                <a:ext cx="8114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654" y="4823205"/>
                <a:ext cx="811440" cy="58477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3930522" y="5407980"/>
                <a:ext cx="5052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522" y="5407980"/>
                <a:ext cx="505267" cy="584775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218633" y="5992755"/>
                <a:ext cx="5052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8633" y="5992755"/>
                <a:ext cx="505267" cy="58477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20601" y="266113"/>
                <a:ext cx="81144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0601" y="266113"/>
                <a:ext cx="811440" cy="584775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10170028" y="784905"/>
                <a:ext cx="112402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−2.2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0028" y="784905"/>
                <a:ext cx="1124026" cy="584775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0233187" y="1355857"/>
                <a:ext cx="112402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−8.2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3187" y="1355857"/>
                <a:ext cx="1124026" cy="58477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0233184" y="1869901"/>
                <a:ext cx="112402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−4.2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3184" y="1869901"/>
                <a:ext cx="1124026" cy="584775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9557617" y="2444520"/>
                <a:ext cx="8178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7617" y="2444520"/>
                <a:ext cx="817852" cy="584775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0233184" y="3024218"/>
                <a:ext cx="8178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3184" y="3024218"/>
                <a:ext cx="817852" cy="584775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10232419" y="3653791"/>
                <a:ext cx="8178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2419" y="3653791"/>
                <a:ext cx="817852" cy="584775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948391" y="4269964"/>
                <a:ext cx="112402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−3.8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391" y="4269964"/>
                <a:ext cx="1124026" cy="584775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8503201" y="4704557"/>
                <a:ext cx="991489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brk m:alnAt="63"/>
                        </m:rP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201" y="4704557"/>
                <a:ext cx="991489" cy="901785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9334832" y="5264804"/>
                <a:ext cx="991489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brk m:alnAt="63"/>
                        </m:rP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4832" y="5264804"/>
                <a:ext cx="991489" cy="901785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088298" y="5880977"/>
                <a:ext cx="723788" cy="9017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brk m:alnAt="63"/>
                        </m:rP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8298" y="5880977"/>
                <a:ext cx="723788" cy="901785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881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/>
              <p:nvPr/>
            </p:nvSpPr>
            <p:spPr>
              <a:xfrm>
                <a:off x="1049797" y="5856732"/>
                <a:ext cx="29976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8)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</m:t>
                        </m:r>
                        <m:r>
                          <a:rPr kumimoji="0" lang="en-GB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10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8BC6D9-2C6D-40FE-AF8E-8B6A937CD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5856732"/>
                <a:ext cx="2997680" cy="553998"/>
              </a:xfrm>
              <a:prstGeom prst="rect">
                <a:avLst/>
              </a:prstGeom>
              <a:blipFill>
                <a:blip r:embed="rId2"/>
                <a:stretch>
                  <a:fillRect l="-9146" t="-25275" b="-483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/>
              <p:nvPr/>
            </p:nvSpPr>
            <p:spPr>
              <a:xfrm>
                <a:off x="6032466" y="445230"/>
                <a:ext cx="26679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3200" b="1" dirty="0"/>
                  <a:t>9</a:t>
                </a:r>
                <a:r>
                  <a:rPr lang="en-GB" sz="3200" b="1" dirty="0" smtClean="0"/>
                  <a:t>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4FC3D2B-E0D3-4723-A175-273071E5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445230"/>
                <a:ext cx="2667974" cy="492443"/>
              </a:xfrm>
              <a:prstGeom prst="rect">
                <a:avLst/>
              </a:prstGeom>
              <a:blipFill>
                <a:blip r:embed="rId3"/>
                <a:stretch>
                  <a:fillRect l="-9382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/>
              <p:nvPr/>
            </p:nvSpPr>
            <p:spPr>
              <a:xfrm>
                <a:off x="1049797" y="5077575"/>
                <a:ext cx="29976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7)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d>
                      <m:dPr>
                        <m:ctrlPr>
                          <a:rPr kumimoji="0" lang="en-GB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E0E680-2B1B-479F-98F9-85E9677C0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5077575"/>
                <a:ext cx="2997680" cy="553998"/>
              </a:xfrm>
              <a:prstGeom prst="rect">
                <a:avLst/>
              </a:prstGeom>
              <a:blipFill>
                <a:blip r:embed="rId4"/>
                <a:stretch>
                  <a:fillRect l="-9146" t="-25275" b="-483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/>
              <p:nvPr/>
            </p:nvSpPr>
            <p:spPr>
              <a:xfrm>
                <a:off x="1049797" y="4293723"/>
                <a:ext cx="372858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6)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(−10)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39046CB-35CC-4E10-9548-9FEDEEF796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4293723"/>
                <a:ext cx="3728585" cy="553998"/>
              </a:xfrm>
              <a:prstGeom prst="rect">
                <a:avLst/>
              </a:prstGeom>
              <a:blipFill>
                <a:blip r:embed="rId5"/>
                <a:stretch>
                  <a:fillRect l="-7353" t="-25275" b="-49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/>
              <p:nvPr/>
            </p:nvSpPr>
            <p:spPr>
              <a:xfrm>
                <a:off x="1041033" y="3505678"/>
                <a:ext cx="371415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(−10)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(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−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2)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D58898F-948F-484A-B1E3-34327EB1AC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3" y="3505678"/>
                <a:ext cx="3714158" cy="553998"/>
              </a:xfrm>
              <a:prstGeom prst="rect">
                <a:avLst/>
              </a:prstGeom>
              <a:blipFill>
                <a:blip r:embed="rId6"/>
                <a:stretch>
                  <a:fillRect l="-7553" t="-25275" b="-49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/>
              <p:nvPr/>
            </p:nvSpPr>
            <p:spPr>
              <a:xfrm>
                <a:off x="1059414" y="2717633"/>
                <a:ext cx="29832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4)</a:t>
                </a:r>
                <a:r>
                  <a:rPr kumimoji="0" lang="en-GB" sz="3600" b="1" u="none" strike="noStrike" kern="1200" cap="none" spc="0" normalizeH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316BE1-7BD4-41DB-B855-9AC83AD8B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414" y="2717633"/>
                <a:ext cx="2983253" cy="553998"/>
              </a:xfrm>
              <a:prstGeom prst="rect">
                <a:avLst/>
              </a:prstGeom>
              <a:blipFill>
                <a:blip r:embed="rId7"/>
                <a:stretch>
                  <a:fillRect l="-9407" t="-25275" b="-483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1041032" y="1137235"/>
                <a:ext cx="22554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2)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2" y="1137235"/>
                <a:ext cx="2255426" cy="553998"/>
              </a:xfrm>
              <a:prstGeom prst="rect">
                <a:avLst/>
              </a:prstGeom>
              <a:blipFill>
                <a:blip r:embed="rId8"/>
                <a:stretch>
                  <a:fillRect l="-12432" t="-2555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/>
              <p:nvPr/>
            </p:nvSpPr>
            <p:spPr>
              <a:xfrm>
                <a:off x="6032466" y="1237583"/>
                <a:ext cx="222958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3200" b="1" dirty="0"/>
                  <a:t>1</a:t>
                </a:r>
                <a:r>
                  <a:rPr lang="en-GB" sz="3200" b="1" dirty="0" smtClean="0"/>
                  <a:t>0)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÷10=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5253C43-4848-44F8-A1DD-93EF8EF58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1237583"/>
                <a:ext cx="2229585" cy="492443"/>
              </a:xfrm>
              <a:prstGeom prst="rect">
                <a:avLst/>
              </a:prstGeom>
              <a:blipFill>
                <a:blip r:embed="rId9"/>
                <a:stretch>
                  <a:fillRect l="-11233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/>
              <p:nvPr/>
            </p:nvSpPr>
            <p:spPr>
              <a:xfrm>
                <a:off x="1041033" y="1929588"/>
                <a:ext cx="298325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3)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70F8FB-3864-49E3-BDC2-B07D2BFCE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33" y="1929588"/>
                <a:ext cx="2983253" cy="553998"/>
              </a:xfrm>
              <a:prstGeom prst="rect">
                <a:avLst/>
              </a:prstGeom>
              <a:blipFill>
                <a:blip r:embed="rId10"/>
                <a:stretch>
                  <a:fillRect l="-9407" t="-2555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1049797" y="344882"/>
                <a:ext cx="225542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1)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10=</m:t>
                    </m:r>
                  </m:oMath>
                </a14:m>
                <a:endParaRPr kumimoji="0" lang="en-GB" sz="3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797" y="344882"/>
                <a:ext cx="2255426" cy="553998"/>
              </a:xfrm>
              <a:prstGeom prst="rect">
                <a:avLst/>
              </a:prstGeom>
              <a:blipFill>
                <a:blip r:embed="rId11"/>
                <a:stretch>
                  <a:fillRect l="-12162" t="-2555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0C8676-B9D7-4F10-B2C8-F4FF602BEFDB}"/>
                  </a:ext>
                </a:extLst>
              </p:cNvPr>
              <p:cNvSpPr txBox="1"/>
              <p:nvPr/>
            </p:nvSpPr>
            <p:spPr>
              <a:xfrm>
                <a:off x="6032466" y="1936521"/>
                <a:ext cx="292009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3200" b="1" dirty="0"/>
                  <a:t>1</a:t>
                </a:r>
                <a:r>
                  <a:rPr lang="en-GB" sz="3200" b="1" dirty="0" smtClean="0"/>
                  <a:t>1)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0C8676-B9D7-4F10-B2C8-F4FF602BE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1936521"/>
                <a:ext cx="2920095" cy="492443"/>
              </a:xfrm>
              <a:prstGeom prst="rect">
                <a:avLst/>
              </a:prstGeom>
              <a:blipFill>
                <a:blip r:embed="rId12"/>
                <a:stretch>
                  <a:fillRect l="-8559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9116F8-C5F5-44E3-8F9D-6DB8CA73F18B}"/>
                  </a:ext>
                </a:extLst>
              </p:cNvPr>
              <p:cNvSpPr txBox="1"/>
              <p:nvPr/>
            </p:nvSpPr>
            <p:spPr>
              <a:xfrm>
                <a:off x="6047530" y="2633315"/>
                <a:ext cx="356687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12)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2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9116F8-C5F5-44E3-8F9D-6DB8CA73F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530" y="2633315"/>
                <a:ext cx="3566874" cy="492443"/>
              </a:xfrm>
              <a:prstGeom prst="rect">
                <a:avLst/>
              </a:prstGeom>
              <a:blipFill>
                <a:blip r:embed="rId13"/>
                <a:stretch>
                  <a:fillRect l="-6838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460DFB-99ED-4111-8564-2AB0396583F5}"/>
                  </a:ext>
                </a:extLst>
              </p:cNvPr>
              <p:cNvSpPr txBox="1"/>
              <p:nvPr/>
            </p:nvSpPr>
            <p:spPr>
              <a:xfrm>
                <a:off x="6032466" y="3421360"/>
                <a:ext cx="421211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13)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460DFB-99ED-4111-8564-2AB039658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3421360"/>
                <a:ext cx="4212115" cy="492443"/>
              </a:xfrm>
              <a:prstGeom prst="rect">
                <a:avLst/>
              </a:prstGeom>
              <a:blipFill>
                <a:blip r:embed="rId14"/>
                <a:stretch>
                  <a:fillRect l="-5933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4D7BFC-1B36-4DB4-A6D4-D6DF8E7F3A59}"/>
                  </a:ext>
                </a:extLst>
              </p:cNvPr>
              <p:cNvSpPr txBox="1"/>
              <p:nvPr/>
            </p:nvSpPr>
            <p:spPr>
              <a:xfrm>
                <a:off x="6032466" y="4234442"/>
                <a:ext cx="486043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14)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4D7BFC-1B36-4DB4-A6D4-D6DF8E7F3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466" y="4234442"/>
                <a:ext cx="4860433" cy="492443"/>
              </a:xfrm>
              <a:prstGeom prst="rect">
                <a:avLst/>
              </a:prstGeom>
              <a:blipFill>
                <a:blip r:embed="rId15"/>
                <a:stretch>
                  <a:fillRect l="-5144" t="-25000" b="-5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69204A9-6677-4322-8FFA-B77824E13182}"/>
                  </a:ext>
                </a:extLst>
              </p:cNvPr>
              <p:cNvSpPr txBox="1"/>
              <p:nvPr/>
            </p:nvSpPr>
            <p:spPr>
              <a:xfrm>
                <a:off x="5980082" y="5177923"/>
                <a:ext cx="487325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15)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−10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d>
                      <m:dPr>
                        <m:ctrlP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−2</m:t>
                        </m:r>
                      </m:e>
                    </m:d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69204A9-6677-4322-8FFA-B77824E13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082" y="5177923"/>
                <a:ext cx="4873257" cy="492443"/>
              </a:xfrm>
              <a:prstGeom prst="rect">
                <a:avLst/>
              </a:prstGeom>
              <a:blipFill>
                <a:blip r:embed="rId16"/>
                <a:stretch>
                  <a:fillRect l="-5131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5B6C63-00E7-4D8C-BF7B-AC5BF3738CE3}"/>
                  </a:ext>
                </a:extLst>
              </p:cNvPr>
              <p:cNvSpPr txBox="1"/>
              <p:nvPr/>
            </p:nvSpPr>
            <p:spPr>
              <a:xfrm>
                <a:off x="5980081" y="5957080"/>
                <a:ext cx="422493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1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cs typeface="+mn-cs"/>
                  </a:rPr>
                  <a:t>16) </a:t>
                </a:r>
                <a14:m>
                  <m:oMath xmlns:m="http://schemas.openxmlformats.org/officeDocument/2006/math"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10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÷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×</m:t>
                    </m:r>
                    <m:r>
                      <a:rPr kumimoji="0" lang="en-GB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(−2)</m:t>
                    </m:r>
                    <m:r>
                      <a:rPr kumimoji="0" lang="en-GB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</m:oMath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75B6C63-00E7-4D8C-BF7B-AC5BF3738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081" y="5957080"/>
                <a:ext cx="4224939" cy="492443"/>
              </a:xfrm>
              <a:prstGeom prst="rect">
                <a:avLst/>
              </a:prstGeom>
              <a:blipFill>
                <a:blip r:embed="rId17"/>
                <a:stretch>
                  <a:fillRect l="-5916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346961" y="303024"/>
                <a:ext cx="79861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961" y="303024"/>
                <a:ext cx="798616" cy="6463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3327849" y="1091069"/>
                <a:ext cx="79861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849" y="1091069"/>
                <a:ext cx="798616" cy="64633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018238" y="1896112"/>
                <a:ext cx="114326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8238" y="1896112"/>
                <a:ext cx="1143262" cy="64633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042667" y="2683641"/>
                <a:ext cx="114326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667" y="2683641"/>
                <a:ext cx="1143262" cy="64633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786621" y="3459511"/>
                <a:ext cx="79861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621" y="3459511"/>
                <a:ext cx="798616" cy="646331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861684" y="4247556"/>
                <a:ext cx="54373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684" y="4247556"/>
                <a:ext cx="543739" cy="64633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083473" y="5035601"/>
                <a:ext cx="8883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473" y="5035601"/>
                <a:ext cx="888384" cy="64633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042667" y="5765305"/>
                <a:ext cx="8883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36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2667" y="5765305"/>
                <a:ext cx="888384" cy="646331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700440" y="399063"/>
                <a:ext cx="112402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−0.2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0440" y="399063"/>
                <a:ext cx="1124026" cy="58477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291514" y="1211694"/>
                <a:ext cx="81785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514" y="1211694"/>
                <a:ext cx="817852" cy="58477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8952561" y="1900739"/>
                <a:ext cx="7328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2561" y="1900739"/>
                <a:ext cx="732893" cy="58477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9614404" y="2586450"/>
                <a:ext cx="10390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−40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4404" y="2586450"/>
                <a:ext cx="1039067" cy="58477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10244581" y="3410446"/>
                <a:ext cx="7328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4581" y="3410446"/>
                <a:ext cx="732893" cy="58477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10841193" y="4188275"/>
                <a:ext cx="10390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−40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1193" y="4188275"/>
                <a:ext cx="1039067" cy="584775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0822497" y="5097157"/>
                <a:ext cx="103906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2497" y="5097157"/>
                <a:ext cx="1039067" cy="58477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0205020" y="5910913"/>
                <a:ext cx="7328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32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5020" y="5910913"/>
                <a:ext cx="732893" cy="584775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708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411</Words>
  <Application>Microsoft Office PowerPoint</Application>
  <PresentationFormat>Widescreen</PresentationFormat>
  <Paragraphs>115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2020-05-18T05:45:34Z</dcterms:created>
  <dcterms:modified xsi:type="dcterms:W3CDTF">2020-05-18T06:05:31Z</dcterms:modified>
</cp:coreProperties>
</file>