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71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07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02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958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33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470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16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4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054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39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012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91BF3-E8DF-4712-B930-DCE84C2CC9ED}" type="datetimeFigureOut">
              <a:rPr lang="en-GB" smtClean="0"/>
              <a:t>17/05/2020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9B7E5-D6B3-42D3-92E8-9C217FB0E9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154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4268" y="85485"/>
            <a:ext cx="250902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213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+ 456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5033" y="919928"/>
            <a:ext cx="2186817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748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- 97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033" y="1682007"/>
            <a:ext cx="2012090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34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x 49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5033" y="2547309"/>
            <a:ext cx="2274982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3600" dirty="0" smtClean="0">
                <a:ea typeface="Calibri" panose="020F0502020204030204" pitchFamily="34" charset="0"/>
                <a:cs typeface="Arial" panose="020B0604020202020204" pitchFamily="34" charset="0"/>
              </a:rPr>
              <a:t>214 </a:t>
            </a:r>
            <a:r>
              <a:rPr lang="en-GB" sz="3600" dirty="0"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3600" dirty="0">
                <a:ea typeface="Calibri" panose="020F0502020204030204" pitchFamily="34" charset="0"/>
                <a:cs typeface="Arial" panose="020B0604020202020204" pitchFamily="34" charset="0"/>
              </a:rPr>
              <a:t> 52</a:t>
            </a:r>
            <a:endParaRPr lang="en-GB" sz="36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5033" y="3381752"/>
            <a:ext cx="1407758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4.3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715033" y="4171984"/>
                <a:ext cx="2854037" cy="10127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 smtClean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109 + 376</m:t>
                        </m:r>
                      </m:num>
                      <m:den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48</m:t>
                        </m:r>
                      </m:den>
                    </m:f>
                  </m:oMath>
                </a14:m>
                <a:endParaRPr lang="en-GB" sz="36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33" y="4171984"/>
                <a:ext cx="2854037" cy="1012778"/>
              </a:xfrm>
              <a:prstGeom prst="rect">
                <a:avLst/>
              </a:prstGeom>
              <a:blipFill>
                <a:blip r:embed="rId2"/>
                <a:stretch>
                  <a:fillRect l="-6410" b="-89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715033" y="5271625"/>
            <a:ext cx="3313729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(77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18) x 3.2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5033" y="6087918"/>
            <a:ext cx="2547492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6.7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+ 231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39352" y="190498"/>
            <a:ext cx="3424335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2.6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x 4.1 – 3.2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6403708" y="919928"/>
                <a:ext cx="2607287" cy="10125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 smtClean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10)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228 +417</m:t>
                        </m:r>
                      </m:num>
                      <m:den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380 −123</m:t>
                        </m:r>
                      </m:den>
                    </m:f>
                  </m:oMath>
                </a14:m>
                <a:endParaRPr lang="en-GB" sz="36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708" y="919928"/>
                <a:ext cx="2607287" cy="1012585"/>
              </a:xfrm>
              <a:prstGeom prst="rect">
                <a:avLst/>
              </a:prstGeom>
              <a:blipFill>
                <a:blip r:embed="rId3"/>
                <a:stretch>
                  <a:fillRect l="-7009" b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6403708" y="2087550"/>
            <a:ext cx="4326827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11)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(5.6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2.7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 x 3.12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03708" y="2900782"/>
            <a:ext cx="4054316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12)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(5.6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2.7)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x 312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6403708" y="3680763"/>
                <a:ext cx="2607287" cy="1020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 smtClean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708 − 43.8</m:t>
                        </m:r>
                      </m:num>
                      <m:den>
                        <m:sSup>
                          <m:sSupPr>
                            <m:ctrlPr>
                              <a:rPr lang="en-GB" sz="3600" i="1">
                                <a:solidFill>
                                  <a:prstClr val="black"/>
                                </a:solidFill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solidFill>
                                  <a:prstClr val="black"/>
                                </a:solidFill>
                                <a:cs typeface="Arial" panose="020B0604020202020204" pitchFamily="34" charset="0"/>
                              </a:rPr>
                              <m:t>4.3</m:t>
                            </m:r>
                          </m:e>
                          <m:sup>
                            <m:r>
                              <a:rPr lang="en-GB" sz="3600" b="0" i="1" smtClean="0">
                                <a:solidFill>
                                  <a:prstClr val="black"/>
                                </a:solidFill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 +</m:t>
                        </m:r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 3.9</m:t>
                        </m:r>
                      </m:den>
                    </m:f>
                  </m:oMath>
                </a14:m>
                <a:endParaRPr lang="en-GB" sz="36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708" y="3680763"/>
                <a:ext cx="2607287" cy="1020344"/>
              </a:xfrm>
              <a:prstGeom prst="rect">
                <a:avLst/>
              </a:prstGeom>
              <a:blipFill>
                <a:blip r:embed="rId4"/>
                <a:stretch>
                  <a:fillRect l="-7009" b="-10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6446753" y="4915713"/>
            <a:ext cx="4092788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14)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(2.1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+ 6.8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 x 2.1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46753" y="5864608"/>
            <a:ext cx="4121642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15)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5.7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(3.6 – 7.1)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30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87041" y="2039389"/>
            <a:ext cx="6539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73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4268" y="85485"/>
            <a:ext cx="250902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213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+ 456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5033" y="919928"/>
            <a:ext cx="2186817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748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- 97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15033" y="1682007"/>
            <a:ext cx="2012090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34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x 49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5033" y="2547309"/>
            <a:ext cx="2274982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3600" dirty="0" smtClean="0">
                <a:ea typeface="Calibri" panose="020F0502020204030204" pitchFamily="34" charset="0"/>
                <a:cs typeface="Arial" panose="020B0604020202020204" pitchFamily="34" charset="0"/>
              </a:rPr>
              <a:t>214 </a:t>
            </a:r>
            <a:r>
              <a:rPr lang="en-GB" sz="3600" dirty="0">
                <a:ea typeface="Calibri" panose="020F0502020204030204" pitchFamily="34" charset="0"/>
                <a:cs typeface="Calibri" panose="020F0502020204030204" pitchFamily="34" charset="0"/>
              </a:rPr>
              <a:t>÷</a:t>
            </a:r>
            <a:r>
              <a:rPr lang="en-GB" sz="3600" dirty="0">
                <a:ea typeface="Calibri" panose="020F0502020204030204" pitchFamily="34" charset="0"/>
                <a:cs typeface="Arial" panose="020B0604020202020204" pitchFamily="34" charset="0"/>
              </a:rPr>
              <a:t> 52</a:t>
            </a:r>
            <a:endParaRPr lang="en-GB" sz="36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5033" y="3381752"/>
            <a:ext cx="1407758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4.3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715033" y="4171984"/>
                <a:ext cx="2854037" cy="10127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 smtClean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6)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109 + 376</m:t>
                        </m:r>
                      </m:num>
                      <m:den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48</m:t>
                        </m:r>
                      </m:den>
                    </m:f>
                  </m:oMath>
                </a14:m>
                <a:endParaRPr lang="en-GB" sz="36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033" y="4171984"/>
                <a:ext cx="2854037" cy="1012778"/>
              </a:xfrm>
              <a:prstGeom prst="rect">
                <a:avLst/>
              </a:prstGeom>
              <a:blipFill>
                <a:blip r:embed="rId2"/>
                <a:stretch>
                  <a:fillRect l="-6410" b="-89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715033" y="5271625"/>
            <a:ext cx="3313729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(77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18) x 3.2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5033" y="6087918"/>
            <a:ext cx="2547492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6.7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+ 231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639352" y="190498"/>
            <a:ext cx="3424335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2.6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x 4.1 – 3.2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6403708" y="919928"/>
                <a:ext cx="2607287" cy="10125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 smtClean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10)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228 +417</m:t>
                        </m:r>
                      </m:num>
                      <m:den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380 −123</m:t>
                        </m:r>
                      </m:den>
                    </m:f>
                  </m:oMath>
                </a14:m>
                <a:endParaRPr lang="en-GB" sz="36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708" y="919928"/>
                <a:ext cx="2607287" cy="1012585"/>
              </a:xfrm>
              <a:prstGeom prst="rect">
                <a:avLst/>
              </a:prstGeom>
              <a:blipFill>
                <a:blip r:embed="rId3"/>
                <a:stretch>
                  <a:fillRect l="-7009" b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6403708" y="2087550"/>
            <a:ext cx="4326827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11)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(5.6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2.7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 x 3.12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03708" y="2900782"/>
            <a:ext cx="4054316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12)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(5.6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– 2.7)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x 312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6403708" y="3680763"/>
                <a:ext cx="2607287" cy="10203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15000"/>
                  </a:lnSpc>
                </a:pPr>
                <a:r>
                  <a:rPr lang="en-GB" sz="3600" b="1" dirty="0" smtClean="0">
                    <a:solidFill>
                      <a:prstClr val="black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13)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708 − 43.8</m:t>
                        </m:r>
                      </m:num>
                      <m:den>
                        <m:sSup>
                          <m:sSupPr>
                            <m:ctrlPr>
                              <a:rPr lang="en-GB" sz="3600" i="1">
                                <a:solidFill>
                                  <a:prstClr val="black"/>
                                </a:solidFill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solidFill>
                                  <a:prstClr val="black"/>
                                </a:solidFill>
                                <a:cs typeface="Arial" panose="020B0604020202020204" pitchFamily="34" charset="0"/>
                              </a:rPr>
                              <m:t>4.3</m:t>
                            </m:r>
                          </m:e>
                          <m:sup>
                            <m:r>
                              <a:rPr lang="en-GB" sz="3600" b="0" i="1" smtClean="0">
                                <a:solidFill>
                                  <a:prstClr val="black"/>
                                </a:solidFill>
                                <a:cs typeface="Arial" panose="020B0604020202020204" pitchFamily="34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 +</m:t>
                        </m:r>
                        <m:r>
                          <a:rPr lang="en-GB" sz="3600" b="0" i="0" smtClean="0">
                            <a:solidFill>
                              <a:prstClr val="black"/>
                            </a:solidFill>
                            <a:cs typeface="Arial" panose="020B0604020202020204" pitchFamily="34" charset="0"/>
                          </a:rPr>
                          <m:t> 3.9</m:t>
                        </m:r>
                      </m:den>
                    </m:f>
                  </m:oMath>
                </a14:m>
                <a:endParaRPr lang="en-GB" sz="3600" dirty="0">
                  <a:solidFill>
                    <a:prstClr val="black"/>
                  </a:solidFill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3708" y="3680763"/>
                <a:ext cx="2607287" cy="1020344"/>
              </a:xfrm>
              <a:prstGeom prst="rect">
                <a:avLst/>
              </a:prstGeom>
              <a:blipFill>
                <a:blip r:embed="rId4"/>
                <a:stretch>
                  <a:fillRect l="-7009" b="-10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6446753" y="4915713"/>
            <a:ext cx="4092788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14)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(2.1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+ 6.8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) x 2.1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46753" y="5864608"/>
            <a:ext cx="4121642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b="1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15) 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5.7</a:t>
            </a:r>
            <a:r>
              <a:rPr lang="en-GB" sz="3600" baseline="300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3600" dirty="0" smtClean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36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 (3.6 – 7.1)</a:t>
            </a:r>
            <a:r>
              <a:rPr lang="en-GB" sz="3600" baseline="30000" dirty="0">
                <a:solidFill>
                  <a:prstClr val="black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3600" dirty="0">
              <a:solidFill>
                <a:prstClr val="black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93165" y="85485"/>
            <a:ext cx="886781" cy="6920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700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22607" y="943349"/>
            <a:ext cx="88678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600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88568" y="1649358"/>
            <a:ext cx="1120820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1500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93165" y="2536067"/>
            <a:ext cx="418704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376019" y="3265497"/>
            <a:ext cx="652743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439625" y="4268561"/>
            <a:ext cx="652743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09388" y="5271625"/>
            <a:ext cx="88678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180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85371" y="6087918"/>
            <a:ext cx="88678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249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0458024" y="190498"/>
            <a:ext cx="418704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414314" y="1031760"/>
            <a:ext cx="418704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978937" y="2087550"/>
            <a:ext cx="652743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81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667376" y="2912024"/>
            <a:ext cx="1120820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2700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166763" y="3903846"/>
            <a:ext cx="652743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33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0784395" y="4904120"/>
            <a:ext cx="886781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114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833018" y="5907238"/>
            <a:ext cx="652743" cy="7294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GB" sz="3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45</a:t>
            </a:r>
            <a:endParaRPr lang="en-GB" sz="16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7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3" grpId="0"/>
      <p:bldP spid="21" grpId="0"/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3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184</Words>
  <Application>Microsoft Office PowerPoint</Application>
  <PresentationFormat>Widescreen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2019-09-10T07:20:49Z</dcterms:created>
  <dcterms:modified xsi:type="dcterms:W3CDTF">2020-05-17T09:58:17Z</dcterms:modified>
</cp:coreProperties>
</file>