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609" r:id="rId2"/>
    <p:sldId id="610" r:id="rId3"/>
    <p:sldId id="589" r:id="rId4"/>
    <p:sldId id="608" r:id="rId5"/>
    <p:sldId id="611" r:id="rId6"/>
    <p:sldId id="612" r:id="rId7"/>
    <p:sldId id="590" r:id="rId8"/>
    <p:sldId id="614" r:id="rId9"/>
    <p:sldId id="607" r:id="rId10"/>
    <p:sldId id="605" r:id="rId11"/>
    <p:sldId id="591" r:id="rId12"/>
    <p:sldId id="592" r:id="rId13"/>
    <p:sldId id="616" r:id="rId14"/>
    <p:sldId id="617" r:id="rId15"/>
    <p:sldId id="61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5D5D"/>
    <a:srgbClr val="FF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DE3B36-ACA3-4B81-905C-16C01B2FBAC9}" v="22" dt="2023-09-30T19:14:41.6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74" d="100"/>
          <a:sy n="74" d="100"/>
        </p:scale>
        <p:origin x="66" y="46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0DE3B36-ACA3-4B81-905C-16C01B2FBAC9}"/>
    <pc:docChg chg="undo custSel addSld delSld modSld sldOrd modMainMaster modNotesMaster">
      <pc:chgData name="Stewart Gale" userId="3647ddd2-6040-41ae-a96d-232c23482af8" providerId="ADAL" clId="{D0DE3B36-ACA3-4B81-905C-16C01B2FBAC9}" dt="2024-02-29T04:21:33.234" v="1681"/>
      <pc:docMkLst>
        <pc:docMk/>
      </pc:docMkLst>
      <pc:sldChg chg="addSp delSp modSp mod addAnim delAnim modAnim">
        <pc:chgData name="Stewart Gale" userId="3647ddd2-6040-41ae-a96d-232c23482af8" providerId="ADAL" clId="{D0DE3B36-ACA3-4B81-905C-16C01B2FBAC9}" dt="2023-09-30T19:19:54.106" v="185"/>
        <pc:sldMkLst>
          <pc:docMk/>
          <pc:sldMk cId="1492817379" sldId="589"/>
        </pc:sldMkLst>
        <pc:spChg chg="del mod">
          <ac:chgData name="Stewart Gale" userId="3647ddd2-6040-41ae-a96d-232c23482af8" providerId="ADAL" clId="{D0DE3B36-ACA3-4B81-905C-16C01B2FBAC9}" dt="2023-09-30T19:17:07.920" v="145" actId="478"/>
          <ac:spMkLst>
            <pc:docMk/>
            <pc:sldMk cId="1492817379" sldId="589"/>
            <ac:spMk id="6" creationId="{00000000-0000-0000-0000-000000000000}"/>
          </ac:spMkLst>
        </pc:spChg>
        <pc:spChg chg="mod topLvl">
          <ac:chgData name="Stewart Gale" userId="3647ddd2-6040-41ae-a96d-232c23482af8" providerId="ADAL" clId="{D0DE3B36-ACA3-4B81-905C-16C01B2FBAC9}" dt="2023-09-30T19:19:03.380" v="176" actId="165"/>
          <ac:spMkLst>
            <pc:docMk/>
            <pc:sldMk cId="1492817379" sldId="589"/>
            <ac:spMk id="25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1492817379" sldId="589"/>
            <ac:spMk id="51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1492817379" sldId="589"/>
            <ac:spMk id="52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1492817379" sldId="589"/>
            <ac:spMk id="5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1492817379" sldId="589"/>
            <ac:spMk id="54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1492817379" sldId="589"/>
            <ac:spMk id="57" creationId="{00000000-0000-0000-0000-000000000000}"/>
          </ac:spMkLst>
        </pc:spChg>
        <pc:grpChg chg="add del mod">
          <ac:chgData name="Stewart Gale" userId="3647ddd2-6040-41ae-a96d-232c23482af8" providerId="ADAL" clId="{D0DE3B36-ACA3-4B81-905C-16C01B2FBAC9}" dt="2023-09-30T19:19:03.380" v="176" actId="165"/>
          <ac:grpSpMkLst>
            <pc:docMk/>
            <pc:sldMk cId="1492817379" sldId="589"/>
            <ac:grpSpMk id="2" creationId="{53FD4503-688C-6BAF-8E22-902DAE76C9E3}"/>
          </ac:grpSpMkLst>
        </pc:grpChg>
        <pc:grpChg chg="mod topLvl">
          <ac:chgData name="Stewart Gale" userId="3647ddd2-6040-41ae-a96d-232c23482af8" providerId="ADAL" clId="{D0DE3B36-ACA3-4B81-905C-16C01B2FBAC9}" dt="2023-09-30T19:19:03.380" v="176" actId="165"/>
          <ac:grpSpMkLst>
            <pc:docMk/>
            <pc:sldMk cId="1492817379" sldId="589"/>
            <ac:grpSpMk id="24" creationId="{00000000-0000-0000-0000-000000000000}"/>
          </ac:grpSpMkLst>
        </pc:grpChg>
        <pc:grpChg chg="del mod">
          <ac:chgData name="Stewart Gale" userId="3647ddd2-6040-41ae-a96d-232c23482af8" providerId="ADAL" clId="{D0DE3B36-ACA3-4B81-905C-16C01B2FBAC9}" dt="2023-09-30T19:17:04.817" v="144" actId="478"/>
          <ac:grpSpMkLst>
            <pc:docMk/>
            <pc:sldMk cId="1492817379" sldId="589"/>
            <ac:grpSpMk id="46" creationId="{00000000-0000-0000-0000-000000000000}"/>
          </ac:grpSpMkLst>
        </pc:grpChg>
        <pc:grpChg chg="add del mod">
          <ac:chgData name="Stewart Gale" userId="3647ddd2-6040-41ae-a96d-232c23482af8" providerId="ADAL" clId="{D0DE3B36-ACA3-4B81-905C-16C01B2FBAC9}" dt="2023-09-30T19:17:59.137" v="158" actId="478"/>
          <ac:grpSpMkLst>
            <pc:docMk/>
            <pc:sldMk cId="1492817379" sldId="589"/>
            <ac:grpSpMk id="55" creationId="{00000000-0000-0000-0000-000000000000}"/>
          </ac:grpSpMkLst>
        </pc:grpChg>
        <pc:grpChg chg="add del mod">
          <ac:chgData name="Stewart Gale" userId="3647ddd2-6040-41ae-a96d-232c23482af8" providerId="ADAL" clId="{D0DE3B36-ACA3-4B81-905C-16C01B2FBAC9}" dt="2023-09-30T19:17:57.141" v="157" actId="478"/>
          <ac:grpSpMkLst>
            <pc:docMk/>
            <pc:sldMk cId="1492817379" sldId="589"/>
            <ac:grpSpMk id="56" creationId="{00000000-0000-0000-0000-000000000000}"/>
          </ac:grpSpMkLst>
        </pc:grpChg>
        <pc:graphicFrameChg chg="mod modGraphic">
          <ac:chgData name="Stewart Gale" userId="3647ddd2-6040-41ae-a96d-232c23482af8" providerId="ADAL" clId="{D0DE3B36-ACA3-4B81-905C-16C01B2FBAC9}" dt="2023-09-30T19:17:34.280" v="152" actId="207"/>
          <ac:graphicFrameMkLst>
            <pc:docMk/>
            <pc:sldMk cId="1492817379" sldId="589"/>
            <ac:graphicFrameMk id="7" creationId="{00000000-0000-0000-0000-000000000000}"/>
          </ac:graphicFrameMkLst>
        </pc:graphicFrameChg>
        <pc:cxnChg chg="mod topLvl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23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19:19:19.339" v="178" actId="1076"/>
          <ac:cxnSpMkLst>
            <pc:docMk/>
            <pc:sldMk cId="1492817379" sldId="589"/>
            <ac:cxnSpMk id="27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19:19:14.668" v="177" actId="1076"/>
          <ac:cxnSpMkLst>
            <pc:docMk/>
            <pc:sldMk cId="1492817379" sldId="589"/>
            <ac:cxnSpMk id="28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29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32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33" creationId="{00000000-0000-0000-0000-000000000000}"/>
          </ac:cxnSpMkLst>
        </pc:cxnChg>
        <pc:cxnChg chg="add del mod topLvl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39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42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43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19:19:03.380" v="176" actId="165"/>
          <ac:cxnSpMkLst>
            <pc:docMk/>
            <pc:sldMk cId="1492817379" sldId="589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1492817379" sldId="589"/>
            <ac:cxnSpMk id="58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D0DE3B36-ACA3-4B81-905C-16C01B2FBAC9}" dt="2023-09-30T19:38:22.494" v="439" actId="1076"/>
        <pc:sldMkLst>
          <pc:docMk/>
          <pc:sldMk cId="34521490" sldId="590"/>
        </pc:sldMkLst>
        <pc:spChg chg="mod topLvl">
          <ac:chgData name="Stewart Gale" userId="3647ddd2-6040-41ae-a96d-232c23482af8" providerId="ADAL" clId="{D0DE3B36-ACA3-4B81-905C-16C01B2FBAC9}" dt="2023-09-30T19:32:57.648" v="352" actId="1076"/>
          <ac:spMkLst>
            <pc:docMk/>
            <pc:sldMk cId="34521490" sldId="590"/>
            <ac:spMk id="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38:07.504" v="434" actId="1076"/>
          <ac:spMkLst>
            <pc:docMk/>
            <pc:sldMk cId="34521490" sldId="590"/>
            <ac:spMk id="5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19:31:11.740" v="332" actId="478"/>
          <ac:spMkLst>
            <pc:docMk/>
            <pc:sldMk cId="34521490" sldId="590"/>
            <ac:spMk id="15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38:22.494" v="439" actId="1076"/>
          <ac:spMkLst>
            <pc:docMk/>
            <pc:sldMk cId="34521490" sldId="590"/>
            <ac:spMk id="25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19:31:11.740" v="332" actId="478"/>
          <ac:spMkLst>
            <pc:docMk/>
            <pc:sldMk cId="34521490" sldId="590"/>
            <ac:spMk id="63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19:31:11.740" v="332" actId="478"/>
          <ac:spMkLst>
            <pc:docMk/>
            <pc:sldMk cId="34521490" sldId="590"/>
            <ac:spMk id="65" creationId="{00000000-0000-0000-0000-000000000000}"/>
          </ac:spMkLst>
        </pc:spChg>
        <pc:grpChg chg="del mod">
          <ac:chgData name="Stewart Gale" userId="3647ddd2-6040-41ae-a96d-232c23482af8" providerId="ADAL" clId="{D0DE3B36-ACA3-4B81-905C-16C01B2FBAC9}" dt="2023-09-30T19:31:03.696" v="331" actId="478"/>
          <ac:grpSpMkLst>
            <pc:docMk/>
            <pc:sldMk cId="34521490" sldId="590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D0DE3B36-ACA3-4B81-905C-16C01B2FBAC9}" dt="2023-09-30T19:31:11.740" v="332" actId="478"/>
          <ac:grpSpMkLst>
            <pc:docMk/>
            <pc:sldMk cId="34521490" sldId="590"/>
            <ac:grpSpMk id="7" creationId="{00000000-0000-0000-0000-000000000000}"/>
          </ac:grpSpMkLst>
        </pc:grpChg>
        <pc:cxnChg chg="del mod topLvl">
          <ac:chgData name="Stewart Gale" userId="3647ddd2-6040-41ae-a96d-232c23482af8" providerId="ADAL" clId="{D0DE3B36-ACA3-4B81-905C-16C01B2FBAC9}" dt="2023-09-30T19:31:03.696" v="331" actId="478"/>
          <ac:cxnSpMkLst>
            <pc:docMk/>
            <pc:sldMk cId="34521490" sldId="590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34521490" sldId="59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34521490" sldId="590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34521490" sldId="590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34521490" sldId="59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34521490" sldId="590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34521490" sldId="590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34521490" sldId="590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16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17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18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19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20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23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24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38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49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55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56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19:31:11.740" v="332" actId="478"/>
          <ac:cxnSpMkLst>
            <pc:docMk/>
            <pc:sldMk cId="34521490" sldId="590"/>
            <ac:cxnSpMk id="5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D0DE3B36-ACA3-4B81-905C-16C01B2FBAC9}" dt="2024-02-29T04:18:16.916" v="1645"/>
        <pc:sldMkLst>
          <pc:docMk/>
          <pc:sldMk cId="2465542781" sldId="591"/>
        </pc:sldMkLst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465542781" sldId="591"/>
            <ac:spMk id="3" creationId="{00000000-0000-0000-0000-000000000000}"/>
          </ac:spMkLst>
        </pc:spChg>
        <pc:spChg chg="mod topLvl">
          <ac:chgData name="Stewart Gale" userId="3647ddd2-6040-41ae-a96d-232c23482af8" providerId="ADAL" clId="{D0DE3B36-ACA3-4B81-905C-16C01B2FBAC9}" dt="2023-09-30T20:02:47.210" v="765" actId="6549"/>
          <ac:spMkLst>
            <pc:docMk/>
            <pc:sldMk cId="2465542781" sldId="591"/>
            <ac:spMk id="15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20:00:19.716" v="721" actId="20577"/>
          <ac:spMkLst>
            <pc:docMk/>
            <pc:sldMk cId="2465542781" sldId="591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D0DE3B36-ACA3-4B81-905C-16C01B2FBAC9}" dt="2023-09-30T20:02:25.290" v="751" actId="1076"/>
          <ac:spMkLst>
            <pc:docMk/>
            <pc:sldMk cId="2465542781" sldId="591"/>
            <ac:spMk id="26" creationId="{00000000-0000-0000-0000-000000000000}"/>
          </ac:spMkLst>
        </pc:spChg>
        <pc:spChg chg="add mod">
          <ac:chgData name="Stewart Gale" userId="3647ddd2-6040-41ae-a96d-232c23482af8" providerId="ADAL" clId="{D0DE3B36-ACA3-4B81-905C-16C01B2FBAC9}" dt="2023-09-30T20:03:53.519" v="780" actId="1076"/>
          <ac:spMkLst>
            <pc:docMk/>
            <pc:sldMk cId="2465542781" sldId="591"/>
            <ac:spMk id="35" creationId="{7556EAFA-09A5-6A75-C5FA-66D26CA42F80}"/>
          </ac:spMkLst>
        </pc:spChg>
        <pc:spChg chg="add mod topLvl">
          <ac:chgData name="Stewart Gale" userId="3647ddd2-6040-41ae-a96d-232c23482af8" providerId="ADAL" clId="{D0DE3B36-ACA3-4B81-905C-16C01B2FBAC9}" dt="2023-09-30T20:02:25.290" v="751" actId="1076"/>
          <ac:spMkLst>
            <pc:docMk/>
            <pc:sldMk cId="2465542781" sldId="591"/>
            <ac:spMk id="37" creationId="{1EB6FC35-318C-4E2D-A407-228B914CA0A8}"/>
          </ac:spMkLst>
        </pc:spChg>
        <pc:spChg chg="add mod topLvl">
          <ac:chgData name="Stewart Gale" userId="3647ddd2-6040-41ae-a96d-232c23482af8" providerId="ADAL" clId="{D0DE3B36-ACA3-4B81-905C-16C01B2FBAC9}" dt="2023-09-30T20:02:25.290" v="751" actId="1076"/>
          <ac:spMkLst>
            <pc:docMk/>
            <pc:sldMk cId="2465542781" sldId="591"/>
            <ac:spMk id="39" creationId="{A341B3BC-A5A8-45EE-A252-34A1A89132EB}"/>
          </ac:spMkLst>
        </pc:spChg>
        <pc:spChg chg="del mod">
          <ac:chgData name="Stewart Gale" userId="3647ddd2-6040-41ae-a96d-232c23482af8" providerId="ADAL" clId="{D0DE3B36-ACA3-4B81-905C-16C01B2FBAC9}" dt="2022-04-12T16:40:09.754" v="61" actId="478"/>
          <ac:spMkLst>
            <pc:docMk/>
            <pc:sldMk cId="2465542781" sldId="591"/>
            <ac:spMk id="44" creationId="{00000000-0000-0000-0000-000000000000}"/>
          </ac:spMkLst>
        </pc:spChg>
        <pc:spChg chg="mod topLvl">
          <ac:chgData name="Stewart Gale" userId="3647ddd2-6040-41ae-a96d-232c23482af8" providerId="ADAL" clId="{D0DE3B36-ACA3-4B81-905C-16C01B2FBAC9}" dt="2023-09-30T20:04:14.184" v="789" actId="14100"/>
          <ac:spMkLst>
            <pc:docMk/>
            <pc:sldMk cId="2465542781" sldId="591"/>
            <ac:spMk id="46" creationId="{00000000-0000-0000-0000-000000000000}"/>
          </ac:spMkLst>
        </pc:spChg>
        <pc:grpChg chg="del mod">
          <ac:chgData name="Stewart Gale" userId="3647ddd2-6040-41ae-a96d-232c23482af8" providerId="ADAL" clId="{D0DE3B36-ACA3-4B81-905C-16C01B2FBAC9}" dt="2023-09-30T19:59:09.169" v="697" actId="478"/>
          <ac:grpSpMkLst>
            <pc:docMk/>
            <pc:sldMk cId="2465542781" sldId="591"/>
            <ac:grpSpMk id="2" creationId="{00000000-0000-0000-0000-000000000000}"/>
          </ac:grpSpMkLst>
        </pc:grpChg>
        <pc:grpChg chg="mod topLvl">
          <ac:chgData name="Stewart Gale" userId="3647ddd2-6040-41ae-a96d-232c23482af8" providerId="ADAL" clId="{D0DE3B36-ACA3-4B81-905C-16C01B2FBAC9}" dt="2023-09-30T20:02:25.290" v="751" actId="1076"/>
          <ac:grpSpMkLst>
            <pc:docMk/>
            <pc:sldMk cId="2465542781" sldId="591"/>
            <ac:grpSpMk id="7" creationId="{00000000-0000-0000-0000-000000000000}"/>
          </ac:grpSpMkLst>
        </pc:grpChg>
        <pc:grpChg chg="add del mod">
          <ac:chgData name="Stewart Gale" userId="3647ddd2-6040-41ae-a96d-232c23482af8" providerId="ADAL" clId="{D0DE3B36-ACA3-4B81-905C-16C01B2FBAC9}" dt="2023-09-30T20:01:19.828" v="731" actId="165"/>
          <ac:grpSpMkLst>
            <pc:docMk/>
            <pc:sldMk cId="2465542781" sldId="591"/>
            <ac:grpSpMk id="27" creationId="{2EC40E94-3784-8EFE-320F-BDF7F03BC64E}"/>
          </ac:grpSpMkLst>
        </pc:grpChg>
        <pc:graphicFrameChg chg="mod modGraphic">
          <ac:chgData name="Stewart Gale" userId="3647ddd2-6040-41ae-a96d-232c23482af8" providerId="ADAL" clId="{D0DE3B36-ACA3-4B81-905C-16C01B2FBAC9}" dt="2023-09-30T20:30:49.833" v="1632" actId="207"/>
          <ac:graphicFrameMkLst>
            <pc:docMk/>
            <pc:sldMk cId="2465542781" sldId="591"/>
            <ac:graphicFrameMk id="5" creationId="{00000000-0000-0000-0000-000000000000}"/>
          </ac:graphicFrameMkLst>
        </pc:graphicFrame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465542781" sldId="591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20:01:19.828" v="731" actId="165"/>
          <ac:cxnSpMkLst>
            <pc:docMk/>
            <pc:sldMk cId="2465542781" sldId="591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20:01:19.828" v="731" actId="165"/>
          <ac:cxnSpMkLst>
            <pc:docMk/>
            <pc:sldMk cId="2465542781" sldId="591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20:01:19.828" v="731" actId="165"/>
          <ac:cxnSpMkLst>
            <pc:docMk/>
            <pc:sldMk cId="2465542781" sldId="591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20:01:19.828" v="731" actId="165"/>
          <ac:cxnSpMkLst>
            <pc:docMk/>
            <pc:sldMk cId="2465542781" sldId="591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20:01:19.828" v="731" actId="165"/>
          <ac:cxnSpMkLst>
            <pc:docMk/>
            <pc:sldMk cId="2465542781" sldId="591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20:01:19.828" v="731" actId="165"/>
          <ac:cxnSpMkLst>
            <pc:docMk/>
            <pc:sldMk cId="2465542781" sldId="591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20:01:19.828" v="731" actId="165"/>
          <ac:cxnSpMkLst>
            <pc:docMk/>
            <pc:sldMk cId="2465542781" sldId="591"/>
            <ac:cxnSpMk id="14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16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4:52.917" v="792" actId="1582"/>
          <ac:cxnSpMkLst>
            <pc:docMk/>
            <pc:sldMk cId="2465542781" sldId="591"/>
            <ac:cxnSpMk id="17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18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19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20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21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22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23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4:52.917" v="792" actId="1582"/>
          <ac:cxnSpMkLst>
            <pc:docMk/>
            <pc:sldMk cId="2465542781" sldId="591"/>
            <ac:cxnSpMk id="24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31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32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2-04-12T16:40:09.754" v="61" actId="478"/>
          <ac:cxnSpMkLst>
            <pc:docMk/>
            <pc:sldMk cId="2465542781" sldId="591"/>
            <ac:cxnSpMk id="38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4:27.638" v="791" actId="1076"/>
          <ac:cxnSpMkLst>
            <pc:docMk/>
            <pc:sldMk cId="2465542781" sldId="591"/>
            <ac:cxnSpMk id="45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2-04-12T16:40:09.754" v="61" actId="478"/>
          <ac:cxnSpMkLst>
            <pc:docMk/>
            <pc:sldMk cId="2465542781" sldId="591"/>
            <ac:cxnSpMk id="58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62" creationId="{00000000-0000-0000-0000-000000000000}"/>
          </ac:cxnSpMkLst>
        </pc:cxnChg>
        <pc:cxnChg chg="mod topLvl">
          <ac:chgData name="Stewart Gale" userId="3647ddd2-6040-41ae-a96d-232c23482af8" providerId="ADAL" clId="{D0DE3B36-ACA3-4B81-905C-16C01B2FBAC9}" dt="2023-09-30T20:02:25.290" v="751" actId="1076"/>
          <ac:cxnSpMkLst>
            <pc:docMk/>
            <pc:sldMk cId="2465542781" sldId="591"/>
            <ac:cxnSpMk id="6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D0DE3B36-ACA3-4B81-905C-16C01B2FBAC9}" dt="2024-02-29T04:19:19.589" v="1654" actId="732"/>
        <pc:sldMkLst>
          <pc:docMk/>
          <pc:sldMk cId="4134262021" sldId="592"/>
        </pc:sldMkLst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4134262021" sldId="592"/>
            <ac:spMk id="4" creationId="{00000000-0000-0000-0000-000000000000}"/>
          </ac:spMkLst>
        </pc:spChg>
        <pc:spChg chg="add mod">
          <ac:chgData name="Stewart Gale" userId="3647ddd2-6040-41ae-a96d-232c23482af8" providerId="ADAL" clId="{D0DE3B36-ACA3-4B81-905C-16C01B2FBAC9}" dt="2023-09-30T20:10:49.277" v="1187" actId="1076"/>
          <ac:spMkLst>
            <pc:docMk/>
            <pc:sldMk cId="4134262021" sldId="592"/>
            <ac:spMk id="7" creationId="{473E6B8C-1A19-36A2-022E-FEF5D23609D9}"/>
          </ac:spMkLst>
        </pc:spChg>
        <pc:spChg chg="add mod">
          <ac:chgData name="Stewart Gale" userId="3647ddd2-6040-41ae-a96d-232c23482af8" providerId="ADAL" clId="{D0DE3B36-ACA3-4B81-905C-16C01B2FBAC9}" dt="2023-09-30T20:14:50.112" v="1267" actId="207"/>
          <ac:spMkLst>
            <pc:docMk/>
            <pc:sldMk cId="4134262021" sldId="592"/>
            <ac:spMk id="10" creationId="{237AF900-5828-F5E5-EFAD-C3B76D0B895C}"/>
          </ac:spMkLst>
        </pc:spChg>
        <pc:spChg chg="add mod">
          <ac:chgData name="Stewart Gale" userId="3647ddd2-6040-41ae-a96d-232c23482af8" providerId="ADAL" clId="{D0DE3B36-ACA3-4B81-905C-16C01B2FBAC9}" dt="2023-09-30T20:15:01.625" v="1273" actId="14100"/>
          <ac:spMkLst>
            <pc:docMk/>
            <pc:sldMk cId="4134262021" sldId="592"/>
            <ac:spMk id="11" creationId="{BB9E31F4-2656-47E9-1A1E-26BA706E7BAC}"/>
          </ac:spMkLst>
        </pc:spChg>
        <pc:grpChg chg="del mod">
          <ac:chgData name="Stewart Gale" userId="3647ddd2-6040-41ae-a96d-232c23482af8" providerId="ADAL" clId="{D0DE3B36-ACA3-4B81-905C-16C01B2FBAC9}" dt="2023-09-30T20:05:48.399" v="796" actId="478"/>
          <ac:grpSpMkLst>
            <pc:docMk/>
            <pc:sldMk cId="4134262021" sldId="592"/>
            <ac:grpSpMk id="3" creationId="{00000000-0000-0000-0000-000000000000}"/>
          </ac:grpSpMkLst>
        </pc:grpChg>
        <pc:picChg chg="del mod modCrop">
          <ac:chgData name="Stewart Gale" userId="3647ddd2-6040-41ae-a96d-232c23482af8" providerId="ADAL" clId="{D0DE3B36-ACA3-4B81-905C-16C01B2FBAC9}" dt="2023-09-30T20:09:43.621" v="1167" actId="21"/>
          <ac:picMkLst>
            <pc:docMk/>
            <pc:sldMk cId="4134262021" sldId="592"/>
            <ac:picMk id="2" creationId="{00000000-0000-0000-0000-000000000000}"/>
          </ac:picMkLst>
        </pc:picChg>
        <pc:picChg chg="add mod modCrop">
          <ac:chgData name="Stewart Gale" userId="3647ddd2-6040-41ae-a96d-232c23482af8" providerId="ADAL" clId="{D0DE3B36-ACA3-4B81-905C-16C01B2FBAC9}" dt="2024-02-29T04:19:19.589" v="1654" actId="732"/>
          <ac:picMkLst>
            <pc:docMk/>
            <pc:sldMk cId="4134262021" sldId="592"/>
            <ac:picMk id="2" creationId="{661DCA4B-50A3-37B3-1E83-D1E28A0C5821}"/>
          </ac:picMkLst>
        </pc:picChg>
        <pc:picChg chg="mod modCrop">
          <ac:chgData name="Stewart Gale" userId="3647ddd2-6040-41ae-a96d-232c23482af8" providerId="ADAL" clId="{D0DE3B36-ACA3-4B81-905C-16C01B2FBAC9}" dt="2023-09-30T20:15:12.310" v="1274" actId="1076"/>
          <ac:picMkLst>
            <pc:docMk/>
            <pc:sldMk cId="4134262021" sldId="592"/>
            <ac:picMk id="6" creationId="{00000000-0000-0000-0000-000000000000}"/>
          </ac:picMkLst>
        </pc:picChg>
        <pc:picChg chg="add mod modCrop">
          <ac:chgData name="Stewart Gale" userId="3647ddd2-6040-41ae-a96d-232c23482af8" providerId="ADAL" clId="{D0DE3B36-ACA3-4B81-905C-16C01B2FBAC9}" dt="2023-09-30T20:10:49.277" v="1187" actId="1076"/>
          <ac:picMkLst>
            <pc:docMk/>
            <pc:sldMk cId="4134262021" sldId="592"/>
            <ac:picMk id="8" creationId="{AE9DEB1F-8BC3-41E6-D954-DFBCD741134F}"/>
          </ac:picMkLst>
        </pc:picChg>
        <pc:picChg chg="add del mod modCrop">
          <ac:chgData name="Stewart Gale" userId="3647ddd2-6040-41ae-a96d-232c23482af8" providerId="ADAL" clId="{D0DE3B36-ACA3-4B81-905C-16C01B2FBAC9}" dt="2023-09-30T20:15:18.888" v="1275" actId="478"/>
          <ac:picMkLst>
            <pc:docMk/>
            <pc:sldMk cId="4134262021" sldId="592"/>
            <ac:picMk id="9" creationId="{2EC6473D-68B5-DD11-7E68-F501B0628D57}"/>
          </ac:picMkLst>
        </pc:pic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4134262021" sldId="592"/>
            <ac:cxnSpMk id="5" creationId="{00000000-0000-0000-0000-000000000000}"/>
          </ac:cxnSpMkLst>
        </pc:cxnChg>
      </pc:sldChg>
      <pc:sldChg chg="delSp modSp del mod">
        <pc:chgData name="Stewart Gale" userId="3647ddd2-6040-41ae-a96d-232c23482af8" providerId="ADAL" clId="{D0DE3B36-ACA3-4B81-905C-16C01B2FBAC9}" dt="2024-02-29T04:16:27.794" v="1633" actId="47"/>
        <pc:sldMkLst>
          <pc:docMk/>
          <pc:sldMk cId="2304541548" sldId="593"/>
        </pc:sldMkLst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304541548" sldId="593"/>
            <ac:spMk id="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5:35.933" v="235" actId="1076"/>
          <ac:spMkLst>
            <pc:docMk/>
            <pc:sldMk cId="2304541548" sldId="593"/>
            <ac:spMk id="14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5:35.933" v="235" actId="1076"/>
          <ac:spMkLst>
            <pc:docMk/>
            <pc:sldMk cId="2304541548" sldId="593"/>
            <ac:spMk id="26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304541548" sldId="593"/>
            <ac:spMk id="27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304541548" sldId="593"/>
            <ac:spMk id="28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304541548" sldId="593"/>
            <ac:spMk id="29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304541548" sldId="593"/>
            <ac:spMk id="32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304541548" sldId="593"/>
            <ac:spMk id="3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304541548" sldId="593"/>
            <ac:spMk id="34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304541548" sldId="593"/>
            <ac:spMk id="36" creationId="{00000000-0000-0000-0000-000000000000}"/>
          </ac:spMkLst>
        </pc:spChg>
        <pc:grpChg chg="del mod">
          <ac:chgData name="Stewart Gale" userId="3647ddd2-6040-41ae-a96d-232c23482af8" providerId="ADAL" clId="{D0DE3B36-ACA3-4B81-905C-16C01B2FBAC9}" dt="2023-09-30T19:25:27.331" v="234" actId="478"/>
          <ac:grpSpMkLst>
            <pc:docMk/>
            <pc:sldMk cId="2304541548" sldId="593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D0DE3B36-ACA3-4B81-905C-16C01B2FBAC9}" dt="2023-09-30T19:25:35.933" v="235" actId="1076"/>
          <ac:grpSpMkLst>
            <pc:docMk/>
            <pc:sldMk cId="2304541548" sldId="593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304541548" sldId="59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304541548" sldId="593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304541548" sldId="59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304541548" sldId="593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304541548" sldId="59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304541548" sldId="593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304541548" sldId="59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304541548" sldId="593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35.933" v="235" actId="1076"/>
          <ac:cxnSpMkLst>
            <pc:docMk/>
            <pc:sldMk cId="2304541548" sldId="593"/>
            <ac:cxnSpMk id="23" creationId="{00000000-0000-0000-0000-000000000000}"/>
          </ac:cxnSpMkLst>
        </pc:cxnChg>
      </pc:sldChg>
      <pc:sldChg chg="addSp delSp modSp del mod delAnim modNotes">
        <pc:chgData name="Stewart Gale" userId="3647ddd2-6040-41ae-a96d-232c23482af8" providerId="ADAL" clId="{D0DE3B36-ACA3-4B81-905C-16C01B2FBAC9}" dt="2024-02-29T04:20:51.566" v="1676" actId="47"/>
        <pc:sldMkLst>
          <pc:docMk/>
          <pc:sldMk cId="608434893" sldId="594"/>
        </pc:sldMkLst>
        <pc:spChg chg="del mod">
          <ac:chgData name="Stewart Gale" userId="3647ddd2-6040-41ae-a96d-232c23482af8" providerId="ADAL" clId="{D0DE3B36-ACA3-4B81-905C-16C01B2FBAC9}" dt="2023-09-30T20:22:32.516" v="1519" actId="21"/>
          <ac:spMkLst>
            <pc:docMk/>
            <pc:sldMk cId="608434893" sldId="594"/>
            <ac:spMk id="11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20:22:32.516" v="1519" actId="21"/>
          <ac:spMkLst>
            <pc:docMk/>
            <pc:sldMk cId="608434893" sldId="594"/>
            <ac:spMk id="12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20:22:32.516" v="1519" actId="21"/>
          <ac:spMkLst>
            <pc:docMk/>
            <pc:sldMk cId="608434893" sldId="594"/>
            <ac:spMk id="13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20:22:32.516" v="1519" actId="21"/>
          <ac:spMkLst>
            <pc:docMk/>
            <pc:sldMk cId="608434893" sldId="594"/>
            <ac:spMk id="18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20:22:32.516" v="1519" actId="21"/>
          <ac:spMkLst>
            <pc:docMk/>
            <pc:sldMk cId="608434893" sldId="594"/>
            <ac:spMk id="19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20:22:32.516" v="1519" actId="21"/>
          <ac:spMkLst>
            <pc:docMk/>
            <pc:sldMk cId="608434893" sldId="594"/>
            <ac:spMk id="24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20:22:32.516" v="1519" actId="21"/>
          <ac:spMkLst>
            <pc:docMk/>
            <pc:sldMk cId="608434893" sldId="594"/>
            <ac:spMk id="25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20:22:32.516" v="1519" actId="21"/>
          <ac:spMkLst>
            <pc:docMk/>
            <pc:sldMk cId="608434893" sldId="594"/>
            <ac:spMk id="26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608434893" sldId="594"/>
            <ac:spMk id="28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3-09-30T20:22:25" v="1517" actId="478"/>
          <ac:spMkLst>
            <pc:docMk/>
            <pc:sldMk cId="608434893" sldId="594"/>
            <ac:spMk id="30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4-02-29T04:20:08.804" v="1671" actId="1076"/>
          <ac:spMkLst>
            <pc:docMk/>
            <pc:sldMk cId="608434893" sldId="594"/>
            <ac:spMk id="31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4-02-29T04:20:15.591" v="1673" actId="1076"/>
          <ac:spMkLst>
            <pc:docMk/>
            <pc:sldMk cId="608434893" sldId="594"/>
            <ac:spMk id="32" creationId="{00000000-0000-0000-0000-000000000000}"/>
          </ac:spMkLst>
        </pc:spChg>
        <pc:spChg chg="add mod">
          <ac:chgData name="Stewart Gale" userId="3647ddd2-6040-41ae-a96d-232c23482af8" providerId="ADAL" clId="{D0DE3B36-ACA3-4B81-905C-16C01B2FBAC9}" dt="2023-09-30T20:23:44.567" v="1540" actId="403"/>
          <ac:spMkLst>
            <pc:docMk/>
            <pc:sldMk cId="608434893" sldId="594"/>
            <ac:spMk id="33" creationId="{D6D16D0E-E338-F8D6-B57E-790B4BFB515A}"/>
          </ac:spMkLst>
        </pc:spChg>
        <pc:spChg chg="del mod">
          <ac:chgData name="Stewart Gale" userId="3647ddd2-6040-41ae-a96d-232c23482af8" providerId="ADAL" clId="{D0DE3B36-ACA3-4B81-905C-16C01B2FBAC9}" dt="2024-02-29T04:19:37.909" v="1658" actId="478"/>
          <ac:spMkLst>
            <pc:docMk/>
            <pc:sldMk cId="608434893" sldId="594"/>
            <ac:spMk id="35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4-02-29T04:19:39.428" v="1659" actId="478"/>
          <ac:spMkLst>
            <pc:docMk/>
            <pc:sldMk cId="608434893" sldId="594"/>
            <ac:spMk id="36" creationId="{00000000-0000-0000-0000-000000000000}"/>
          </ac:spMkLst>
        </pc:spChg>
        <pc:spChg chg="add mod">
          <ac:chgData name="Stewart Gale" userId="3647ddd2-6040-41ae-a96d-232c23482af8" providerId="ADAL" clId="{D0DE3B36-ACA3-4B81-905C-16C01B2FBAC9}" dt="2023-09-30T20:23:28.776" v="1536" actId="1076"/>
          <ac:spMkLst>
            <pc:docMk/>
            <pc:sldMk cId="608434893" sldId="594"/>
            <ac:spMk id="45" creationId="{D5367751-EF70-F2EC-BC1C-BC7E5D5D6E19}"/>
          </ac:spMkLst>
        </pc:spChg>
        <pc:spChg chg="add mod">
          <ac:chgData name="Stewart Gale" userId="3647ddd2-6040-41ae-a96d-232c23482af8" providerId="ADAL" clId="{D0DE3B36-ACA3-4B81-905C-16C01B2FBAC9}" dt="2023-09-30T20:23:28.776" v="1536" actId="1076"/>
          <ac:spMkLst>
            <pc:docMk/>
            <pc:sldMk cId="608434893" sldId="594"/>
            <ac:spMk id="46" creationId="{2A9BC861-E773-4728-913A-77BC123DA60B}"/>
          </ac:spMkLst>
        </pc:spChg>
        <pc:spChg chg="add mod">
          <ac:chgData name="Stewart Gale" userId="3647ddd2-6040-41ae-a96d-232c23482af8" providerId="ADAL" clId="{D0DE3B36-ACA3-4B81-905C-16C01B2FBAC9}" dt="2023-09-30T20:23:28.776" v="1536" actId="1076"/>
          <ac:spMkLst>
            <pc:docMk/>
            <pc:sldMk cId="608434893" sldId="594"/>
            <ac:spMk id="47" creationId="{6F115742-A26E-9DCB-FD4A-AB475819EB9D}"/>
          </ac:spMkLst>
        </pc:spChg>
        <pc:spChg chg="add mod">
          <ac:chgData name="Stewart Gale" userId="3647ddd2-6040-41ae-a96d-232c23482af8" providerId="ADAL" clId="{D0DE3B36-ACA3-4B81-905C-16C01B2FBAC9}" dt="2023-09-30T20:23:28.776" v="1536" actId="1076"/>
          <ac:spMkLst>
            <pc:docMk/>
            <pc:sldMk cId="608434893" sldId="594"/>
            <ac:spMk id="52" creationId="{E0627F4C-888E-5607-6EA8-2EFC67809192}"/>
          </ac:spMkLst>
        </pc:spChg>
        <pc:spChg chg="add mod">
          <ac:chgData name="Stewart Gale" userId="3647ddd2-6040-41ae-a96d-232c23482af8" providerId="ADAL" clId="{D0DE3B36-ACA3-4B81-905C-16C01B2FBAC9}" dt="2023-09-30T20:23:28.776" v="1536" actId="1076"/>
          <ac:spMkLst>
            <pc:docMk/>
            <pc:sldMk cId="608434893" sldId="594"/>
            <ac:spMk id="53" creationId="{E882F95D-E028-3B90-D3B0-8E27FB6C9D16}"/>
          </ac:spMkLst>
        </pc:spChg>
        <pc:spChg chg="add mod">
          <ac:chgData name="Stewart Gale" userId="3647ddd2-6040-41ae-a96d-232c23482af8" providerId="ADAL" clId="{D0DE3B36-ACA3-4B81-905C-16C01B2FBAC9}" dt="2023-09-30T20:23:28.776" v="1536" actId="1076"/>
          <ac:spMkLst>
            <pc:docMk/>
            <pc:sldMk cId="608434893" sldId="594"/>
            <ac:spMk id="58" creationId="{96E0C0AA-BB94-C70B-2D3C-50710DDF7411}"/>
          </ac:spMkLst>
        </pc:spChg>
        <pc:spChg chg="add mod">
          <ac:chgData name="Stewart Gale" userId="3647ddd2-6040-41ae-a96d-232c23482af8" providerId="ADAL" clId="{D0DE3B36-ACA3-4B81-905C-16C01B2FBAC9}" dt="2023-09-30T20:23:28.776" v="1536" actId="1076"/>
          <ac:spMkLst>
            <pc:docMk/>
            <pc:sldMk cId="608434893" sldId="594"/>
            <ac:spMk id="59" creationId="{1A531A03-6944-98DF-3922-8DA21FAF1D17}"/>
          </ac:spMkLst>
        </pc:spChg>
        <pc:spChg chg="add mod">
          <ac:chgData name="Stewart Gale" userId="3647ddd2-6040-41ae-a96d-232c23482af8" providerId="ADAL" clId="{D0DE3B36-ACA3-4B81-905C-16C01B2FBAC9}" dt="2023-09-30T20:23:34.782" v="1537" actId="1076"/>
          <ac:spMkLst>
            <pc:docMk/>
            <pc:sldMk cId="608434893" sldId="594"/>
            <ac:spMk id="60" creationId="{61FC6AF1-73A7-E93D-0DEE-BF4006DEF7A2}"/>
          </ac:spMkLst>
        </pc:spChg>
        <pc:grpChg chg="del mod">
          <ac:chgData name="Stewart Gale" userId="3647ddd2-6040-41ae-a96d-232c23482af8" providerId="ADAL" clId="{D0DE3B36-ACA3-4B81-905C-16C01B2FBAC9}" dt="2023-09-30T20:20:49.907" v="1477" actId="478"/>
          <ac:grpSpMkLst>
            <pc:docMk/>
            <pc:sldMk cId="608434893" sldId="594"/>
            <ac:grpSpMk id="27" creationId="{00000000-0000-0000-0000-000000000000}"/>
          </ac:grpSpMkLst>
        </pc:grp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2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3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5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6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7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8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9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10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15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16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17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20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21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D0DE3B36-ACA3-4B81-905C-16C01B2FBAC9}" dt="2023-09-30T20:22:32.516" v="1519" actId="21"/>
          <ac:cxnSpMkLst>
            <pc:docMk/>
            <pc:sldMk cId="608434893" sldId="594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608434893" sldId="594"/>
            <ac:cxnSpMk id="29" creationId="{00000000-0000-0000-0000-000000000000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34" creationId="{9BDCD4A2-1884-595E-D529-245D6E6F9624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37" creationId="{D692935D-6ECA-1E5F-68AA-E9D1A010C5F6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38" creationId="{9622B020-3FF1-7350-8B92-EF519C3004B9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39" creationId="{03BB417C-DA36-F4DB-4D54-2E817AD53883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40" creationId="{2E46F4B7-4844-8CD5-4D5B-E99F6A650248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41" creationId="{FB2D5E0C-0ED5-CCAB-023E-D0DDC55B6371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42" creationId="{905DDEB8-B1B0-D142-23C0-F4D0D43807F6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43" creationId="{5633CF5F-E5F5-C1E0-6FFE-6087862D5EB6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44" creationId="{BE5501EE-7665-2153-0F2A-0B6D081FB5F6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48" creationId="{D088189D-C4B2-E242-604C-35348F7A0E98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49" creationId="{CBDF638D-E3F6-EA1F-FCAD-5BDAA0074325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50" creationId="{96499B8E-1D3D-C140-A88A-C3538592B170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51" creationId="{63BA67C1-CFFB-23C0-AB90-7CF92918A962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54" creationId="{13B46803-8B97-2BB5-C5BB-4453266DD7F2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55" creationId="{C7EC3FE7-EFA4-EFB7-669F-1554B2FF1E22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56" creationId="{66CE391B-6CF7-4AD9-2B79-558D08FFC8C1}"/>
          </ac:cxnSpMkLst>
        </pc:cxnChg>
        <pc:cxnChg chg="add mod">
          <ac:chgData name="Stewart Gale" userId="3647ddd2-6040-41ae-a96d-232c23482af8" providerId="ADAL" clId="{D0DE3B36-ACA3-4B81-905C-16C01B2FBAC9}" dt="2023-09-30T20:23:28.776" v="1536" actId="1076"/>
          <ac:cxnSpMkLst>
            <pc:docMk/>
            <pc:sldMk cId="608434893" sldId="594"/>
            <ac:cxnSpMk id="57" creationId="{EBB0B48C-B0DC-73DD-E183-3A502A16DEE7}"/>
          </ac:cxnSpMkLst>
        </pc:cxnChg>
      </pc:sldChg>
      <pc:sldChg chg="addSp delSp modSp mod modAnim">
        <pc:chgData name="Stewart Gale" userId="3647ddd2-6040-41ae-a96d-232c23482af8" providerId="ADAL" clId="{D0DE3B36-ACA3-4B81-905C-16C01B2FBAC9}" dt="2024-02-29T04:17:15.388" v="1639"/>
        <pc:sldMkLst>
          <pc:docMk/>
          <pc:sldMk cId="2484115059" sldId="605"/>
        </pc:sldMkLst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2484115059" sldId="605"/>
            <ac:spMk id="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49:51.701" v="554" actId="1076"/>
          <ac:spMkLst>
            <pc:docMk/>
            <pc:sldMk cId="2484115059" sldId="605"/>
            <ac:spMk id="6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50:11.046" v="557" actId="113"/>
          <ac:spMkLst>
            <pc:docMk/>
            <pc:sldMk cId="2484115059" sldId="605"/>
            <ac:spMk id="7" creationId="{00000000-0000-0000-0000-000000000000}"/>
          </ac:spMkLst>
        </pc:spChg>
        <pc:spChg chg="add mod">
          <ac:chgData name="Stewart Gale" userId="3647ddd2-6040-41ae-a96d-232c23482af8" providerId="ADAL" clId="{D0DE3B36-ACA3-4B81-905C-16C01B2FBAC9}" dt="2023-09-30T20:12:05.575" v="1205" actId="1076"/>
          <ac:spMkLst>
            <pc:docMk/>
            <pc:sldMk cId="2484115059" sldId="605"/>
            <ac:spMk id="8" creationId="{1F803B84-80B7-D2B5-926B-1D99F217EEC3}"/>
          </ac:spMkLst>
        </pc:spChg>
        <pc:spChg chg="mod">
          <ac:chgData name="Stewart Gale" userId="3647ddd2-6040-41ae-a96d-232c23482af8" providerId="ADAL" clId="{D0DE3B36-ACA3-4B81-905C-16C01B2FBAC9}" dt="2023-09-30T20:12:05.575" v="1205" actId="1076"/>
          <ac:spMkLst>
            <pc:docMk/>
            <pc:sldMk cId="2484115059" sldId="605"/>
            <ac:spMk id="13" creationId="{00000000-0000-0000-0000-000000000000}"/>
          </ac:spMkLst>
        </pc:spChg>
        <pc:grpChg chg="del mod">
          <ac:chgData name="Stewart Gale" userId="3647ddd2-6040-41ae-a96d-232c23482af8" providerId="ADAL" clId="{D0DE3B36-ACA3-4B81-905C-16C01B2FBAC9}" dt="2023-09-30T19:45:35.115" v="492" actId="478"/>
          <ac:grpSpMkLst>
            <pc:docMk/>
            <pc:sldMk cId="2484115059" sldId="60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2484115059" sldId="605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D0DE3B36-ACA3-4B81-905C-16C01B2FBAC9}" dt="2024-02-29T04:16:55.860" v="1637"/>
        <pc:sldMkLst>
          <pc:docMk/>
          <pc:sldMk cId="1832520890" sldId="607"/>
        </pc:sldMkLst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1832520890" sldId="607"/>
            <ac:spMk id="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59:00.680" v="696" actId="207"/>
          <ac:spMkLst>
            <pc:docMk/>
            <pc:sldMk cId="1832520890" sldId="607"/>
            <ac:spMk id="5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57:37.216" v="690" actId="255"/>
          <ac:spMkLst>
            <pc:docMk/>
            <pc:sldMk cId="1832520890" sldId="607"/>
            <ac:spMk id="6" creationId="{00000000-0000-0000-0000-000000000000}"/>
          </ac:spMkLst>
        </pc:spChg>
        <pc:spChg chg="add mod">
          <ac:chgData name="Stewart Gale" userId="3647ddd2-6040-41ae-a96d-232c23482af8" providerId="ADAL" clId="{D0DE3B36-ACA3-4B81-905C-16C01B2FBAC9}" dt="2023-09-30T19:57:13.876" v="682" actId="1036"/>
          <ac:spMkLst>
            <pc:docMk/>
            <pc:sldMk cId="1832520890" sldId="607"/>
            <ac:spMk id="8" creationId="{F05DAA74-D0D1-3C86-BCE7-3CA2DBDD5D53}"/>
          </ac:spMkLst>
        </pc:spChg>
        <pc:spChg chg="add del">
          <ac:chgData name="Stewart Gale" userId="3647ddd2-6040-41ae-a96d-232c23482af8" providerId="ADAL" clId="{D0DE3B36-ACA3-4B81-905C-16C01B2FBAC9}" dt="2023-09-30T19:53:09.602" v="601" actId="22"/>
          <ac:spMkLst>
            <pc:docMk/>
            <pc:sldMk cId="1832520890" sldId="607"/>
            <ac:spMk id="10" creationId="{F7578260-EC50-FAF4-A6F4-913B53B8D87F}"/>
          </ac:spMkLst>
        </pc:spChg>
        <pc:spChg chg="add mod">
          <ac:chgData name="Stewart Gale" userId="3647ddd2-6040-41ae-a96d-232c23482af8" providerId="ADAL" clId="{D0DE3B36-ACA3-4B81-905C-16C01B2FBAC9}" dt="2023-09-30T19:57:13.876" v="682" actId="1036"/>
          <ac:spMkLst>
            <pc:docMk/>
            <pc:sldMk cId="1832520890" sldId="607"/>
            <ac:spMk id="12" creationId="{C3391E20-74D0-5F05-251F-9C69D0AA8301}"/>
          </ac:spMkLst>
        </pc:spChg>
        <pc:spChg chg="add mod">
          <ac:chgData name="Stewart Gale" userId="3647ddd2-6040-41ae-a96d-232c23482af8" providerId="ADAL" clId="{D0DE3B36-ACA3-4B81-905C-16C01B2FBAC9}" dt="2023-09-30T19:57:13.876" v="682" actId="1036"/>
          <ac:spMkLst>
            <pc:docMk/>
            <pc:sldMk cId="1832520890" sldId="607"/>
            <ac:spMk id="14" creationId="{111D3652-255E-A945-B98F-A9AD0795A239}"/>
          </ac:spMkLst>
        </pc:spChg>
        <pc:spChg chg="add mod">
          <ac:chgData name="Stewart Gale" userId="3647ddd2-6040-41ae-a96d-232c23482af8" providerId="ADAL" clId="{D0DE3B36-ACA3-4B81-905C-16C01B2FBAC9}" dt="2023-09-30T19:57:13.876" v="682" actId="1036"/>
          <ac:spMkLst>
            <pc:docMk/>
            <pc:sldMk cId="1832520890" sldId="607"/>
            <ac:spMk id="16" creationId="{BE7AF10A-C8DB-BE8A-B70B-38C73EA465DD}"/>
          </ac:spMkLst>
        </pc:spChg>
        <pc:spChg chg="add mod">
          <ac:chgData name="Stewart Gale" userId="3647ddd2-6040-41ae-a96d-232c23482af8" providerId="ADAL" clId="{D0DE3B36-ACA3-4B81-905C-16C01B2FBAC9}" dt="2023-09-30T19:57:43.863" v="691" actId="1076"/>
          <ac:spMkLst>
            <pc:docMk/>
            <pc:sldMk cId="1832520890" sldId="607"/>
            <ac:spMk id="18" creationId="{0FF8734C-613D-EA11-71DB-CCB33192FDCD}"/>
          </ac:spMkLst>
        </pc:spChg>
        <pc:spChg chg="add mod">
          <ac:chgData name="Stewart Gale" userId="3647ddd2-6040-41ae-a96d-232c23482af8" providerId="ADAL" clId="{D0DE3B36-ACA3-4B81-905C-16C01B2FBAC9}" dt="2023-09-30T19:57:37.216" v="690" actId="255"/>
          <ac:spMkLst>
            <pc:docMk/>
            <pc:sldMk cId="1832520890" sldId="607"/>
            <ac:spMk id="20" creationId="{20672126-1F63-BCEE-E128-1CF3A3801B9C}"/>
          </ac:spMkLst>
        </pc:spChg>
        <pc:grpChg chg="del mod">
          <ac:chgData name="Stewart Gale" userId="3647ddd2-6040-41ae-a96d-232c23482af8" providerId="ADAL" clId="{D0DE3B36-ACA3-4B81-905C-16C01B2FBAC9}" dt="2023-09-30T19:50:24.531" v="558" actId="478"/>
          <ac:grpSpMkLst>
            <pc:docMk/>
            <pc:sldMk cId="1832520890" sldId="60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1832520890" sldId="60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0DE3B36-ACA3-4B81-905C-16C01B2FBAC9}" dt="2023-09-30T19:25:19.755" v="233" actId="207"/>
        <pc:sldMkLst>
          <pc:docMk/>
          <pc:sldMk cId="179525149" sldId="608"/>
        </pc:sldMkLst>
        <pc:spChg chg="mod">
          <ac:chgData name="Stewart Gale" userId="3647ddd2-6040-41ae-a96d-232c23482af8" providerId="ADAL" clId="{D0DE3B36-ACA3-4B81-905C-16C01B2FBAC9}" dt="2023-09-30T19:25:08.432" v="231" actId="207"/>
          <ac:spMkLst>
            <pc:docMk/>
            <pc:sldMk cId="179525149" sldId="608"/>
            <ac:spMk id="2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179525149" sldId="608"/>
            <ac:spMk id="4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5:19.755" v="233" actId="207"/>
          <ac:spMkLst>
            <pc:docMk/>
            <pc:sldMk cId="179525149" sldId="608"/>
            <ac:spMk id="8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3:39.761" v="229" actId="1076"/>
          <ac:spMkLst>
            <pc:docMk/>
            <pc:sldMk cId="179525149" sldId="608"/>
            <ac:spMk id="9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3:22.700" v="226" actId="1076"/>
          <ac:spMkLst>
            <pc:docMk/>
            <pc:sldMk cId="179525149" sldId="608"/>
            <ac:spMk id="10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3:33.818" v="228" actId="1076"/>
          <ac:spMkLst>
            <pc:docMk/>
            <pc:sldMk cId="179525149" sldId="608"/>
            <ac:spMk id="11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3:46.657" v="230" actId="1076"/>
          <ac:spMkLst>
            <pc:docMk/>
            <pc:sldMk cId="179525149" sldId="608"/>
            <ac:spMk id="12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3:46.657" v="230" actId="1076"/>
          <ac:spMkLst>
            <pc:docMk/>
            <pc:sldMk cId="179525149" sldId="608"/>
            <ac:spMk id="1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3:46.657" v="230" actId="1076"/>
          <ac:spMkLst>
            <pc:docMk/>
            <pc:sldMk cId="179525149" sldId="608"/>
            <ac:spMk id="14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3:46.657" v="230" actId="1076"/>
          <ac:spMkLst>
            <pc:docMk/>
            <pc:sldMk cId="179525149" sldId="608"/>
            <ac:spMk id="15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3:46.657" v="230" actId="1076"/>
          <ac:spMkLst>
            <pc:docMk/>
            <pc:sldMk cId="179525149" sldId="608"/>
            <ac:spMk id="16" creationId="{00000000-0000-0000-0000-000000000000}"/>
          </ac:spMkLst>
        </pc:spChg>
        <pc:grpChg chg="del mod">
          <ac:chgData name="Stewart Gale" userId="3647ddd2-6040-41ae-a96d-232c23482af8" providerId="ADAL" clId="{D0DE3B36-ACA3-4B81-905C-16C01B2FBAC9}" dt="2023-09-30T19:21:03.543" v="186" actId="478"/>
          <ac:grpSpMkLst>
            <pc:docMk/>
            <pc:sldMk cId="179525149" sldId="608"/>
            <ac:grpSpMk id="3" creationId="{00000000-0000-0000-0000-000000000000}"/>
          </ac:grpSpMkLst>
        </pc:grpChg>
        <pc:graphicFrameChg chg="mod modGraphic">
          <ac:chgData name="Stewart Gale" userId="3647ddd2-6040-41ae-a96d-232c23482af8" providerId="ADAL" clId="{D0DE3B36-ACA3-4B81-905C-16C01B2FBAC9}" dt="2023-09-30T19:25:16.160" v="232" actId="207"/>
          <ac:graphicFrameMkLst>
            <pc:docMk/>
            <pc:sldMk cId="179525149" sldId="608"/>
            <ac:graphicFrameMk id="6" creationId="{00000000-0000-0000-0000-000000000000}"/>
          </ac:graphicFrameMkLst>
        </pc:graphicFrame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179525149" sldId="608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D0DE3B36-ACA3-4B81-905C-16C01B2FBAC9}" dt="2023-09-30T19:00:45.106" v="81" actId="1076"/>
        <pc:sldMkLst>
          <pc:docMk/>
          <pc:sldMk cId="3658026116" sldId="609"/>
        </pc:sldMkLst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k cId="3658026116" sldId="609"/>
            <ac:spMk id="3" creationId="{1DCD659B-9B0F-4736-B272-47379BEFFD3A}"/>
          </ac:spMkLst>
        </pc:spChg>
        <pc:spChg chg="mod">
          <ac:chgData name="Stewart Gale" userId="3647ddd2-6040-41ae-a96d-232c23482af8" providerId="ADAL" clId="{D0DE3B36-ACA3-4B81-905C-16C01B2FBAC9}" dt="2023-09-30T19:00:45.106" v="81" actId="1076"/>
          <ac:spMkLst>
            <pc:docMk/>
            <pc:sldMk cId="3658026116" sldId="609"/>
            <ac:spMk id="5" creationId="{00000000-0000-0000-0000-000000000000}"/>
          </ac:spMkLst>
        </pc:spChg>
        <pc:grpChg chg="del mod">
          <ac:chgData name="Stewart Gale" userId="3647ddd2-6040-41ae-a96d-232c23482af8" providerId="ADAL" clId="{D0DE3B36-ACA3-4B81-905C-16C01B2FBAC9}" dt="2023-09-30T19:00:20.021" v="71" actId="478"/>
          <ac:grpSpMkLst>
            <pc:docMk/>
            <pc:sldMk cId="3658026116" sldId="60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0DE3B36-ACA3-4B81-905C-16C01B2FBAC9}" dt="2023-09-30T19:00:18.007" v="70"/>
          <ac:cxnSpMkLst>
            <pc:docMk/>
            <pc:sldMk cId="3658026116" sldId="609"/>
            <ac:cxnSpMk id="4" creationId="{694170A7-F542-433D-AE47-C7A950C348C9}"/>
          </ac:cxnSpMkLst>
        </pc:cxnChg>
      </pc:sldChg>
      <pc:sldChg chg="addSp delSp modSp new mod ord modAnim">
        <pc:chgData name="Stewart Gale" userId="3647ddd2-6040-41ae-a96d-232c23482af8" providerId="ADAL" clId="{D0DE3B36-ACA3-4B81-905C-16C01B2FBAC9}" dt="2023-09-30T19:16:58.223" v="143" actId="1036"/>
        <pc:sldMkLst>
          <pc:docMk/>
          <pc:sldMk cId="4224043236" sldId="610"/>
        </pc:sldMkLst>
        <pc:spChg chg="mod topLvl">
          <ac:chgData name="Stewart Gale" userId="3647ddd2-6040-41ae-a96d-232c23482af8" providerId="ADAL" clId="{D0DE3B36-ACA3-4B81-905C-16C01B2FBAC9}" dt="2023-09-30T19:16:58.223" v="143" actId="1036"/>
          <ac:spMkLst>
            <pc:docMk/>
            <pc:sldMk cId="4224043236" sldId="610"/>
            <ac:spMk id="3" creationId="{E27B26D8-7E3E-26CB-A7C0-5A9061C46554}"/>
          </ac:spMkLst>
        </pc:spChg>
        <pc:spChg chg="add mod">
          <ac:chgData name="Stewart Gale" userId="3647ddd2-6040-41ae-a96d-232c23482af8" providerId="ADAL" clId="{D0DE3B36-ACA3-4B81-905C-16C01B2FBAC9}" dt="2023-09-30T19:16:58.223" v="143" actId="1036"/>
          <ac:spMkLst>
            <pc:docMk/>
            <pc:sldMk cId="4224043236" sldId="610"/>
            <ac:spMk id="5" creationId="{F53AE0FA-0431-273D-2690-DD3126A9F322}"/>
          </ac:spMkLst>
        </pc:spChg>
        <pc:spChg chg="add mod">
          <ac:chgData name="Stewart Gale" userId="3647ddd2-6040-41ae-a96d-232c23482af8" providerId="ADAL" clId="{D0DE3B36-ACA3-4B81-905C-16C01B2FBAC9}" dt="2023-09-30T19:16:58.223" v="143" actId="1036"/>
          <ac:spMkLst>
            <pc:docMk/>
            <pc:sldMk cId="4224043236" sldId="610"/>
            <ac:spMk id="13" creationId="{32C768CE-6C8C-315D-ED8F-5CD2CCB0703B}"/>
          </ac:spMkLst>
        </pc:spChg>
        <pc:spChg chg="mod topLvl">
          <ac:chgData name="Stewart Gale" userId="3647ddd2-6040-41ae-a96d-232c23482af8" providerId="ADAL" clId="{D0DE3B36-ACA3-4B81-905C-16C01B2FBAC9}" dt="2023-09-30T19:16:58.223" v="143" actId="1036"/>
          <ac:spMkLst>
            <pc:docMk/>
            <pc:sldMk cId="4224043236" sldId="610"/>
            <ac:spMk id="24" creationId="{68364218-1EBC-99D9-CDE8-D616BB3685DB}"/>
          </ac:spMkLst>
        </pc:spChg>
        <pc:spChg chg="mod topLvl">
          <ac:chgData name="Stewart Gale" userId="3647ddd2-6040-41ae-a96d-232c23482af8" providerId="ADAL" clId="{D0DE3B36-ACA3-4B81-905C-16C01B2FBAC9}" dt="2023-09-30T19:16:58.223" v="143" actId="1036"/>
          <ac:spMkLst>
            <pc:docMk/>
            <pc:sldMk cId="4224043236" sldId="610"/>
            <ac:spMk id="25" creationId="{BDC18253-3B66-40F0-7272-A864B16ABAB2}"/>
          </ac:spMkLst>
        </pc:spChg>
        <pc:spChg chg="mod topLvl">
          <ac:chgData name="Stewart Gale" userId="3647ddd2-6040-41ae-a96d-232c23482af8" providerId="ADAL" clId="{D0DE3B36-ACA3-4B81-905C-16C01B2FBAC9}" dt="2023-09-30T19:16:58.223" v="143" actId="1036"/>
          <ac:spMkLst>
            <pc:docMk/>
            <pc:sldMk cId="4224043236" sldId="610"/>
            <ac:spMk id="27" creationId="{D06B1895-5954-43E8-DCBA-6BC260605F36}"/>
          </ac:spMkLst>
        </pc:spChg>
        <pc:spChg chg="mod topLvl">
          <ac:chgData name="Stewart Gale" userId="3647ddd2-6040-41ae-a96d-232c23482af8" providerId="ADAL" clId="{D0DE3B36-ACA3-4B81-905C-16C01B2FBAC9}" dt="2023-09-30T19:16:58.223" v="143" actId="1036"/>
          <ac:spMkLst>
            <pc:docMk/>
            <pc:sldMk cId="4224043236" sldId="610"/>
            <ac:spMk id="28" creationId="{DDBA0990-F494-58AE-F3E8-3780C2F09AE4}"/>
          </ac:spMkLst>
        </pc:spChg>
        <pc:grpChg chg="add del mod">
          <ac:chgData name="Stewart Gale" userId="3647ddd2-6040-41ae-a96d-232c23482af8" providerId="ADAL" clId="{D0DE3B36-ACA3-4B81-905C-16C01B2FBAC9}" dt="2023-09-30T19:01:03.586" v="87" actId="478"/>
          <ac:grpSpMkLst>
            <pc:docMk/>
            <pc:sldMk cId="4224043236" sldId="610"/>
            <ac:grpSpMk id="2" creationId="{5CA5FCD2-05AF-6020-CED5-B365DDEE44DD}"/>
          </ac:grpSpMkLst>
        </pc:grpChg>
        <pc:grpChg chg="add mod">
          <ac:chgData name="Stewart Gale" userId="3647ddd2-6040-41ae-a96d-232c23482af8" providerId="ADAL" clId="{D0DE3B36-ACA3-4B81-905C-16C01B2FBAC9}" dt="2023-09-30T19:16:58.223" v="143" actId="1036"/>
          <ac:grpSpMkLst>
            <pc:docMk/>
            <pc:sldMk cId="4224043236" sldId="610"/>
            <ac:grpSpMk id="4" creationId="{0FE3959A-BD66-33DC-35EC-C8FBBED1666C}"/>
          </ac:grpSpMkLst>
        </pc:grpChg>
        <pc:grpChg chg="add del mod">
          <ac:chgData name="Stewart Gale" userId="3647ddd2-6040-41ae-a96d-232c23482af8" providerId="ADAL" clId="{D0DE3B36-ACA3-4B81-905C-16C01B2FBAC9}" dt="2023-09-30T19:14:07.342" v="118" actId="165"/>
          <ac:grpSpMkLst>
            <pc:docMk/>
            <pc:sldMk cId="4224043236" sldId="610"/>
            <ac:grpSpMk id="23" creationId="{E93274DB-9DE2-6241-7E3F-49F01427A8DA}"/>
          </ac:grpSpMkLst>
        </pc:grpChg>
        <pc:grpChg chg="add del mod">
          <ac:chgData name="Stewart Gale" userId="3647ddd2-6040-41ae-a96d-232c23482af8" providerId="ADAL" clId="{D0DE3B36-ACA3-4B81-905C-16C01B2FBAC9}" dt="2023-09-30T19:14:41.677" v="126" actId="165"/>
          <ac:grpSpMkLst>
            <pc:docMk/>
            <pc:sldMk cId="4224043236" sldId="610"/>
            <ac:grpSpMk id="26" creationId="{B23995EF-3E0B-BA34-BD8A-85F6A62B1458}"/>
          </ac:grpSpMkLst>
        </pc:grp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2" creationId="{32788B03-B498-8BAE-51D2-E161095E1BF1}"/>
          </ac:cxnSpMkLst>
        </pc:cxnChg>
        <pc:cxnChg chg="del mod topLvl">
          <ac:chgData name="Stewart Gale" userId="3647ddd2-6040-41ae-a96d-232c23482af8" providerId="ADAL" clId="{D0DE3B36-ACA3-4B81-905C-16C01B2FBAC9}" dt="2023-09-30T19:01:03.586" v="87" actId="478"/>
          <ac:cxnSpMkLst>
            <pc:docMk/>
            <pc:sldMk cId="4224043236" sldId="610"/>
            <ac:cxnSpMk id="4" creationId="{348C3BD3-8262-797C-CFFE-A265294481B6}"/>
          </ac:cxnSpMkLst>
        </pc:cxnChg>
        <pc:cxnChg chg="mod">
          <ac:chgData name="Stewart Gale" userId="3647ddd2-6040-41ae-a96d-232c23482af8" providerId="ADAL" clId="{D0DE3B36-ACA3-4B81-905C-16C01B2FBAC9}" dt="2023-09-30T19:13:45.838" v="116"/>
          <ac:cxnSpMkLst>
            <pc:docMk/>
            <pc:sldMk cId="4224043236" sldId="610"/>
            <ac:cxnSpMk id="6" creationId="{FDF82E85-9372-EEAA-0E77-686547DF7A9F}"/>
          </ac:cxnSpMkLst>
        </pc:cxnChg>
        <pc:cxnChg chg="mod">
          <ac:chgData name="Stewart Gale" userId="3647ddd2-6040-41ae-a96d-232c23482af8" providerId="ADAL" clId="{D0DE3B36-ACA3-4B81-905C-16C01B2FBAC9}" dt="2023-09-30T19:13:45.838" v="116"/>
          <ac:cxnSpMkLst>
            <pc:docMk/>
            <pc:sldMk cId="4224043236" sldId="610"/>
            <ac:cxnSpMk id="7" creationId="{888A024B-102F-C756-21D6-F38C58C5D123}"/>
          </ac:cxnSpMkLst>
        </pc:cxnChg>
        <pc:cxnChg chg="mod">
          <ac:chgData name="Stewart Gale" userId="3647ddd2-6040-41ae-a96d-232c23482af8" providerId="ADAL" clId="{D0DE3B36-ACA3-4B81-905C-16C01B2FBAC9}" dt="2023-09-30T19:13:45.838" v="116"/>
          <ac:cxnSpMkLst>
            <pc:docMk/>
            <pc:sldMk cId="4224043236" sldId="610"/>
            <ac:cxnSpMk id="8" creationId="{9734CF46-6703-4D90-2EF4-7E24749E651A}"/>
          </ac:cxnSpMkLst>
        </pc:cxnChg>
        <pc:cxnChg chg="mod">
          <ac:chgData name="Stewart Gale" userId="3647ddd2-6040-41ae-a96d-232c23482af8" providerId="ADAL" clId="{D0DE3B36-ACA3-4B81-905C-16C01B2FBAC9}" dt="2023-09-30T19:13:45.838" v="116"/>
          <ac:cxnSpMkLst>
            <pc:docMk/>
            <pc:sldMk cId="4224043236" sldId="610"/>
            <ac:cxnSpMk id="9" creationId="{BD3B50C2-CED5-7B52-5ACE-6D82E9222E7A}"/>
          </ac:cxnSpMkLst>
        </pc:cxnChg>
        <pc:cxnChg chg="mod">
          <ac:chgData name="Stewart Gale" userId="3647ddd2-6040-41ae-a96d-232c23482af8" providerId="ADAL" clId="{D0DE3B36-ACA3-4B81-905C-16C01B2FBAC9}" dt="2023-09-30T19:13:45.838" v="116"/>
          <ac:cxnSpMkLst>
            <pc:docMk/>
            <pc:sldMk cId="4224043236" sldId="610"/>
            <ac:cxnSpMk id="10" creationId="{71E3BCEB-F4D1-4E25-0FA5-ED5C6BCEFB1F}"/>
          </ac:cxnSpMkLst>
        </pc:cxnChg>
        <pc:cxnChg chg="mod">
          <ac:chgData name="Stewart Gale" userId="3647ddd2-6040-41ae-a96d-232c23482af8" providerId="ADAL" clId="{D0DE3B36-ACA3-4B81-905C-16C01B2FBAC9}" dt="2023-09-30T19:13:45.838" v="116"/>
          <ac:cxnSpMkLst>
            <pc:docMk/>
            <pc:sldMk cId="4224043236" sldId="610"/>
            <ac:cxnSpMk id="11" creationId="{FA4EFDF0-B64D-41C3-B67D-41CA97662932}"/>
          </ac:cxnSpMkLst>
        </pc:cxnChg>
        <pc:cxnChg chg="mod">
          <ac:chgData name="Stewart Gale" userId="3647ddd2-6040-41ae-a96d-232c23482af8" providerId="ADAL" clId="{D0DE3B36-ACA3-4B81-905C-16C01B2FBAC9}" dt="2023-09-30T19:13:45.838" v="116"/>
          <ac:cxnSpMkLst>
            <pc:docMk/>
            <pc:sldMk cId="4224043236" sldId="610"/>
            <ac:cxnSpMk id="12" creationId="{7F072937-9CA0-4A70-6E80-A1637AAF6108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14" creationId="{BC4D8006-3855-C78B-54C7-DF219502EBF9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15" creationId="{673BD93F-AFCF-4585-85FA-60AA927B528D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16" creationId="{B8B5FC96-9566-2ECE-9A4E-2879F1A05117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17" creationId="{FB2A04DA-B1EE-C8F1-7AEF-0367E5FA1F9D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18" creationId="{D89DD492-5C93-F9B0-E57E-4306CADA31D6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19" creationId="{4FC115CB-56FD-0DFC-88BB-2FA13945059E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20" creationId="{CF26D0DB-F8FC-3841-8A33-2BFAD87F9360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21" creationId="{27D20097-D684-379D-7457-78AC007D872B}"/>
          </ac:cxnSpMkLst>
        </pc:cxnChg>
        <pc:cxnChg chg="add mod">
          <ac:chgData name="Stewart Gale" userId="3647ddd2-6040-41ae-a96d-232c23482af8" providerId="ADAL" clId="{D0DE3B36-ACA3-4B81-905C-16C01B2FBAC9}" dt="2023-09-30T19:16:58.223" v="143" actId="1036"/>
          <ac:cxnSpMkLst>
            <pc:docMk/>
            <pc:sldMk cId="4224043236" sldId="610"/>
            <ac:cxnSpMk id="22" creationId="{D84AB1EA-8175-A156-E996-B9007536EEFD}"/>
          </ac:cxnSpMkLst>
        </pc:cxnChg>
      </pc:sldChg>
      <pc:sldChg chg="addSp delSp modSp add mod delAnim">
        <pc:chgData name="Stewart Gale" userId="3647ddd2-6040-41ae-a96d-232c23482af8" providerId="ADAL" clId="{D0DE3B36-ACA3-4B81-905C-16C01B2FBAC9}" dt="2023-09-30T19:28:44.871" v="308" actId="1035"/>
        <pc:sldMkLst>
          <pc:docMk/>
          <pc:sldMk cId="1611214976" sldId="611"/>
        </pc:sldMkLst>
        <pc:spChg chg="mod">
          <ac:chgData name="Stewart Gale" userId="3647ddd2-6040-41ae-a96d-232c23482af8" providerId="ADAL" clId="{D0DE3B36-ACA3-4B81-905C-16C01B2FBAC9}" dt="2023-09-30T19:26:15.811" v="251" actId="20577"/>
          <ac:spMkLst>
            <pc:docMk/>
            <pc:sldMk cId="1611214976" sldId="611"/>
            <ac:spMk id="14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5:48.127" v="237" actId="164"/>
          <ac:spMkLst>
            <pc:docMk/>
            <pc:sldMk cId="1611214976" sldId="611"/>
            <ac:spMk id="26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7:24.825" v="291" actId="1076"/>
          <ac:spMkLst>
            <pc:docMk/>
            <pc:sldMk cId="1611214976" sldId="611"/>
            <ac:spMk id="27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7:30.053" v="292" actId="1076"/>
          <ac:spMkLst>
            <pc:docMk/>
            <pc:sldMk cId="1611214976" sldId="611"/>
            <ac:spMk id="28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8:09.462" v="304" actId="404"/>
          <ac:spMkLst>
            <pc:docMk/>
            <pc:sldMk cId="1611214976" sldId="611"/>
            <ac:spMk id="29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8:14.653" v="305" actId="1076"/>
          <ac:spMkLst>
            <pc:docMk/>
            <pc:sldMk cId="1611214976" sldId="611"/>
            <ac:spMk id="32" creationId="{00000000-0000-0000-0000-000000000000}"/>
          </ac:spMkLst>
        </pc:spChg>
        <pc:spChg chg="del">
          <ac:chgData name="Stewart Gale" userId="3647ddd2-6040-41ae-a96d-232c23482af8" providerId="ADAL" clId="{D0DE3B36-ACA3-4B81-905C-16C01B2FBAC9}" dt="2023-09-30T19:26:22.287" v="253" actId="478"/>
          <ac:spMkLst>
            <pc:docMk/>
            <pc:sldMk cId="1611214976" sldId="611"/>
            <ac:spMk id="33" creationId="{00000000-0000-0000-0000-000000000000}"/>
          </ac:spMkLst>
        </pc:spChg>
        <pc:spChg chg="del">
          <ac:chgData name="Stewart Gale" userId="3647ddd2-6040-41ae-a96d-232c23482af8" providerId="ADAL" clId="{D0DE3B36-ACA3-4B81-905C-16C01B2FBAC9}" dt="2023-09-30T19:26:22.287" v="253" actId="478"/>
          <ac:spMkLst>
            <pc:docMk/>
            <pc:sldMk cId="1611214976" sldId="611"/>
            <ac:spMk id="34" creationId="{00000000-0000-0000-0000-000000000000}"/>
          </ac:spMkLst>
        </pc:spChg>
        <pc:spChg chg="del">
          <ac:chgData name="Stewart Gale" userId="3647ddd2-6040-41ae-a96d-232c23482af8" providerId="ADAL" clId="{D0DE3B36-ACA3-4B81-905C-16C01B2FBAC9}" dt="2023-09-30T19:26:22.287" v="253" actId="478"/>
          <ac:spMkLst>
            <pc:docMk/>
            <pc:sldMk cId="1611214976" sldId="611"/>
            <ac:spMk id="36" creationId="{00000000-0000-0000-0000-000000000000}"/>
          </ac:spMkLst>
        </pc:spChg>
        <pc:grpChg chg="add mod">
          <ac:chgData name="Stewart Gale" userId="3647ddd2-6040-41ae-a96d-232c23482af8" providerId="ADAL" clId="{D0DE3B36-ACA3-4B81-905C-16C01B2FBAC9}" dt="2023-09-30T19:28:44.871" v="308" actId="1035"/>
          <ac:grpSpMkLst>
            <pc:docMk/>
            <pc:sldMk cId="1611214976" sldId="611"/>
            <ac:grpSpMk id="2" creationId="{63447180-4EBF-A569-20B0-7C4A62C85BFC}"/>
          </ac:grpSpMkLst>
        </pc:grpChg>
        <pc:grpChg chg="mod">
          <ac:chgData name="Stewart Gale" userId="3647ddd2-6040-41ae-a96d-232c23482af8" providerId="ADAL" clId="{D0DE3B36-ACA3-4B81-905C-16C01B2FBAC9}" dt="2023-09-30T19:25:48.127" v="237" actId="164"/>
          <ac:grpSpMkLst>
            <pc:docMk/>
            <pc:sldMk cId="1611214976" sldId="611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25:48.127" v="237" actId="164"/>
          <ac:cxnSpMkLst>
            <pc:docMk/>
            <pc:sldMk cId="1611214976" sldId="611"/>
            <ac:cxnSpMk id="23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D0DE3B36-ACA3-4B81-905C-16C01B2FBAC9}" dt="2023-09-30T19:30:29.584" v="329" actId="1076"/>
        <pc:sldMkLst>
          <pc:docMk/>
          <pc:sldMk cId="2802438214" sldId="612"/>
        </pc:sldMkLst>
        <pc:spChg chg="add mod">
          <ac:chgData name="Stewart Gale" userId="3647ddd2-6040-41ae-a96d-232c23482af8" providerId="ADAL" clId="{D0DE3B36-ACA3-4B81-905C-16C01B2FBAC9}" dt="2023-09-30T19:30:22.954" v="327" actId="1076"/>
          <ac:spMkLst>
            <pc:docMk/>
            <pc:sldMk cId="2802438214" sldId="612"/>
            <ac:spMk id="3" creationId="{5F7E9E56-4295-F2DE-6AA7-7C8FC7F4AAD9}"/>
          </ac:spMkLst>
        </pc:spChg>
        <pc:spChg chg="mod">
          <ac:chgData name="Stewart Gale" userId="3647ddd2-6040-41ae-a96d-232c23482af8" providerId="ADAL" clId="{D0DE3B36-ACA3-4B81-905C-16C01B2FBAC9}" dt="2023-09-30T19:30:29.584" v="329" actId="1076"/>
          <ac:spMkLst>
            <pc:docMk/>
            <pc:sldMk cId="2802438214" sldId="612"/>
            <ac:spMk id="26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29:12.423" v="311" actId="122"/>
          <ac:spMkLst>
            <pc:docMk/>
            <pc:sldMk cId="2802438214" sldId="612"/>
            <ac:spMk id="28" creationId="{00000000-0000-0000-0000-000000000000}"/>
          </ac:spMkLst>
        </pc:spChg>
        <pc:spChg chg="del">
          <ac:chgData name="Stewart Gale" userId="3647ddd2-6040-41ae-a96d-232c23482af8" providerId="ADAL" clId="{D0DE3B36-ACA3-4B81-905C-16C01B2FBAC9}" dt="2023-09-30T19:29:24.503" v="312" actId="478"/>
          <ac:spMkLst>
            <pc:docMk/>
            <pc:sldMk cId="2802438214" sldId="612"/>
            <ac:spMk id="29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30:27.014" v="328" actId="1076"/>
          <ac:spMkLst>
            <pc:docMk/>
            <pc:sldMk cId="2802438214" sldId="612"/>
            <ac:spMk id="32" creationId="{00000000-0000-0000-0000-000000000000}"/>
          </ac:spMkLst>
        </pc:spChg>
      </pc:sldChg>
      <pc:sldChg chg="addSp delSp modSp add del mod ord">
        <pc:chgData name="Stewart Gale" userId="3647ddd2-6040-41ae-a96d-232c23482af8" providerId="ADAL" clId="{D0DE3B36-ACA3-4B81-905C-16C01B2FBAC9}" dt="2024-02-29T04:19:25.798" v="1655" actId="47"/>
        <pc:sldMkLst>
          <pc:docMk/>
          <pc:sldMk cId="3052687638" sldId="613"/>
        </pc:sldMkLst>
        <pc:spChg chg="del">
          <ac:chgData name="Stewart Gale" userId="3647ddd2-6040-41ae-a96d-232c23482af8" providerId="ADAL" clId="{D0DE3B36-ACA3-4B81-905C-16C01B2FBAC9}" dt="2023-09-30T19:42:44.403" v="457" actId="478"/>
          <ac:spMkLst>
            <pc:docMk/>
            <pc:sldMk cId="3052687638" sldId="613"/>
            <ac:spMk id="5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45:00.861" v="487" actId="14100"/>
          <ac:spMkLst>
            <pc:docMk/>
            <pc:sldMk cId="3052687638" sldId="613"/>
            <ac:spMk id="15" creationId="{00000000-0000-0000-0000-000000000000}"/>
          </ac:spMkLst>
        </pc:spChg>
        <pc:spChg chg="del">
          <ac:chgData name="Stewart Gale" userId="3647ddd2-6040-41ae-a96d-232c23482af8" providerId="ADAL" clId="{D0DE3B36-ACA3-4B81-905C-16C01B2FBAC9}" dt="2023-09-30T19:43:39.544" v="459" actId="478"/>
          <ac:spMkLst>
            <pc:docMk/>
            <pc:sldMk cId="3052687638" sldId="613"/>
            <ac:spMk id="25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44:34.272" v="467" actId="403"/>
          <ac:spMkLst>
            <pc:docMk/>
            <pc:sldMk cId="3052687638" sldId="613"/>
            <ac:spMk id="6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44:34.272" v="467" actId="403"/>
          <ac:spMkLst>
            <pc:docMk/>
            <pc:sldMk cId="3052687638" sldId="613"/>
            <ac:spMk id="65" creationId="{00000000-0000-0000-0000-000000000000}"/>
          </ac:spMkLst>
        </pc:spChg>
        <pc:grpChg chg="del">
          <ac:chgData name="Stewart Gale" userId="3647ddd2-6040-41ae-a96d-232c23482af8" providerId="ADAL" clId="{D0DE3B36-ACA3-4B81-905C-16C01B2FBAC9}" dt="2023-09-30T19:42:19.815" v="456" actId="478"/>
          <ac:grpSpMkLst>
            <pc:docMk/>
            <pc:sldMk cId="3052687638" sldId="613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D0DE3B36-ACA3-4B81-905C-16C01B2FBAC9}" dt="2023-09-30T19:43:56.347" v="460" actId="164"/>
          <ac:grpSpMkLst>
            <pc:docMk/>
            <pc:sldMk cId="3052687638" sldId="613"/>
            <ac:grpSpMk id="7" creationId="{00000000-0000-0000-0000-000000000000}"/>
          </ac:grpSpMkLst>
        </pc:grpChg>
        <pc:grpChg chg="add mod">
          <ac:chgData name="Stewart Gale" userId="3647ddd2-6040-41ae-a96d-232c23482af8" providerId="ADAL" clId="{D0DE3B36-ACA3-4B81-905C-16C01B2FBAC9}" dt="2023-09-30T19:44:31.400" v="463" actId="1076"/>
          <ac:grpSpMkLst>
            <pc:docMk/>
            <pc:sldMk cId="3052687638" sldId="613"/>
            <ac:grpSpMk id="21" creationId="{5B8F6B32-302F-A0B1-5D50-4FBE80996D76}"/>
          </ac:grpSpMkLst>
        </pc:grp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49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D0DE3B36-ACA3-4B81-905C-16C01B2FBAC9}" dt="2023-09-30T19:43:56.347" v="460" actId="164"/>
          <ac:cxnSpMkLst>
            <pc:docMk/>
            <pc:sldMk cId="3052687638" sldId="613"/>
            <ac:cxnSpMk id="59" creationId="{00000000-0000-0000-0000-000000000000}"/>
          </ac:cxnSpMkLst>
        </pc:cxnChg>
      </pc:sldChg>
      <pc:sldChg chg="addSp modSp new mod">
        <pc:chgData name="Stewart Gale" userId="3647ddd2-6040-41ae-a96d-232c23482af8" providerId="ADAL" clId="{D0DE3B36-ACA3-4B81-905C-16C01B2FBAC9}" dt="2023-09-30T19:39:35.122" v="455" actId="1076"/>
        <pc:sldMkLst>
          <pc:docMk/>
          <pc:sldMk cId="4091288501" sldId="614"/>
        </pc:sldMkLst>
        <pc:spChg chg="add mod">
          <ac:chgData name="Stewart Gale" userId="3647ddd2-6040-41ae-a96d-232c23482af8" providerId="ADAL" clId="{D0DE3B36-ACA3-4B81-905C-16C01B2FBAC9}" dt="2023-09-30T19:39:35.122" v="455" actId="1076"/>
          <ac:spMkLst>
            <pc:docMk/>
            <pc:sldMk cId="4091288501" sldId="614"/>
            <ac:spMk id="3" creationId="{4261FC47-38E3-7AD5-00E1-B4C74AF5DC50}"/>
          </ac:spMkLst>
        </pc:spChg>
      </pc:sldChg>
      <pc:sldChg chg="add del">
        <pc:chgData name="Stewart Gale" userId="3647ddd2-6040-41ae-a96d-232c23482af8" providerId="ADAL" clId="{D0DE3B36-ACA3-4B81-905C-16C01B2FBAC9}" dt="2023-09-30T20:29:32.184" v="1627" actId="47"/>
        <pc:sldMkLst>
          <pc:docMk/>
          <pc:sldMk cId="813198923" sldId="615"/>
        </pc:sldMkLst>
      </pc:sldChg>
      <pc:sldChg chg="addSp delSp modSp new mod modAnim">
        <pc:chgData name="Stewart Gale" userId="3647ddd2-6040-41ae-a96d-232c23482af8" providerId="ADAL" clId="{D0DE3B36-ACA3-4B81-905C-16C01B2FBAC9}" dt="2023-09-30T20:20:44.014" v="1476"/>
        <pc:sldMkLst>
          <pc:docMk/>
          <pc:sldMk cId="2882707105" sldId="616"/>
        </pc:sldMkLst>
        <pc:spChg chg="mod topLvl">
          <ac:chgData name="Stewart Gale" userId="3647ddd2-6040-41ae-a96d-232c23482af8" providerId="ADAL" clId="{D0DE3B36-ACA3-4B81-905C-16C01B2FBAC9}" dt="2023-09-30T20:20:30.456" v="1473" actId="1076"/>
          <ac:spMkLst>
            <pc:docMk/>
            <pc:sldMk cId="2882707105" sldId="616"/>
            <ac:spMk id="3" creationId="{3EEA4DB5-B88B-CDDF-A55E-07DCF1FDE450}"/>
          </ac:spMkLst>
        </pc:spChg>
        <pc:spChg chg="add mod">
          <ac:chgData name="Stewart Gale" userId="3647ddd2-6040-41ae-a96d-232c23482af8" providerId="ADAL" clId="{D0DE3B36-ACA3-4B81-905C-16C01B2FBAC9}" dt="2023-09-30T20:20:26.614" v="1472" actId="1076"/>
          <ac:spMkLst>
            <pc:docMk/>
            <pc:sldMk cId="2882707105" sldId="616"/>
            <ac:spMk id="5" creationId="{81F68A25-E636-07A6-2FDD-624EA7AEE2A4}"/>
          </ac:spMkLst>
        </pc:spChg>
        <pc:spChg chg="add mod">
          <ac:chgData name="Stewart Gale" userId="3647ddd2-6040-41ae-a96d-232c23482af8" providerId="ADAL" clId="{D0DE3B36-ACA3-4B81-905C-16C01B2FBAC9}" dt="2023-09-30T20:20:02.153" v="1447" actId="1076"/>
          <ac:spMkLst>
            <pc:docMk/>
            <pc:sldMk cId="2882707105" sldId="616"/>
            <ac:spMk id="7" creationId="{7E8F36CF-5819-F618-BCA3-142798F3B988}"/>
          </ac:spMkLst>
        </pc:spChg>
        <pc:spChg chg="add mod">
          <ac:chgData name="Stewart Gale" userId="3647ddd2-6040-41ae-a96d-232c23482af8" providerId="ADAL" clId="{D0DE3B36-ACA3-4B81-905C-16C01B2FBAC9}" dt="2023-09-30T20:20:22.791" v="1471" actId="1076"/>
          <ac:spMkLst>
            <pc:docMk/>
            <pc:sldMk cId="2882707105" sldId="616"/>
            <ac:spMk id="8" creationId="{23719D4D-E3A0-39D4-7AFF-C810B49F2218}"/>
          </ac:spMkLst>
        </pc:spChg>
        <pc:grpChg chg="add del mod">
          <ac:chgData name="Stewart Gale" userId="3647ddd2-6040-41ae-a96d-232c23482af8" providerId="ADAL" clId="{D0DE3B36-ACA3-4B81-905C-16C01B2FBAC9}" dt="2023-09-30T20:16:02.264" v="1279" actId="478"/>
          <ac:grpSpMkLst>
            <pc:docMk/>
            <pc:sldMk cId="2882707105" sldId="616"/>
            <ac:grpSpMk id="2" creationId="{21C0BCE2-0F6E-37CD-62AB-42AF2DB114FD}"/>
          </ac:grpSpMkLst>
        </pc:grpChg>
        <pc:cxnChg chg="del mod topLvl">
          <ac:chgData name="Stewart Gale" userId="3647ddd2-6040-41ae-a96d-232c23482af8" providerId="ADAL" clId="{D0DE3B36-ACA3-4B81-905C-16C01B2FBAC9}" dt="2023-09-30T20:16:02.264" v="1279" actId="478"/>
          <ac:cxnSpMkLst>
            <pc:docMk/>
            <pc:sldMk cId="2882707105" sldId="616"/>
            <ac:cxnSpMk id="4" creationId="{8349E9D8-7B7A-5B5E-1606-E5AFAD69ADAD}"/>
          </ac:cxnSpMkLst>
        </pc:cxnChg>
      </pc:sldChg>
      <pc:sldChg chg="addSp delSp modSp add mod addAnim delAnim modAnim">
        <pc:chgData name="Stewart Gale" userId="3647ddd2-6040-41ae-a96d-232c23482af8" providerId="ADAL" clId="{D0DE3B36-ACA3-4B81-905C-16C01B2FBAC9}" dt="2024-02-29T04:20:48.530" v="1675" actId="478"/>
        <pc:sldMkLst>
          <pc:docMk/>
          <pc:sldMk cId="3973437368" sldId="617"/>
        </pc:sldMkLst>
        <pc:spChg chg="add del mod">
          <ac:chgData name="Stewart Gale" userId="3647ddd2-6040-41ae-a96d-232c23482af8" providerId="ADAL" clId="{D0DE3B36-ACA3-4B81-905C-16C01B2FBAC9}" dt="2024-02-29T04:20:48.530" v="1675" actId="478"/>
          <ac:spMkLst>
            <pc:docMk/>
            <pc:sldMk cId="3973437368" sldId="617"/>
            <ac:spMk id="2" creationId="{25D0AEA7-5EFB-ADF0-433B-43825C14E4DB}"/>
          </ac:spMkLst>
        </pc:spChg>
        <pc:spChg chg="mod">
          <ac:chgData name="Stewart Gale" userId="3647ddd2-6040-41ae-a96d-232c23482af8" providerId="ADAL" clId="{D0DE3B36-ACA3-4B81-905C-16C01B2FBAC9}" dt="2023-09-30T20:26:42.798" v="1598" actId="207"/>
          <ac:spMkLst>
            <pc:docMk/>
            <pc:sldMk cId="3973437368" sldId="617"/>
            <ac:spMk id="31" creationId="{00000000-0000-0000-0000-000000000000}"/>
          </ac:spMkLst>
        </pc:spChg>
        <pc:spChg chg="del">
          <ac:chgData name="Stewart Gale" userId="3647ddd2-6040-41ae-a96d-232c23482af8" providerId="ADAL" clId="{D0DE3B36-ACA3-4B81-905C-16C01B2FBAC9}" dt="2023-09-30T20:24:16.531" v="1543" actId="478"/>
          <ac:spMkLst>
            <pc:docMk/>
            <pc:sldMk cId="3973437368" sldId="617"/>
            <ac:spMk id="32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20:26:01.429" v="1589" actId="122"/>
          <ac:spMkLst>
            <pc:docMk/>
            <pc:sldMk cId="3973437368" sldId="617"/>
            <ac:spMk id="33" creationId="{D6D16D0E-E338-F8D6-B57E-790B4BFB515A}"/>
          </ac:spMkLst>
        </pc:spChg>
        <pc:spChg chg="del mod">
          <ac:chgData name="Stewart Gale" userId="3647ddd2-6040-41ae-a96d-232c23482af8" providerId="ADAL" clId="{D0DE3B36-ACA3-4B81-905C-16C01B2FBAC9}" dt="2023-09-30T20:27:30.609" v="1600" actId="478"/>
          <ac:spMkLst>
            <pc:docMk/>
            <pc:sldMk cId="3973437368" sldId="617"/>
            <ac:spMk id="35" creationId="{00000000-0000-0000-0000-000000000000}"/>
          </ac:spMkLst>
        </pc:spChg>
        <pc:spChg chg="del">
          <ac:chgData name="Stewart Gale" userId="3647ddd2-6040-41ae-a96d-232c23482af8" providerId="ADAL" clId="{D0DE3B36-ACA3-4B81-905C-16C01B2FBAC9}" dt="2023-09-30T20:24:14.121" v="1542" actId="478"/>
          <ac:spMkLst>
            <pc:docMk/>
            <pc:sldMk cId="3973437368" sldId="617"/>
            <ac:spMk id="36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20:25:58.930" v="1588" actId="1076"/>
          <ac:spMkLst>
            <pc:docMk/>
            <pc:sldMk cId="3973437368" sldId="617"/>
            <ac:spMk id="45" creationId="{D5367751-EF70-F2EC-BC1C-BC7E5D5D6E19}"/>
          </ac:spMkLst>
        </pc:spChg>
        <pc:spChg chg="mod">
          <ac:chgData name="Stewart Gale" userId="3647ddd2-6040-41ae-a96d-232c23482af8" providerId="ADAL" clId="{D0DE3B36-ACA3-4B81-905C-16C01B2FBAC9}" dt="2023-09-30T20:25:58.930" v="1588" actId="1076"/>
          <ac:spMkLst>
            <pc:docMk/>
            <pc:sldMk cId="3973437368" sldId="617"/>
            <ac:spMk id="46" creationId="{2A9BC861-E773-4728-913A-77BC123DA60B}"/>
          </ac:spMkLst>
        </pc:spChg>
        <pc:spChg chg="mod">
          <ac:chgData name="Stewart Gale" userId="3647ddd2-6040-41ae-a96d-232c23482af8" providerId="ADAL" clId="{D0DE3B36-ACA3-4B81-905C-16C01B2FBAC9}" dt="2023-09-30T20:25:58.930" v="1588" actId="1076"/>
          <ac:spMkLst>
            <pc:docMk/>
            <pc:sldMk cId="3973437368" sldId="617"/>
            <ac:spMk id="47" creationId="{6F115742-A26E-9DCB-FD4A-AB475819EB9D}"/>
          </ac:spMkLst>
        </pc:spChg>
        <pc:spChg chg="mod">
          <ac:chgData name="Stewart Gale" userId="3647ddd2-6040-41ae-a96d-232c23482af8" providerId="ADAL" clId="{D0DE3B36-ACA3-4B81-905C-16C01B2FBAC9}" dt="2023-09-30T20:25:58.930" v="1588" actId="1076"/>
          <ac:spMkLst>
            <pc:docMk/>
            <pc:sldMk cId="3973437368" sldId="617"/>
            <ac:spMk id="52" creationId="{E0627F4C-888E-5607-6EA8-2EFC67809192}"/>
          </ac:spMkLst>
        </pc:spChg>
        <pc:spChg chg="mod">
          <ac:chgData name="Stewart Gale" userId="3647ddd2-6040-41ae-a96d-232c23482af8" providerId="ADAL" clId="{D0DE3B36-ACA3-4B81-905C-16C01B2FBAC9}" dt="2023-09-30T20:25:58.930" v="1588" actId="1076"/>
          <ac:spMkLst>
            <pc:docMk/>
            <pc:sldMk cId="3973437368" sldId="617"/>
            <ac:spMk id="53" creationId="{E882F95D-E028-3B90-D3B0-8E27FB6C9D16}"/>
          </ac:spMkLst>
        </pc:spChg>
        <pc:spChg chg="mod">
          <ac:chgData name="Stewart Gale" userId="3647ddd2-6040-41ae-a96d-232c23482af8" providerId="ADAL" clId="{D0DE3B36-ACA3-4B81-905C-16C01B2FBAC9}" dt="2023-09-30T20:25:58.930" v="1588" actId="1076"/>
          <ac:spMkLst>
            <pc:docMk/>
            <pc:sldMk cId="3973437368" sldId="617"/>
            <ac:spMk id="58" creationId="{96E0C0AA-BB94-C70B-2D3C-50710DDF7411}"/>
          </ac:spMkLst>
        </pc:spChg>
        <pc:spChg chg="mod">
          <ac:chgData name="Stewart Gale" userId="3647ddd2-6040-41ae-a96d-232c23482af8" providerId="ADAL" clId="{D0DE3B36-ACA3-4B81-905C-16C01B2FBAC9}" dt="2023-09-30T20:25:58.930" v="1588" actId="1076"/>
          <ac:spMkLst>
            <pc:docMk/>
            <pc:sldMk cId="3973437368" sldId="617"/>
            <ac:spMk id="59" creationId="{1A531A03-6944-98DF-3922-8DA21FAF1D17}"/>
          </ac:spMkLst>
        </pc:spChg>
        <pc:spChg chg="mod">
          <ac:chgData name="Stewart Gale" userId="3647ddd2-6040-41ae-a96d-232c23482af8" providerId="ADAL" clId="{D0DE3B36-ACA3-4B81-905C-16C01B2FBAC9}" dt="2023-09-30T20:26:18.902" v="1592" actId="14100"/>
          <ac:spMkLst>
            <pc:docMk/>
            <pc:sldMk cId="3973437368" sldId="617"/>
            <ac:spMk id="60" creationId="{61FC6AF1-73A7-E93D-0DEE-BF4006DEF7A2}"/>
          </ac:spMkLst>
        </pc:sp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34" creationId="{9BDCD4A2-1884-595E-D529-245D6E6F9624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37" creationId="{D692935D-6ECA-1E5F-68AA-E9D1A010C5F6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38" creationId="{9622B020-3FF1-7350-8B92-EF519C3004B9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39" creationId="{03BB417C-DA36-F4DB-4D54-2E817AD53883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40" creationId="{2E46F4B7-4844-8CD5-4D5B-E99F6A650248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41" creationId="{FB2D5E0C-0ED5-CCAB-023E-D0DDC55B6371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42" creationId="{905DDEB8-B1B0-D142-23C0-F4D0D43807F6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43" creationId="{5633CF5F-E5F5-C1E0-6FFE-6087862D5EB6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44" creationId="{BE5501EE-7665-2153-0F2A-0B6D081FB5F6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48" creationId="{D088189D-C4B2-E242-604C-35348F7A0E98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49" creationId="{CBDF638D-E3F6-EA1F-FCAD-5BDAA0074325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50" creationId="{96499B8E-1D3D-C140-A88A-C3538592B170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51" creationId="{63BA67C1-CFFB-23C0-AB90-7CF92918A962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54" creationId="{13B46803-8B97-2BB5-C5BB-4453266DD7F2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55" creationId="{C7EC3FE7-EFA4-EFB7-669F-1554B2FF1E22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56" creationId="{66CE391B-6CF7-4AD9-2B79-558D08FFC8C1}"/>
          </ac:cxnSpMkLst>
        </pc:cxnChg>
        <pc:cxnChg chg="mod">
          <ac:chgData name="Stewart Gale" userId="3647ddd2-6040-41ae-a96d-232c23482af8" providerId="ADAL" clId="{D0DE3B36-ACA3-4B81-905C-16C01B2FBAC9}" dt="2023-09-30T20:25:58.930" v="1588" actId="1076"/>
          <ac:cxnSpMkLst>
            <pc:docMk/>
            <pc:sldMk cId="3973437368" sldId="617"/>
            <ac:cxnSpMk id="57" creationId="{EBB0B48C-B0DC-73DD-E183-3A502A16DEE7}"/>
          </ac:cxnSpMkLst>
        </pc:cxnChg>
      </pc:sldChg>
      <pc:sldChg chg="addSp delSp modSp add mod modAnim">
        <pc:chgData name="Stewart Gale" userId="3647ddd2-6040-41ae-a96d-232c23482af8" providerId="ADAL" clId="{D0DE3B36-ACA3-4B81-905C-16C01B2FBAC9}" dt="2024-02-29T04:21:33.234" v="1681"/>
        <pc:sldMkLst>
          <pc:docMk/>
          <pc:sldMk cId="117146667" sldId="618"/>
        </pc:sldMkLst>
        <pc:spChg chg="add mod">
          <ac:chgData name="Stewart Gale" userId="3647ddd2-6040-41ae-a96d-232c23482af8" providerId="ADAL" clId="{D0DE3B36-ACA3-4B81-905C-16C01B2FBAC9}" dt="2024-02-29T04:21:23.007" v="1680"/>
          <ac:spMkLst>
            <pc:docMk/>
            <pc:sldMk cId="117146667" sldId="618"/>
            <ac:spMk id="2" creationId="{4BDF5991-EC11-3800-C5AE-B15B3A7174E7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3" creationId="{8EACDB78-945F-A930-4039-0BD007C41BFD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13" creationId="{DC242939-A47D-6B17-F3A0-50CBEFE8D48B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14" creationId="{50B0F114-21C6-7669-A75E-97A361E5AEBD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15" creationId="{435A4805-9207-04A3-A556-617E3A287F62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20" creationId="{3462E9E9-4D6B-7816-C1EF-0DC9F264BE38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21" creationId="{E17FB1B7-7AF0-F08D-95F2-E84A1D99CFAB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26" creationId="{628B5088-2B06-D80C-4CCD-6021151C4EE7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27" creationId="{0D6620D7-288F-36FB-B485-EE007F1BE6AC}"/>
          </ac:spMkLst>
        </pc:spChg>
        <pc:spChg chg="add mod">
          <ac:chgData name="Stewart Gale" userId="3647ddd2-6040-41ae-a96d-232c23482af8" providerId="ADAL" clId="{D0DE3B36-ACA3-4B81-905C-16C01B2FBAC9}" dt="2024-02-29T04:21:33.234" v="1681"/>
          <ac:spMkLst>
            <pc:docMk/>
            <pc:sldMk cId="117146667" sldId="618"/>
            <ac:spMk id="28" creationId="{C4269AE6-8654-994A-9C11-346EB274B417}"/>
          </ac:spMkLst>
        </pc:spChg>
        <pc:spChg chg="mod">
          <ac:chgData name="Stewart Gale" userId="3647ddd2-6040-41ae-a96d-232c23482af8" providerId="ADAL" clId="{D0DE3B36-ACA3-4B81-905C-16C01B2FBAC9}" dt="2023-09-30T20:29:00.490" v="1621" actId="1076"/>
          <ac:spMkLst>
            <pc:docMk/>
            <pc:sldMk cId="117146667" sldId="618"/>
            <ac:spMk id="31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4-02-29T04:21:18.909" v="1678" actId="478"/>
          <ac:spMkLst>
            <pc:docMk/>
            <pc:sldMk cId="117146667" sldId="618"/>
            <ac:spMk id="33" creationId="{D6D16D0E-E338-F8D6-B57E-790B4BFB515A}"/>
          </ac:spMkLst>
        </pc:spChg>
        <pc:spChg chg="mod">
          <ac:chgData name="Stewart Gale" userId="3647ddd2-6040-41ae-a96d-232c23482af8" providerId="ADAL" clId="{D0DE3B36-ACA3-4B81-905C-16C01B2FBAC9}" dt="2023-09-30T20:29:04.747" v="1622" actId="122"/>
          <ac:spMkLst>
            <pc:docMk/>
            <pc:sldMk cId="117146667" sldId="618"/>
            <ac:spMk id="35" creationId="{00000000-0000-0000-0000-000000000000}"/>
          </ac:spMkLst>
        </pc:spChg>
        <pc:spChg chg="del mod">
          <ac:chgData name="Stewart Gale" userId="3647ddd2-6040-41ae-a96d-232c23482af8" providerId="ADAL" clId="{D0DE3B36-ACA3-4B81-905C-16C01B2FBAC9}" dt="2024-02-29T04:21:21.639" v="1679" actId="478"/>
          <ac:spMkLst>
            <pc:docMk/>
            <pc:sldMk cId="117146667" sldId="618"/>
            <ac:spMk id="45" creationId="{D5367751-EF70-F2EC-BC1C-BC7E5D5D6E19}"/>
          </ac:spMkLst>
        </pc:spChg>
        <pc:spChg chg="del mod">
          <ac:chgData name="Stewart Gale" userId="3647ddd2-6040-41ae-a96d-232c23482af8" providerId="ADAL" clId="{D0DE3B36-ACA3-4B81-905C-16C01B2FBAC9}" dt="2024-02-29T04:21:21.639" v="1679" actId="478"/>
          <ac:spMkLst>
            <pc:docMk/>
            <pc:sldMk cId="117146667" sldId="618"/>
            <ac:spMk id="46" creationId="{2A9BC861-E773-4728-913A-77BC123DA60B}"/>
          </ac:spMkLst>
        </pc:spChg>
        <pc:spChg chg="del mod">
          <ac:chgData name="Stewart Gale" userId="3647ddd2-6040-41ae-a96d-232c23482af8" providerId="ADAL" clId="{D0DE3B36-ACA3-4B81-905C-16C01B2FBAC9}" dt="2024-02-29T04:21:21.639" v="1679" actId="478"/>
          <ac:spMkLst>
            <pc:docMk/>
            <pc:sldMk cId="117146667" sldId="618"/>
            <ac:spMk id="47" creationId="{6F115742-A26E-9DCB-FD4A-AB475819EB9D}"/>
          </ac:spMkLst>
        </pc:spChg>
        <pc:spChg chg="del mod">
          <ac:chgData name="Stewart Gale" userId="3647ddd2-6040-41ae-a96d-232c23482af8" providerId="ADAL" clId="{D0DE3B36-ACA3-4B81-905C-16C01B2FBAC9}" dt="2024-02-29T04:21:21.639" v="1679" actId="478"/>
          <ac:spMkLst>
            <pc:docMk/>
            <pc:sldMk cId="117146667" sldId="618"/>
            <ac:spMk id="52" creationId="{E0627F4C-888E-5607-6EA8-2EFC67809192}"/>
          </ac:spMkLst>
        </pc:spChg>
        <pc:spChg chg="del mod">
          <ac:chgData name="Stewart Gale" userId="3647ddd2-6040-41ae-a96d-232c23482af8" providerId="ADAL" clId="{D0DE3B36-ACA3-4B81-905C-16C01B2FBAC9}" dt="2024-02-29T04:21:21.639" v="1679" actId="478"/>
          <ac:spMkLst>
            <pc:docMk/>
            <pc:sldMk cId="117146667" sldId="618"/>
            <ac:spMk id="53" creationId="{E882F95D-E028-3B90-D3B0-8E27FB6C9D16}"/>
          </ac:spMkLst>
        </pc:spChg>
        <pc:spChg chg="del mod">
          <ac:chgData name="Stewart Gale" userId="3647ddd2-6040-41ae-a96d-232c23482af8" providerId="ADAL" clId="{D0DE3B36-ACA3-4B81-905C-16C01B2FBAC9}" dt="2024-02-29T04:21:21.639" v="1679" actId="478"/>
          <ac:spMkLst>
            <pc:docMk/>
            <pc:sldMk cId="117146667" sldId="618"/>
            <ac:spMk id="58" creationId="{96E0C0AA-BB94-C70B-2D3C-50710DDF7411}"/>
          </ac:spMkLst>
        </pc:spChg>
        <pc:spChg chg="del mod">
          <ac:chgData name="Stewart Gale" userId="3647ddd2-6040-41ae-a96d-232c23482af8" providerId="ADAL" clId="{D0DE3B36-ACA3-4B81-905C-16C01B2FBAC9}" dt="2024-02-29T04:21:21.639" v="1679" actId="478"/>
          <ac:spMkLst>
            <pc:docMk/>
            <pc:sldMk cId="117146667" sldId="618"/>
            <ac:spMk id="59" creationId="{1A531A03-6944-98DF-3922-8DA21FAF1D17}"/>
          </ac:spMkLst>
        </pc:spChg>
        <pc:spChg chg="del mod">
          <ac:chgData name="Stewart Gale" userId="3647ddd2-6040-41ae-a96d-232c23482af8" providerId="ADAL" clId="{D0DE3B36-ACA3-4B81-905C-16C01B2FBAC9}" dt="2024-02-29T04:21:21.639" v="1679" actId="478"/>
          <ac:spMkLst>
            <pc:docMk/>
            <pc:sldMk cId="117146667" sldId="618"/>
            <ac:spMk id="60" creationId="{61FC6AF1-73A7-E93D-0DEE-BF4006DEF7A2}"/>
          </ac:spMkLst>
        </pc:sp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4" creationId="{E1C724C1-D735-3EC4-4FAE-59E1C5877C5E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5" creationId="{0389FF63-774D-2688-7FFB-8E5D3C341303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6" creationId="{01D26419-F706-D782-71F5-CEEF6A19305E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7" creationId="{7B9DCC6E-540A-FCFA-CD64-6AC8BC7FCCD4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8" creationId="{81BC44E2-2314-313C-D62C-A79E75462198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9" creationId="{B970F20F-CE6E-55CF-A7CF-95E643CFE45B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10" creationId="{B7C39301-8074-92E5-A24C-054033CD5B76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11" creationId="{38732A74-9015-C744-0E60-4190A6A5462D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12" creationId="{214E303A-63BF-7809-6364-7C6F50F9906A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16" creationId="{0BD164EE-BDAC-F98B-14A3-2C7B60571F5C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17" creationId="{66D88FF4-5F7E-EF00-F67A-3A9A27536C63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18" creationId="{55CC9207-9AAD-C2B7-413F-36BE5928AFCC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19" creationId="{A02F3985-1F04-D210-4020-4D5F9E998A23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22" creationId="{F6B5A520-629B-2953-7EFB-7FE7A2FE0281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23" creationId="{4106E2E5-5027-5225-6EB8-D83A979A118C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24" creationId="{496CE1E6-3045-E4E7-F3A0-659148ECF6A2}"/>
          </ac:cxnSpMkLst>
        </pc:cxnChg>
        <pc:cxnChg chg="add mod">
          <ac:chgData name="Stewart Gale" userId="3647ddd2-6040-41ae-a96d-232c23482af8" providerId="ADAL" clId="{D0DE3B36-ACA3-4B81-905C-16C01B2FBAC9}" dt="2024-02-29T04:21:33.234" v="1681"/>
          <ac:cxnSpMkLst>
            <pc:docMk/>
            <pc:sldMk cId="117146667" sldId="618"/>
            <ac:cxnSpMk id="25" creationId="{91B80699-BB4B-6AB3-60CD-F0213D9EE1E4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34" creationId="{9BDCD4A2-1884-595E-D529-245D6E6F9624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37" creationId="{D692935D-6ECA-1E5F-68AA-E9D1A010C5F6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38" creationId="{9622B020-3FF1-7350-8B92-EF519C3004B9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39" creationId="{03BB417C-DA36-F4DB-4D54-2E817AD53883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40" creationId="{2E46F4B7-4844-8CD5-4D5B-E99F6A650248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41" creationId="{FB2D5E0C-0ED5-CCAB-023E-D0DDC55B6371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42" creationId="{905DDEB8-B1B0-D142-23C0-F4D0D43807F6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43" creationId="{5633CF5F-E5F5-C1E0-6FFE-6087862D5EB6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44" creationId="{BE5501EE-7665-2153-0F2A-0B6D081FB5F6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48" creationId="{D088189D-C4B2-E242-604C-35348F7A0E98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49" creationId="{CBDF638D-E3F6-EA1F-FCAD-5BDAA0074325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50" creationId="{96499B8E-1D3D-C140-A88A-C3538592B170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51" creationId="{63BA67C1-CFFB-23C0-AB90-7CF92918A962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54" creationId="{13B46803-8B97-2BB5-C5BB-4453266DD7F2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55" creationId="{C7EC3FE7-EFA4-EFB7-669F-1554B2FF1E22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56" creationId="{66CE391B-6CF7-4AD9-2B79-558D08FFC8C1}"/>
          </ac:cxnSpMkLst>
        </pc:cxnChg>
        <pc:cxnChg chg="del mod">
          <ac:chgData name="Stewart Gale" userId="3647ddd2-6040-41ae-a96d-232c23482af8" providerId="ADAL" clId="{D0DE3B36-ACA3-4B81-905C-16C01B2FBAC9}" dt="2024-02-29T04:21:21.639" v="1679" actId="478"/>
          <ac:cxnSpMkLst>
            <pc:docMk/>
            <pc:sldMk cId="117146667" sldId="618"/>
            <ac:cxnSpMk id="57" creationId="{EBB0B48C-B0DC-73DD-E183-3A502A16DEE7}"/>
          </ac:cxnSpMkLst>
        </pc:cxnChg>
      </pc:sldChg>
      <pc:sldMasterChg chg="modSp modSldLayout">
        <pc:chgData name="Stewart Gale" userId="3647ddd2-6040-41ae-a96d-232c23482af8" providerId="ADAL" clId="{D0DE3B36-ACA3-4B81-905C-16C01B2FBAC9}" dt="2023-09-30T19:00:18.007" v="7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0DE3B36-ACA3-4B81-905C-16C01B2FBAC9}" dt="2023-09-30T19:00:18.007" v="7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0DE3B36-ACA3-4B81-905C-16C01B2FBAC9}" dt="2023-09-30T19:00:18.007" v="7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0DE3B36-ACA3-4B81-905C-16C01B2FBAC9}" dt="2023-09-30T19:00:18.007" v="7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0DE3B36-ACA3-4B81-905C-16C01B2FBAC9}" dt="2023-09-30T19:00:18.007" v="7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0DE3B36-ACA3-4B81-905C-16C01B2FBAC9}" dt="2023-09-30T19:00:18.007" v="7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0DE3B36-ACA3-4B81-905C-16C01B2FBAC9}" dt="2023-09-30T19:00:18.007" v="7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0DE3B36-ACA3-4B81-905C-16C01B2FBAC9}" dt="2023-09-30T19:00:18.007" v="7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0DE3B36-ACA3-4B81-905C-16C01B2FBAC9}" dt="2023-09-30T19:00:18.007" v="7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0DE3B36-ACA3-4B81-905C-16C01B2FBAC9}" dt="2023-09-30T19:00:18.007" v="7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C0A77-A582-4EDF-81B6-03B9223CB799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192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C0A77-A582-4EDF-81B6-03B9223CB799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016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C0A77-A582-4EDF-81B6-03B9223CB79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424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332656"/>
            <a:ext cx="1159328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Representation of Data</a:t>
            </a:r>
          </a:p>
          <a:p>
            <a:pPr algn="ctr"/>
            <a:r>
              <a:rPr lang="en-GB" sz="8800" dirty="0"/>
              <a:t>Box Plots and Outliers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3 </a:t>
            </a:r>
          </a:p>
          <a:p>
            <a:pPr algn="ctr"/>
            <a:r>
              <a:rPr lang="en-GB" sz="8800" dirty="0"/>
              <a:t>(Part 1 of 3)</a:t>
            </a:r>
          </a:p>
        </p:txBody>
      </p:sp>
    </p:spTree>
    <p:extLst>
      <p:ext uri="{BB962C8B-B14F-4D97-AF65-F5344CB8AC3E}">
        <p14:creationId xmlns:p14="http://schemas.microsoft.com/office/powerpoint/2010/main" val="3658026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9376" y="260648"/>
                <a:ext cx="11305256" cy="41242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lengths, in cm, of 12 giant African land snails are given below:</a:t>
                </a:r>
                <a:r>
                  <a:rPr lang="en-GB" sz="3600" b="1" dirty="0">
                    <a:solidFill>
                      <a:srgbClr val="00B050"/>
                    </a:solidFill>
                  </a:rPr>
                  <a:t>   </a:t>
                </a:r>
              </a:p>
              <a:p>
                <a:pPr algn="ctr"/>
                <a:r>
                  <a:rPr lang="en-GB" sz="3600" b="1" dirty="0"/>
                  <a:t>17   18   18   19   20   20   20   20   21   23   24   32</a:t>
                </a:r>
              </a:p>
              <a:p>
                <a:pPr algn="ctr"/>
                <a:endParaRPr lang="en-GB" sz="1100" dirty="0"/>
              </a:p>
              <a:p>
                <a:pPr algn="ctr"/>
                <a:r>
                  <a:rPr lang="en-GB" sz="4000" dirty="0"/>
                  <a:t>An outlier is an observation which lies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±2</m:t>
                    </m:r>
                  </m:oMath>
                </a14:m>
                <a:r>
                  <a:rPr lang="en-GB" sz="4000" dirty="0"/>
                  <a:t> </a:t>
                </a:r>
                <a:r>
                  <a:rPr lang="en-GB" sz="4000" dirty="0">
                    <a:solidFill>
                      <a:srgbClr val="FF0000"/>
                    </a:solidFill>
                  </a:rPr>
                  <a:t>standard deviations </a:t>
                </a:r>
                <a:r>
                  <a:rPr lang="en-GB" sz="4000" dirty="0"/>
                  <a:t>from the </a:t>
                </a:r>
                <a:r>
                  <a:rPr lang="en-GB" sz="4000" dirty="0">
                    <a:solidFill>
                      <a:srgbClr val="0000FF"/>
                    </a:solidFill>
                  </a:rPr>
                  <a:t>mean</a:t>
                </a:r>
                <a:r>
                  <a:rPr lang="en-GB" sz="4000" dirty="0"/>
                  <a:t>.</a:t>
                </a:r>
              </a:p>
              <a:p>
                <a:pPr algn="ctr"/>
                <a:endParaRPr lang="en-GB" sz="1050" dirty="0"/>
              </a:p>
              <a:p>
                <a:pPr algn="ctr"/>
                <a:r>
                  <a:rPr lang="en-GB" sz="4000" dirty="0"/>
                  <a:t>Given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4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>
                    <a:solidFill>
                      <a:srgbClr val="0000FF"/>
                    </a:solidFill>
                  </a:rPr>
                  <a:t> 21cm </a:t>
                </a:r>
                <a:r>
                  <a:rPr lang="en-GB" sz="4000" dirty="0"/>
                  <a:t>and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000" dirty="0">
                    <a:solidFill>
                      <a:srgbClr val="FF0000"/>
                    </a:solidFill>
                  </a:rPr>
                  <a:t> 3.83 </a:t>
                </a:r>
              </a:p>
              <a:p>
                <a:pPr algn="ctr"/>
                <a:r>
                  <a:rPr lang="en-GB" sz="4000" dirty="0"/>
                  <a:t>identify any outliers for this data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0648"/>
                <a:ext cx="11305256" cy="41242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51384" y="4653136"/>
                <a:ext cx="6408712" cy="769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2×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3.83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=13.34</m:t>
                      </m:r>
                    </m:oMath>
                  </m:oMathPara>
                </a14:m>
                <a:br>
                  <a:rPr lang="en-GB" sz="4400" dirty="0">
                    <a:solidFill>
                      <a:prstClr val="black"/>
                    </a:solidFill>
                  </a:rPr>
                </a:br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653136"/>
                <a:ext cx="6408712" cy="7695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7248128" y="4869160"/>
            <a:ext cx="45365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The only outlier is </a:t>
            </a:r>
            <a:r>
              <a:rPr lang="en-GB" sz="4400" b="1" dirty="0">
                <a:solidFill>
                  <a:prstClr val="black"/>
                </a:solidFill>
              </a:rPr>
              <a:t>32</a:t>
            </a:r>
            <a:endParaRPr lang="en-GB" sz="4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803B84-80B7-D2B5-926B-1D99F217EEC3}"/>
                  </a:ext>
                </a:extLst>
              </p:cNvPr>
              <p:cNvSpPr txBox="1"/>
              <p:nvPr/>
            </p:nvSpPr>
            <p:spPr>
              <a:xfrm>
                <a:off x="687043" y="5632008"/>
                <a:ext cx="62879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21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+(2×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3.83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)=28.66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803B84-80B7-D2B5-926B-1D99F217E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43" y="5632008"/>
                <a:ext cx="628791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411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171253"/>
              </p:ext>
            </p:extLst>
          </p:nvPr>
        </p:nvGraphicFramePr>
        <p:xfrm>
          <a:off x="407368" y="206580"/>
          <a:ext cx="11521278" cy="177285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365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2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19393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Two Smallest</a:t>
                      </a:r>
                      <a:r>
                        <a:rPr lang="en-GB" sz="2800" baseline="0" dirty="0"/>
                        <a:t> values</a:t>
                      </a:r>
                      <a:endParaRPr lang="en-GB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Two Largest values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Lower</a:t>
                      </a:r>
                      <a:r>
                        <a:rPr lang="en-GB" sz="2800" baseline="0" dirty="0"/>
                        <a:t> Quartile</a:t>
                      </a:r>
                      <a:endParaRPr lang="en-GB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Median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Upper</a:t>
                      </a:r>
                      <a:r>
                        <a:rPr lang="en-GB" sz="2800" baseline="0" dirty="0"/>
                        <a:t> Quartile</a:t>
                      </a:r>
                      <a:endParaRPr lang="en-GB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465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0,</a:t>
                      </a:r>
                      <a:r>
                        <a:rPr lang="en-GB" sz="3600" baseline="0" dirty="0"/>
                        <a:t> 3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21, 27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79375" y="2088900"/>
                <a:ext cx="1137726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Given that the outlier boundaries are </a:t>
                </a:r>
                <a:r>
                  <a:rPr lang="en-GB" sz="4400" b="1" dirty="0"/>
                  <a:t>–1 </a:t>
                </a:r>
                <a:r>
                  <a:rPr lang="en-GB" sz="4400" dirty="0"/>
                  <a:t>and</a:t>
                </a:r>
                <a:r>
                  <a:rPr lang="en-GB" sz="4400" b="1" dirty="0"/>
                  <a:t>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𝟐𝟑</m:t>
                    </m:r>
                  </m:oMath>
                </a14:m>
                <a:endParaRPr lang="en-GB" sz="4400" dirty="0"/>
              </a:p>
              <a:p>
                <a:r>
                  <a:rPr lang="en-GB" sz="4400" dirty="0"/>
                  <a:t>draw a box plot to represent the above data.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" y="2088900"/>
                <a:ext cx="11377263" cy="1446550"/>
              </a:xfrm>
              <a:prstGeom prst="rect">
                <a:avLst/>
              </a:prstGeom>
              <a:blipFill>
                <a:blip r:embed="rId2"/>
                <a:stretch>
                  <a:fillRect l="-2197" t="-8861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1847528" y="5949280"/>
            <a:ext cx="86077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257419" y="5949280"/>
            <a:ext cx="7378045" cy="220726"/>
            <a:chOff x="1907704" y="5085184"/>
            <a:chExt cx="5184576" cy="288032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1907704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2771800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3635896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499992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5364088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228184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7092280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052474" y="6170007"/>
            <a:ext cx="8197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0             5            10           15           20           25          30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257419" y="4624924"/>
            <a:ext cx="0" cy="55181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8075209" y="4299414"/>
            <a:ext cx="2056" cy="3950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728298" y="4293835"/>
            <a:ext cx="0" cy="12139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255640" y="4293835"/>
            <a:ext cx="0" cy="12139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90260" y="4293835"/>
            <a:ext cx="0" cy="12139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55640" y="4293835"/>
            <a:ext cx="14346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55640" y="5507828"/>
            <a:ext cx="14346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257419" y="4956013"/>
            <a:ext cx="199822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718332" y="4465588"/>
            <a:ext cx="23568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805755" y="4729077"/>
            <a:ext cx="256182" cy="2759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8805755" y="4729080"/>
            <a:ext cx="256182" cy="2759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98109" y="5111240"/>
            <a:ext cx="926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(21)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5690261" y="4905091"/>
            <a:ext cx="1681192" cy="133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7370426" y="4697340"/>
            <a:ext cx="2056" cy="3950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cxnSpLocks/>
          </p:cNvCxnSpPr>
          <p:nvPr/>
        </p:nvCxnSpPr>
        <p:spPr>
          <a:xfrm flipH="1">
            <a:off x="9120336" y="4364652"/>
            <a:ext cx="887312" cy="464709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9898412" y="3971534"/>
            <a:ext cx="2163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Use a cross </a:t>
            </a:r>
          </a:p>
          <a:p>
            <a:r>
              <a:rPr lang="en-GB" sz="2400" dirty="0"/>
              <a:t>for each outlier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EB6FC35-318C-4E2D-A407-228B914CA0A8}"/>
              </a:ext>
            </a:extLst>
          </p:cNvPr>
          <p:cNvSpPr txBox="1"/>
          <p:nvPr/>
        </p:nvSpPr>
        <p:spPr>
          <a:xfrm>
            <a:off x="7622374" y="3729555"/>
            <a:ext cx="905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  <a:latin typeface="Calibri"/>
              </a:rPr>
              <a:t>(23)</a:t>
            </a:r>
            <a:endParaRPr lang="en-GB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341B3BC-A5A8-45EE-A252-34A1A89132EB}"/>
              </a:ext>
            </a:extLst>
          </p:cNvPr>
          <p:cNvSpPr txBox="1"/>
          <p:nvPr/>
        </p:nvSpPr>
        <p:spPr>
          <a:xfrm>
            <a:off x="1847528" y="4026659"/>
            <a:ext cx="770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prstClr val="black"/>
                </a:solidFill>
                <a:latin typeface="Calibri"/>
              </a:rPr>
              <a:t>(0)</a:t>
            </a:r>
            <a:endParaRPr lang="en-GB" sz="2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556EAFA-09A5-6A75-C5FA-66D26CA42F80}"/>
              </a:ext>
            </a:extLst>
          </p:cNvPr>
          <p:cNvSpPr txBox="1"/>
          <p:nvPr/>
        </p:nvSpPr>
        <p:spPr>
          <a:xfrm>
            <a:off x="8528041" y="5057824"/>
            <a:ext cx="887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54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6" grpId="0"/>
      <p:bldP spid="37" grpId="0"/>
      <p:bldP spid="39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659" t="30130"/>
          <a:stretch/>
        </p:blipFill>
        <p:spPr>
          <a:xfrm>
            <a:off x="5807968" y="4365104"/>
            <a:ext cx="5688632" cy="23736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3E6B8C-1A19-36A2-022E-FEF5D23609D9}"/>
              </a:ext>
            </a:extLst>
          </p:cNvPr>
          <p:cNvSpPr txBox="1"/>
          <p:nvPr/>
        </p:nvSpPr>
        <p:spPr>
          <a:xfrm>
            <a:off x="623392" y="260648"/>
            <a:ext cx="10945216" cy="397031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An outlier is an observation that falls either 1.5 x interquartile range above the upper quartile or below the lower quartile. </a:t>
            </a:r>
          </a:p>
          <a:p>
            <a:pPr algn="ctr"/>
            <a:endParaRPr lang="en-GB" sz="2800" dirty="0"/>
          </a:p>
          <a:p>
            <a:pPr algn="ctr"/>
            <a:endParaRPr lang="en-GB" sz="2800" dirty="0"/>
          </a:p>
          <a:p>
            <a:pPr algn="ctr"/>
            <a:endParaRPr lang="en-GB" sz="2800" dirty="0"/>
          </a:p>
          <a:p>
            <a:pPr algn="ctr"/>
            <a:endParaRPr lang="en-GB" sz="2800" dirty="0"/>
          </a:p>
          <a:p>
            <a:pPr algn="ctr"/>
            <a:endParaRPr lang="en-GB" sz="2800" dirty="0"/>
          </a:p>
          <a:p>
            <a:pPr algn="ctr"/>
            <a:endParaRPr lang="en-GB" sz="2800" dirty="0"/>
          </a:p>
          <a:p>
            <a:r>
              <a:rPr lang="en-GB" sz="2800" dirty="0"/>
              <a:t>Draw a box plot to represent these data, indicating clearly any outliers.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9DEB1F-8BC3-41E6-D954-DFBCD74113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66" t="11488" r="12766" b="38748"/>
          <a:stretch/>
        </p:blipFill>
        <p:spPr>
          <a:xfrm>
            <a:off x="3071664" y="1196752"/>
            <a:ext cx="6720747" cy="24482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37AF900-5828-F5E5-EFAD-C3B76D0B895C}"/>
                  </a:ext>
                </a:extLst>
              </p:cNvPr>
              <p:cNvSpPr/>
              <p:nvPr/>
            </p:nvSpPr>
            <p:spPr>
              <a:xfrm>
                <a:off x="479376" y="4741050"/>
                <a:ext cx="4508590" cy="646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1.5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br>
                  <a:rPr lang="en-GB" sz="3600" dirty="0">
                    <a:solidFill>
                      <a:prstClr val="black"/>
                    </a:solidFill>
                  </a:rPr>
                </a:br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37AF900-5828-F5E5-EFAD-C3B76D0B89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741050"/>
                <a:ext cx="4508590" cy="6463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9E31F4-2656-47E9-1A1E-26BA706E7BAC}"/>
                  </a:ext>
                </a:extLst>
              </p:cNvPr>
              <p:cNvSpPr txBox="1"/>
              <p:nvPr/>
            </p:nvSpPr>
            <p:spPr>
              <a:xfrm>
                <a:off x="479376" y="5784202"/>
                <a:ext cx="439248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1.5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×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−3.5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9E31F4-2656-47E9-1A1E-26BA706E7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5784202"/>
                <a:ext cx="439248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61DCA4B-50A3-37B3-1E83-D1E28A0C58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58" t="82873" r="10748" b="-1897"/>
          <a:stretch/>
        </p:blipFill>
        <p:spPr>
          <a:xfrm>
            <a:off x="5807968" y="6107367"/>
            <a:ext cx="5040560" cy="6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6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EA4DB5-B88B-CDDF-A55E-07DCF1FDE450}"/>
              </a:ext>
            </a:extLst>
          </p:cNvPr>
          <p:cNvSpPr txBox="1"/>
          <p:nvPr/>
        </p:nvSpPr>
        <p:spPr>
          <a:xfrm>
            <a:off x="1487488" y="325870"/>
            <a:ext cx="9217024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Comparing Box Plots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F68A25-E636-07A6-2FDD-624EA7AEE2A4}"/>
              </a:ext>
            </a:extLst>
          </p:cNvPr>
          <p:cNvSpPr txBox="1"/>
          <p:nvPr/>
        </p:nvSpPr>
        <p:spPr>
          <a:xfrm>
            <a:off x="191344" y="1909628"/>
            <a:ext cx="11809312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tx1"/>
                </a:solidFill>
              </a:rPr>
              <a:t>When comparing box plots you should include: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8F36CF-5819-F618-BCA3-142798F3B988}"/>
              </a:ext>
            </a:extLst>
          </p:cNvPr>
          <p:cNvSpPr txBox="1"/>
          <p:nvPr/>
        </p:nvSpPr>
        <p:spPr>
          <a:xfrm>
            <a:off x="773803" y="2996952"/>
            <a:ext cx="106211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q"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a comment on the 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measure of </a:t>
            </a:r>
            <a:r>
              <a:rPr kumimoji="0" lang="en-GB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spread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algn="ctr"/>
            <a:r>
              <a:rPr lang="en-GB" sz="4800" dirty="0">
                <a:solidFill>
                  <a:prstClr val="black"/>
                </a:solidFill>
                <a:latin typeface="Calibri"/>
              </a:rPr>
              <a:t>(IQR or Range)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719D4D-E3A0-39D4-7AFF-C810B49F2218}"/>
              </a:ext>
            </a:extLst>
          </p:cNvPr>
          <p:cNvSpPr txBox="1"/>
          <p:nvPr/>
        </p:nvSpPr>
        <p:spPr>
          <a:xfrm>
            <a:off x="695400" y="4912880"/>
            <a:ext cx="110892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a comment on the 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measure of </a:t>
            </a:r>
            <a:r>
              <a:rPr lang="en-GB" sz="4800" b="1" u="none" dirty="0">
                <a:solidFill>
                  <a:prstClr val="black"/>
                </a:solidFill>
                <a:latin typeface="Calibri"/>
              </a:rPr>
              <a:t>location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algn="ctr"/>
            <a:r>
              <a:rPr lang="en-GB" sz="4800" dirty="0">
                <a:solidFill>
                  <a:prstClr val="black"/>
                </a:solidFill>
                <a:latin typeface="Calibri"/>
              </a:rPr>
              <a:t>(Median)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70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871864" y="4001047"/>
            <a:ext cx="67182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 </a:t>
            </a:r>
            <a:r>
              <a:rPr lang="en-GB" sz="3200" b="1" dirty="0"/>
              <a:t>interquartile range</a:t>
            </a:r>
            <a:r>
              <a:rPr lang="en-GB" sz="3200" dirty="0"/>
              <a:t> of house prices in Kingston is greater than Croydon.</a:t>
            </a:r>
          </a:p>
          <a:p>
            <a:r>
              <a:rPr lang="en-GB" sz="3200" b="1" dirty="0">
                <a:solidFill>
                  <a:srgbClr val="0000FF"/>
                </a:solidFill>
              </a:rPr>
              <a:t>or</a:t>
            </a:r>
          </a:p>
          <a:p>
            <a:pPr>
              <a:buFont typeface="Arial" pitchFamily="34" charset="0"/>
              <a:buChar char="•"/>
            </a:pPr>
            <a:r>
              <a:rPr lang="en-GB" sz="3200" dirty="0"/>
              <a:t> The </a:t>
            </a:r>
            <a:r>
              <a:rPr lang="en-GB" sz="3200" b="1" dirty="0"/>
              <a:t>range</a:t>
            </a:r>
            <a:r>
              <a:rPr lang="en-GB" sz="3200" dirty="0"/>
              <a:t> of house prices in Kingston is greater than Croydon.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6D16D0E-E338-F8D6-B57E-790B4BFB515A}"/>
              </a:ext>
            </a:extLst>
          </p:cNvPr>
          <p:cNvSpPr txBox="1"/>
          <p:nvPr/>
        </p:nvSpPr>
        <p:spPr>
          <a:xfrm>
            <a:off x="1099127" y="224490"/>
            <a:ext cx="9993746" cy="347787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“Compare the prices of houses in Croydon with those in Kingston”</a:t>
            </a:r>
          </a:p>
          <a:p>
            <a:endParaRPr lang="en-US" sz="2800" dirty="0"/>
          </a:p>
          <a:p>
            <a:r>
              <a:rPr lang="en-US" sz="2800" dirty="0"/>
              <a:t> 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algn="r"/>
            <a:r>
              <a:rPr lang="en-US" sz="2400" dirty="0"/>
              <a:t>(2 marks)</a:t>
            </a:r>
            <a:endParaRPr lang="en-GB" sz="240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BDCD4A2-1884-595E-D529-245D6E6F9624}"/>
              </a:ext>
            </a:extLst>
          </p:cNvPr>
          <p:cNvCxnSpPr/>
          <p:nvPr/>
        </p:nvCxnSpPr>
        <p:spPr>
          <a:xfrm>
            <a:off x="2207568" y="2940547"/>
            <a:ext cx="75608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692935D-6ECA-1E5F-68AA-E9D1A010C5F6}"/>
              </a:ext>
            </a:extLst>
          </p:cNvPr>
          <p:cNvCxnSpPr/>
          <p:nvPr/>
        </p:nvCxnSpPr>
        <p:spPr>
          <a:xfrm>
            <a:off x="2639616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622B020-3FF1-7350-8B92-EF519C3004B9}"/>
              </a:ext>
            </a:extLst>
          </p:cNvPr>
          <p:cNvCxnSpPr/>
          <p:nvPr/>
        </p:nvCxnSpPr>
        <p:spPr>
          <a:xfrm>
            <a:off x="3575720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3BB417C-DA36-F4DB-4D54-2E817AD53883}"/>
              </a:ext>
            </a:extLst>
          </p:cNvPr>
          <p:cNvCxnSpPr/>
          <p:nvPr/>
        </p:nvCxnSpPr>
        <p:spPr>
          <a:xfrm>
            <a:off x="4511824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E46F4B7-4844-8CD5-4D5B-E99F6A650248}"/>
              </a:ext>
            </a:extLst>
          </p:cNvPr>
          <p:cNvCxnSpPr/>
          <p:nvPr/>
        </p:nvCxnSpPr>
        <p:spPr>
          <a:xfrm>
            <a:off x="5447928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B2D5E0C-0ED5-CCAB-023E-D0DDC55B6371}"/>
              </a:ext>
            </a:extLst>
          </p:cNvPr>
          <p:cNvCxnSpPr/>
          <p:nvPr/>
        </p:nvCxnSpPr>
        <p:spPr>
          <a:xfrm>
            <a:off x="6384032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05DDEB8-B1B0-D142-23C0-F4D0D43807F6}"/>
              </a:ext>
            </a:extLst>
          </p:cNvPr>
          <p:cNvCxnSpPr/>
          <p:nvPr/>
        </p:nvCxnSpPr>
        <p:spPr>
          <a:xfrm>
            <a:off x="7320136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633CF5F-E5F5-C1E0-6FFE-6087862D5EB6}"/>
              </a:ext>
            </a:extLst>
          </p:cNvPr>
          <p:cNvCxnSpPr/>
          <p:nvPr/>
        </p:nvCxnSpPr>
        <p:spPr>
          <a:xfrm>
            <a:off x="8256240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E5501EE-7665-2153-0F2A-0B6D081FB5F6}"/>
              </a:ext>
            </a:extLst>
          </p:cNvPr>
          <p:cNvCxnSpPr/>
          <p:nvPr/>
        </p:nvCxnSpPr>
        <p:spPr>
          <a:xfrm>
            <a:off x="9192344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D5367751-EF70-F2EC-BC1C-BC7E5D5D6E19}"/>
              </a:ext>
            </a:extLst>
          </p:cNvPr>
          <p:cNvSpPr txBox="1"/>
          <p:nvPr/>
        </p:nvSpPr>
        <p:spPr>
          <a:xfrm>
            <a:off x="2207568" y="3228579"/>
            <a:ext cx="831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£400k          £450k       £500k       £550k       £600k      £650k       £700k      £750k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A9BC861-E773-4728-913A-77BC123DA60B}"/>
              </a:ext>
            </a:extLst>
          </p:cNvPr>
          <p:cNvSpPr/>
          <p:nvPr/>
        </p:nvSpPr>
        <p:spPr>
          <a:xfrm>
            <a:off x="5303912" y="1271498"/>
            <a:ext cx="115212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F115742-A26E-9DCB-FD4A-AB475819EB9D}"/>
              </a:ext>
            </a:extLst>
          </p:cNvPr>
          <p:cNvSpPr/>
          <p:nvPr/>
        </p:nvSpPr>
        <p:spPr>
          <a:xfrm>
            <a:off x="6456040" y="1271498"/>
            <a:ext cx="108012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088189D-C4B2-E242-604C-35348F7A0E98}"/>
              </a:ext>
            </a:extLst>
          </p:cNvPr>
          <p:cNvCxnSpPr>
            <a:stCxn id="47" idx="3"/>
          </p:cNvCxnSpPr>
          <p:nvPr/>
        </p:nvCxnSpPr>
        <p:spPr>
          <a:xfrm>
            <a:off x="7536160" y="1487522"/>
            <a:ext cx="12241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BDF638D-E3F6-EA1F-FCAD-5BDAA0074325}"/>
              </a:ext>
            </a:extLst>
          </p:cNvPr>
          <p:cNvCxnSpPr/>
          <p:nvPr/>
        </p:nvCxnSpPr>
        <p:spPr>
          <a:xfrm flipV="1">
            <a:off x="8760296" y="134350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6499B8E-1D3D-C140-A88A-C3538592B170}"/>
              </a:ext>
            </a:extLst>
          </p:cNvPr>
          <p:cNvCxnSpPr>
            <a:endCxn id="46" idx="1"/>
          </p:cNvCxnSpPr>
          <p:nvPr/>
        </p:nvCxnSpPr>
        <p:spPr>
          <a:xfrm>
            <a:off x="4151784" y="1487522"/>
            <a:ext cx="11521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3BA67C1-CFFB-23C0-AB90-7CF92918A962}"/>
              </a:ext>
            </a:extLst>
          </p:cNvPr>
          <p:cNvCxnSpPr/>
          <p:nvPr/>
        </p:nvCxnSpPr>
        <p:spPr>
          <a:xfrm flipV="1">
            <a:off x="4151784" y="134350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E0627F4C-888E-5607-6EA8-2EFC67809192}"/>
              </a:ext>
            </a:extLst>
          </p:cNvPr>
          <p:cNvSpPr/>
          <p:nvPr/>
        </p:nvSpPr>
        <p:spPr>
          <a:xfrm>
            <a:off x="4943872" y="2063586"/>
            <a:ext cx="2016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882F95D-E028-3B90-D3B0-8E27FB6C9D16}"/>
              </a:ext>
            </a:extLst>
          </p:cNvPr>
          <p:cNvSpPr/>
          <p:nvPr/>
        </p:nvSpPr>
        <p:spPr>
          <a:xfrm>
            <a:off x="6960096" y="2063586"/>
            <a:ext cx="108012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3B46803-8B97-2BB5-C5BB-4453266DD7F2}"/>
              </a:ext>
            </a:extLst>
          </p:cNvPr>
          <p:cNvCxnSpPr/>
          <p:nvPr/>
        </p:nvCxnSpPr>
        <p:spPr>
          <a:xfrm>
            <a:off x="8040216" y="2279610"/>
            <a:ext cx="18722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7EC3FE7-EFA4-EFB7-669F-1554B2FF1E22}"/>
              </a:ext>
            </a:extLst>
          </p:cNvPr>
          <p:cNvCxnSpPr/>
          <p:nvPr/>
        </p:nvCxnSpPr>
        <p:spPr>
          <a:xfrm flipV="1">
            <a:off x="9912424" y="2135594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6CE391B-6CF7-4AD9-2B79-558D08FFC8C1}"/>
              </a:ext>
            </a:extLst>
          </p:cNvPr>
          <p:cNvCxnSpPr>
            <a:endCxn id="52" idx="1"/>
          </p:cNvCxnSpPr>
          <p:nvPr/>
        </p:nvCxnSpPr>
        <p:spPr>
          <a:xfrm>
            <a:off x="2999656" y="2279610"/>
            <a:ext cx="19442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BB0B48C-B0DC-73DD-E183-3A502A16DEE7}"/>
              </a:ext>
            </a:extLst>
          </p:cNvPr>
          <p:cNvCxnSpPr/>
          <p:nvPr/>
        </p:nvCxnSpPr>
        <p:spPr>
          <a:xfrm flipV="1">
            <a:off x="2999656" y="2135594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96E0C0AA-BB94-C70B-2D3C-50710DDF7411}"/>
              </a:ext>
            </a:extLst>
          </p:cNvPr>
          <p:cNvSpPr txBox="1"/>
          <p:nvPr/>
        </p:nvSpPr>
        <p:spPr>
          <a:xfrm>
            <a:off x="1616613" y="2063586"/>
            <a:ext cx="134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Kingston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A531A03-6944-98DF-3922-8DA21FAF1D17}"/>
              </a:ext>
            </a:extLst>
          </p:cNvPr>
          <p:cNvSpPr txBox="1"/>
          <p:nvPr/>
        </p:nvSpPr>
        <p:spPr>
          <a:xfrm>
            <a:off x="1631504" y="1271498"/>
            <a:ext cx="1260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Croydon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1FC6AF1-73A7-E93D-0DEE-BF4006DEF7A2}"/>
              </a:ext>
            </a:extLst>
          </p:cNvPr>
          <p:cNvSpPr txBox="1"/>
          <p:nvPr/>
        </p:nvSpPr>
        <p:spPr>
          <a:xfrm>
            <a:off x="2207568" y="688730"/>
            <a:ext cx="7560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Box Plot Comparing House Prices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D0AEA7-5EFB-ADF0-433B-43825C14E4DB}"/>
              </a:ext>
            </a:extLst>
          </p:cNvPr>
          <p:cNvSpPr txBox="1"/>
          <p:nvPr/>
        </p:nvSpPr>
        <p:spPr>
          <a:xfrm>
            <a:off x="479376" y="4602398"/>
            <a:ext cx="3958678" cy="107721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Include some measure of </a:t>
            </a:r>
            <a:r>
              <a:rPr lang="en-GB" sz="3200" b="1" dirty="0"/>
              <a:t>location</a:t>
            </a:r>
            <a:r>
              <a:rPr lang="en-GB" sz="3200" dirty="0"/>
              <a:t> (median).</a:t>
            </a:r>
          </a:p>
        </p:txBody>
      </p:sp>
    </p:spTree>
    <p:extLst>
      <p:ext uri="{BB962C8B-B14F-4D97-AF65-F5344CB8AC3E}">
        <p14:creationId xmlns:p14="http://schemas.microsoft.com/office/powerpoint/2010/main" val="397343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55840" y="4626008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“The </a:t>
            </a:r>
            <a:r>
              <a:rPr lang="en-GB" sz="3600" b="1" dirty="0"/>
              <a:t>median</a:t>
            </a:r>
            <a:r>
              <a:rPr lang="en-GB" sz="3600" dirty="0"/>
              <a:t> house price in Kingston was greater than that in Croydon.”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07368" y="4626009"/>
            <a:ext cx="3891643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Comment of </a:t>
            </a:r>
          </a:p>
          <a:p>
            <a:pPr algn="ctr"/>
            <a:r>
              <a:rPr lang="en-GB" sz="3600" dirty="0"/>
              <a:t>measure of </a:t>
            </a:r>
            <a:r>
              <a:rPr lang="en-GB" sz="3600" b="1" dirty="0"/>
              <a:t>spread</a:t>
            </a:r>
            <a:r>
              <a:rPr lang="en-GB" sz="36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CDB78-945F-A930-4039-0BD007C41BFD}"/>
              </a:ext>
            </a:extLst>
          </p:cNvPr>
          <p:cNvSpPr txBox="1"/>
          <p:nvPr/>
        </p:nvSpPr>
        <p:spPr>
          <a:xfrm>
            <a:off x="1099127" y="224490"/>
            <a:ext cx="9993746" cy="347787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“Compare the prices of houses in Croydon with those in Kingston”</a:t>
            </a:r>
          </a:p>
          <a:p>
            <a:endParaRPr lang="en-US" sz="2800" dirty="0"/>
          </a:p>
          <a:p>
            <a:r>
              <a:rPr lang="en-US" sz="2800" dirty="0"/>
              <a:t> 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algn="r"/>
            <a:r>
              <a:rPr lang="en-US" sz="2400" dirty="0"/>
              <a:t>(2 marks)</a:t>
            </a:r>
            <a:endParaRPr lang="en-GB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1C724C1-D735-3EC4-4FAE-59E1C5877C5E}"/>
              </a:ext>
            </a:extLst>
          </p:cNvPr>
          <p:cNvCxnSpPr/>
          <p:nvPr/>
        </p:nvCxnSpPr>
        <p:spPr>
          <a:xfrm>
            <a:off x="2207568" y="2940547"/>
            <a:ext cx="75608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89FF63-774D-2688-7FFB-8E5D3C341303}"/>
              </a:ext>
            </a:extLst>
          </p:cNvPr>
          <p:cNvCxnSpPr/>
          <p:nvPr/>
        </p:nvCxnSpPr>
        <p:spPr>
          <a:xfrm>
            <a:off x="2639616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D26419-F706-D782-71F5-CEEF6A19305E}"/>
              </a:ext>
            </a:extLst>
          </p:cNvPr>
          <p:cNvCxnSpPr/>
          <p:nvPr/>
        </p:nvCxnSpPr>
        <p:spPr>
          <a:xfrm>
            <a:off x="3575720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9DCC6E-540A-FCFA-CD64-6AC8BC7FCCD4}"/>
              </a:ext>
            </a:extLst>
          </p:cNvPr>
          <p:cNvCxnSpPr/>
          <p:nvPr/>
        </p:nvCxnSpPr>
        <p:spPr>
          <a:xfrm>
            <a:off x="4511824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1BC44E2-2314-313C-D62C-A79E75462198}"/>
              </a:ext>
            </a:extLst>
          </p:cNvPr>
          <p:cNvCxnSpPr/>
          <p:nvPr/>
        </p:nvCxnSpPr>
        <p:spPr>
          <a:xfrm>
            <a:off x="5447928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70F20F-CE6E-55CF-A7CF-95E643CFE45B}"/>
              </a:ext>
            </a:extLst>
          </p:cNvPr>
          <p:cNvCxnSpPr/>
          <p:nvPr/>
        </p:nvCxnSpPr>
        <p:spPr>
          <a:xfrm>
            <a:off x="6384032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7C39301-8074-92E5-A24C-054033CD5B76}"/>
              </a:ext>
            </a:extLst>
          </p:cNvPr>
          <p:cNvCxnSpPr/>
          <p:nvPr/>
        </p:nvCxnSpPr>
        <p:spPr>
          <a:xfrm>
            <a:off x="7320136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732A74-9015-C744-0E60-4190A6A5462D}"/>
              </a:ext>
            </a:extLst>
          </p:cNvPr>
          <p:cNvCxnSpPr/>
          <p:nvPr/>
        </p:nvCxnSpPr>
        <p:spPr>
          <a:xfrm>
            <a:off x="8256240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14E303A-63BF-7809-6364-7C6F50F9906A}"/>
              </a:ext>
            </a:extLst>
          </p:cNvPr>
          <p:cNvCxnSpPr/>
          <p:nvPr/>
        </p:nvCxnSpPr>
        <p:spPr>
          <a:xfrm>
            <a:off x="9192344" y="2940547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C242939-A47D-6B17-F3A0-50CBEFE8D48B}"/>
              </a:ext>
            </a:extLst>
          </p:cNvPr>
          <p:cNvSpPr txBox="1"/>
          <p:nvPr/>
        </p:nvSpPr>
        <p:spPr>
          <a:xfrm>
            <a:off x="2207568" y="3228579"/>
            <a:ext cx="831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£400k          £450k       £500k       £550k       £600k      £650k       £700k      £750k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B0F114-21C6-7669-A75E-97A361E5AEBD}"/>
              </a:ext>
            </a:extLst>
          </p:cNvPr>
          <p:cNvSpPr/>
          <p:nvPr/>
        </p:nvSpPr>
        <p:spPr>
          <a:xfrm>
            <a:off x="5303912" y="1271498"/>
            <a:ext cx="1152128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5A4805-9207-04A3-A556-617E3A287F62}"/>
              </a:ext>
            </a:extLst>
          </p:cNvPr>
          <p:cNvSpPr/>
          <p:nvPr/>
        </p:nvSpPr>
        <p:spPr>
          <a:xfrm>
            <a:off x="6456040" y="1271498"/>
            <a:ext cx="108012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BD164EE-BDAC-F98B-14A3-2C7B60571F5C}"/>
              </a:ext>
            </a:extLst>
          </p:cNvPr>
          <p:cNvCxnSpPr>
            <a:stCxn id="15" idx="3"/>
          </p:cNvCxnSpPr>
          <p:nvPr/>
        </p:nvCxnSpPr>
        <p:spPr>
          <a:xfrm>
            <a:off x="7536160" y="1487522"/>
            <a:ext cx="12241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6D88FF4-5F7E-EF00-F67A-3A9A27536C63}"/>
              </a:ext>
            </a:extLst>
          </p:cNvPr>
          <p:cNvCxnSpPr/>
          <p:nvPr/>
        </p:nvCxnSpPr>
        <p:spPr>
          <a:xfrm flipV="1">
            <a:off x="8760296" y="134350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5CC9207-9AAD-C2B7-413F-36BE5928AFCC}"/>
              </a:ext>
            </a:extLst>
          </p:cNvPr>
          <p:cNvCxnSpPr>
            <a:endCxn id="14" idx="1"/>
          </p:cNvCxnSpPr>
          <p:nvPr/>
        </p:nvCxnSpPr>
        <p:spPr>
          <a:xfrm>
            <a:off x="4151784" y="1487522"/>
            <a:ext cx="11521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02F3985-1F04-D210-4020-4D5F9E998A23}"/>
              </a:ext>
            </a:extLst>
          </p:cNvPr>
          <p:cNvCxnSpPr/>
          <p:nvPr/>
        </p:nvCxnSpPr>
        <p:spPr>
          <a:xfrm flipV="1">
            <a:off x="4151784" y="134350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3462E9E9-4D6B-7816-C1EF-0DC9F264BE38}"/>
              </a:ext>
            </a:extLst>
          </p:cNvPr>
          <p:cNvSpPr/>
          <p:nvPr/>
        </p:nvSpPr>
        <p:spPr>
          <a:xfrm>
            <a:off x="4943872" y="2063586"/>
            <a:ext cx="2016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7FB1B7-7AF0-F08D-95F2-E84A1D99CFAB}"/>
              </a:ext>
            </a:extLst>
          </p:cNvPr>
          <p:cNvSpPr/>
          <p:nvPr/>
        </p:nvSpPr>
        <p:spPr>
          <a:xfrm>
            <a:off x="6960096" y="2063586"/>
            <a:ext cx="108012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6B5A520-629B-2953-7EFB-7FE7A2FE0281}"/>
              </a:ext>
            </a:extLst>
          </p:cNvPr>
          <p:cNvCxnSpPr/>
          <p:nvPr/>
        </p:nvCxnSpPr>
        <p:spPr>
          <a:xfrm>
            <a:off x="8040216" y="2279610"/>
            <a:ext cx="18722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106E2E5-5027-5225-6EB8-D83A979A118C}"/>
              </a:ext>
            </a:extLst>
          </p:cNvPr>
          <p:cNvCxnSpPr/>
          <p:nvPr/>
        </p:nvCxnSpPr>
        <p:spPr>
          <a:xfrm flipV="1">
            <a:off x="9912424" y="2135594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96CE1E6-3045-E4E7-F3A0-659148ECF6A2}"/>
              </a:ext>
            </a:extLst>
          </p:cNvPr>
          <p:cNvCxnSpPr>
            <a:endCxn id="20" idx="1"/>
          </p:cNvCxnSpPr>
          <p:nvPr/>
        </p:nvCxnSpPr>
        <p:spPr>
          <a:xfrm>
            <a:off x="2999656" y="2279610"/>
            <a:ext cx="19442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1B80699-BB4B-6AB3-60CD-F0213D9EE1E4}"/>
              </a:ext>
            </a:extLst>
          </p:cNvPr>
          <p:cNvCxnSpPr/>
          <p:nvPr/>
        </p:nvCxnSpPr>
        <p:spPr>
          <a:xfrm flipV="1">
            <a:off x="2999656" y="2135594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28B5088-2B06-D80C-4CCD-6021151C4EE7}"/>
              </a:ext>
            </a:extLst>
          </p:cNvPr>
          <p:cNvSpPr txBox="1"/>
          <p:nvPr/>
        </p:nvSpPr>
        <p:spPr>
          <a:xfrm>
            <a:off x="1616613" y="2063586"/>
            <a:ext cx="134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Kingston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6620D7-288F-36FB-B485-EE007F1BE6AC}"/>
              </a:ext>
            </a:extLst>
          </p:cNvPr>
          <p:cNvSpPr txBox="1"/>
          <p:nvPr/>
        </p:nvSpPr>
        <p:spPr>
          <a:xfrm>
            <a:off x="1631504" y="1271498"/>
            <a:ext cx="1260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Croydon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269AE6-8654-994A-9C11-346EB274B417}"/>
              </a:ext>
            </a:extLst>
          </p:cNvPr>
          <p:cNvSpPr txBox="1"/>
          <p:nvPr/>
        </p:nvSpPr>
        <p:spPr>
          <a:xfrm>
            <a:off x="2207568" y="688730"/>
            <a:ext cx="7560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Box Plot Comparing House Prices</a:t>
            </a:r>
          </a:p>
        </p:txBody>
      </p:sp>
    </p:spTree>
    <p:extLst>
      <p:ext uri="{BB962C8B-B14F-4D97-AF65-F5344CB8AC3E}">
        <p14:creationId xmlns:p14="http://schemas.microsoft.com/office/powerpoint/2010/main" val="117146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7B26D8-7E3E-26CB-A7C0-5A9061C46554}"/>
              </a:ext>
            </a:extLst>
          </p:cNvPr>
          <p:cNvSpPr txBox="1"/>
          <p:nvPr/>
        </p:nvSpPr>
        <p:spPr>
          <a:xfrm>
            <a:off x="3791744" y="395372"/>
            <a:ext cx="3847093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Box Plots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AE0FA-0431-273D-2690-DD3126A9F322}"/>
              </a:ext>
            </a:extLst>
          </p:cNvPr>
          <p:cNvSpPr txBox="1"/>
          <p:nvPr/>
        </p:nvSpPr>
        <p:spPr>
          <a:xfrm>
            <a:off x="479376" y="1691516"/>
            <a:ext cx="11233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Box Plots allow us to visually represent </a:t>
            </a:r>
          </a:p>
          <a:p>
            <a:pPr algn="ctr"/>
            <a:r>
              <a:rPr lang="en-GB" sz="5400" dirty="0"/>
              <a:t>the spread of the data.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2788B03-B498-8BAE-51D2-E161095E1BF1}"/>
              </a:ext>
            </a:extLst>
          </p:cNvPr>
          <p:cNvCxnSpPr/>
          <p:nvPr/>
        </p:nvCxnSpPr>
        <p:spPr>
          <a:xfrm>
            <a:off x="2855640" y="6011996"/>
            <a:ext cx="604867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0FE3959A-BD66-33DC-35EC-C8FBBED1666C}"/>
              </a:ext>
            </a:extLst>
          </p:cNvPr>
          <p:cNvGrpSpPr/>
          <p:nvPr/>
        </p:nvGrpSpPr>
        <p:grpSpPr>
          <a:xfrm>
            <a:off x="3143672" y="6011996"/>
            <a:ext cx="5184576" cy="144016"/>
            <a:chOff x="1907704" y="5085184"/>
            <a:chExt cx="5184576" cy="28803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DF82E85-9372-EEAA-0E77-686547DF7A9F}"/>
                </a:ext>
              </a:extLst>
            </p:cNvPr>
            <p:cNvCxnSpPr/>
            <p:nvPr/>
          </p:nvCxnSpPr>
          <p:spPr>
            <a:xfrm flipV="1">
              <a:off x="1907704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88A024B-102F-C756-21D6-F38C58C5D123}"/>
                </a:ext>
              </a:extLst>
            </p:cNvPr>
            <p:cNvCxnSpPr/>
            <p:nvPr/>
          </p:nvCxnSpPr>
          <p:spPr>
            <a:xfrm flipV="1">
              <a:off x="2771800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734CF46-6703-4D90-2EF4-7E24749E651A}"/>
                </a:ext>
              </a:extLst>
            </p:cNvPr>
            <p:cNvCxnSpPr/>
            <p:nvPr/>
          </p:nvCxnSpPr>
          <p:spPr>
            <a:xfrm flipV="1">
              <a:off x="3635896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D3B50C2-CED5-7B52-5ACE-6D82E9222E7A}"/>
                </a:ext>
              </a:extLst>
            </p:cNvPr>
            <p:cNvCxnSpPr/>
            <p:nvPr/>
          </p:nvCxnSpPr>
          <p:spPr>
            <a:xfrm flipV="1">
              <a:off x="4499992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1E3BCEB-F4D1-4E25-0FA5-ED5C6BCEFB1F}"/>
                </a:ext>
              </a:extLst>
            </p:cNvPr>
            <p:cNvCxnSpPr/>
            <p:nvPr/>
          </p:nvCxnSpPr>
          <p:spPr>
            <a:xfrm flipV="1">
              <a:off x="5364088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A4EFDF0-B64D-41C3-B67D-41CA97662932}"/>
                </a:ext>
              </a:extLst>
            </p:cNvPr>
            <p:cNvCxnSpPr/>
            <p:nvPr/>
          </p:nvCxnSpPr>
          <p:spPr>
            <a:xfrm flipV="1">
              <a:off x="6228184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F072937-9CA0-4A70-6E80-A1637AAF6108}"/>
                </a:ext>
              </a:extLst>
            </p:cNvPr>
            <p:cNvCxnSpPr/>
            <p:nvPr/>
          </p:nvCxnSpPr>
          <p:spPr>
            <a:xfrm flipV="1">
              <a:off x="7092280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2C768CE-6C8C-315D-ED8F-5CD2CCB0703B}"/>
              </a:ext>
            </a:extLst>
          </p:cNvPr>
          <p:cNvSpPr txBox="1"/>
          <p:nvPr/>
        </p:nvSpPr>
        <p:spPr>
          <a:xfrm>
            <a:off x="2999656" y="6156012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0              5             10            15            20             25           30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4D8006-3855-C78B-54C7-DF219502EBF9}"/>
              </a:ext>
            </a:extLst>
          </p:cNvPr>
          <p:cNvCxnSpPr/>
          <p:nvPr/>
        </p:nvCxnSpPr>
        <p:spPr>
          <a:xfrm>
            <a:off x="3647728" y="5147900"/>
            <a:ext cx="0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3BD93F-AFCF-4585-85FA-60AA927B528D}"/>
              </a:ext>
            </a:extLst>
          </p:cNvPr>
          <p:cNvCxnSpPr/>
          <p:nvPr/>
        </p:nvCxnSpPr>
        <p:spPr>
          <a:xfrm>
            <a:off x="7824192" y="5219908"/>
            <a:ext cx="0" cy="3600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B5FC96-9566-2ECE-9A4E-2879F1A05117}"/>
              </a:ext>
            </a:extLst>
          </p:cNvPr>
          <p:cNvCxnSpPr/>
          <p:nvPr/>
        </p:nvCxnSpPr>
        <p:spPr>
          <a:xfrm>
            <a:off x="6023992" y="4931876"/>
            <a:ext cx="0" cy="79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B2A04DA-B1EE-C8F1-7AEF-0367E5FA1F9D}"/>
              </a:ext>
            </a:extLst>
          </p:cNvPr>
          <p:cNvCxnSpPr/>
          <p:nvPr/>
        </p:nvCxnSpPr>
        <p:spPr>
          <a:xfrm>
            <a:off x="5735960" y="4931876"/>
            <a:ext cx="0" cy="79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DD492-5C93-F9B0-E57E-4306CADA31D6}"/>
              </a:ext>
            </a:extLst>
          </p:cNvPr>
          <p:cNvCxnSpPr/>
          <p:nvPr/>
        </p:nvCxnSpPr>
        <p:spPr>
          <a:xfrm>
            <a:off x="6960096" y="4931876"/>
            <a:ext cx="0" cy="7920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FC115CB-56FD-0DFC-88BB-2FA13945059E}"/>
              </a:ext>
            </a:extLst>
          </p:cNvPr>
          <p:cNvCxnSpPr/>
          <p:nvPr/>
        </p:nvCxnSpPr>
        <p:spPr>
          <a:xfrm>
            <a:off x="5735960" y="4931876"/>
            <a:ext cx="12241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F26D0DB-F8FC-3841-8A33-2BFAD87F9360}"/>
              </a:ext>
            </a:extLst>
          </p:cNvPr>
          <p:cNvCxnSpPr/>
          <p:nvPr/>
        </p:nvCxnSpPr>
        <p:spPr>
          <a:xfrm>
            <a:off x="5735960" y="5723964"/>
            <a:ext cx="12241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7D20097-D684-379D-7457-78AC007D872B}"/>
              </a:ext>
            </a:extLst>
          </p:cNvPr>
          <p:cNvCxnSpPr/>
          <p:nvPr/>
        </p:nvCxnSpPr>
        <p:spPr>
          <a:xfrm>
            <a:off x="3647728" y="5363924"/>
            <a:ext cx="20882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4AB1EA-8175-A156-E996-B9007536EEFD}"/>
              </a:ext>
            </a:extLst>
          </p:cNvPr>
          <p:cNvCxnSpPr/>
          <p:nvPr/>
        </p:nvCxnSpPr>
        <p:spPr>
          <a:xfrm>
            <a:off x="6960096" y="5363924"/>
            <a:ext cx="8640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68364218-1EBC-99D9-CDE8-D616BB3685DB}"/>
              </a:ext>
            </a:extLst>
          </p:cNvPr>
          <p:cNvSpPr/>
          <p:nvPr/>
        </p:nvSpPr>
        <p:spPr>
          <a:xfrm rot="5400000">
            <a:off x="6240016" y="4067780"/>
            <a:ext cx="216024" cy="1224136"/>
          </a:xfrm>
          <a:prstGeom prst="leftBrace">
            <a:avLst/>
          </a:prstGeom>
          <a:ln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C18253-3B66-40F0-7272-A864B16ABAB2}"/>
              </a:ext>
            </a:extLst>
          </p:cNvPr>
          <p:cNvSpPr txBox="1"/>
          <p:nvPr/>
        </p:nvSpPr>
        <p:spPr>
          <a:xfrm>
            <a:off x="6023992" y="4194908"/>
            <a:ext cx="648072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IQR</a:t>
            </a: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D06B1895-5954-43E8-DCBA-6BC260605F36}"/>
              </a:ext>
            </a:extLst>
          </p:cNvPr>
          <p:cNvSpPr/>
          <p:nvPr/>
        </p:nvSpPr>
        <p:spPr>
          <a:xfrm rot="5400000">
            <a:off x="5591944" y="2051556"/>
            <a:ext cx="288032" cy="4176464"/>
          </a:xfrm>
          <a:prstGeom prst="leftBrace">
            <a:avLst/>
          </a:prstGeom>
          <a:ln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BA0990-F494-58AE-F3E8-3780C2F09AE4}"/>
              </a:ext>
            </a:extLst>
          </p:cNvPr>
          <p:cNvSpPr txBox="1"/>
          <p:nvPr/>
        </p:nvSpPr>
        <p:spPr>
          <a:xfrm>
            <a:off x="5211234" y="3555303"/>
            <a:ext cx="1008112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Range</a:t>
            </a:r>
          </a:p>
        </p:txBody>
      </p:sp>
    </p:spTree>
    <p:extLst>
      <p:ext uri="{BB962C8B-B14F-4D97-AF65-F5344CB8AC3E}">
        <p14:creationId xmlns:p14="http://schemas.microsoft.com/office/powerpoint/2010/main" val="42240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846462"/>
              </p:ext>
            </p:extLst>
          </p:nvPr>
        </p:nvGraphicFramePr>
        <p:xfrm>
          <a:off x="645597" y="464400"/>
          <a:ext cx="11139030" cy="16459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227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7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78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78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4815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Minimum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aseline="0" dirty="0"/>
                        <a:t>Lower Quartile</a:t>
                      </a:r>
                      <a:endParaRPr lang="en-GB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Median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Upper Quartile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Maximum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722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695400" y="5072588"/>
            <a:ext cx="108732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1213172" y="5072588"/>
            <a:ext cx="9319893" cy="286352"/>
            <a:chOff x="1907704" y="5085184"/>
            <a:chExt cx="5184576" cy="288032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1907704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2771800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3635896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4499992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5364088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6228184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7092280" y="5085184"/>
              <a:ext cx="0" cy="288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983433" y="5358941"/>
            <a:ext cx="10326290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0               5             10            15             20             25            30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2119272" y="3426061"/>
            <a:ext cx="0" cy="71588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9626963" y="3426061"/>
            <a:ext cx="0" cy="71588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390890" y="2924945"/>
            <a:ext cx="0" cy="157493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873118" y="2924945"/>
            <a:ext cx="0" cy="157493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073648" y="2924945"/>
            <a:ext cx="0" cy="157493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873118" y="2924945"/>
            <a:ext cx="220053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73118" y="4499884"/>
            <a:ext cx="220053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119272" y="3784002"/>
            <a:ext cx="375384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8073648" y="3784002"/>
            <a:ext cx="155331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81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363" y="407690"/>
            <a:ext cx="11377264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 diameters of 11 different Roman coins are </a:t>
            </a:r>
          </a:p>
          <a:p>
            <a:pPr algn="ctr"/>
            <a:r>
              <a:rPr lang="en-GB" sz="3600" dirty="0"/>
              <a:t>measured in centimetres:</a:t>
            </a:r>
          </a:p>
          <a:p>
            <a:pPr algn="ctr"/>
            <a:r>
              <a:rPr lang="en-GB" sz="3600" b="1" dirty="0">
                <a:solidFill>
                  <a:srgbClr val="00B050"/>
                </a:solidFill>
              </a:rPr>
              <a:t>2.2    2.5   2.7     2.7     2.8     3.0    3.1    3.2   3.6    4.0    4.2</a:t>
            </a:r>
          </a:p>
          <a:p>
            <a:pPr algn="ctr"/>
            <a:r>
              <a:rPr lang="en-GB" sz="3600" dirty="0"/>
              <a:t>Determine the following information:</a:t>
            </a:r>
            <a:endParaRPr lang="en-US" sz="3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235573"/>
              </p:ext>
            </p:extLst>
          </p:nvPr>
        </p:nvGraphicFramePr>
        <p:xfrm>
          <a:off x="659395" y="3066797"/>
          <a:ext cx="10873210" cy="153643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174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4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4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46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Minimum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aseline="0" dirty="0"/>
                        <a:t>Lower Quartile </a:t>
                      </a:r>
                    </a:p>
                    <a:p>
                      <a:pPr algn="ctr"/>
                      <a:r>
                        <a:rPr lang="en-GB" sz="2400" baseline="0" dirty="0"/>
                        <a:t>(Q1)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Median</a:t>
                      </a:r>
                    </a:p>
                    <a:p>
                      <a:pPr algn="ctr"/>
                      <a:r>
                        <a:rPr lang="en-GB" sz="2400" dirty="0"/>
                        <a:t>(Q2)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Upper Quartile</a:t>
                      </a:r>
                    </a:p>
                    <a:p>
                      <a:pPr algn="ctr"/>
                      <a:r>
                        <a:rPr lang="en-GB" sz="2400" dirty="0"/>
                        <a:t>(Q3)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Maximum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474"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63352" y="5327680"/>
            <a:ext cx="11665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b="1" dirty="0">
                <a:solidFill>
                  <a:srgbClr val="00B050"/>
                </a:solidFill>
              </a:rPr>
              <a:t>2.2    2.5   2.7     2.7     2.8     3.0    3.1    3.2   3.6    4.0    4.2</a:t>
            </a:r>
          </a:p>
        </p:txBody>
      </p:sp>
      <p:sp>
        <p:nvSpPr>
          <p:cNvPr id="9" name="Oval 8"/>
          <p:cNvSpPr/>
          <p:nvPr/>
        </p:nvSpPr>
        <p:spPr>
          <a:xfrm>
            <a:off x="5807968" y="5258318"/>
            <a:ext cx="826870" cy="7920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0" name="Oval 9"/>
          <p:cNvSpPr/>
          <p:nvPr/>
        </p:nvSpPr>
        <p:spPr>
          <a:xfrm>
            <a:off x="2530425" y="5221449"/>
            <a:ext cx="826870" cy="7920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1" name="Oval 10"/>
          <p:cNvSpPr/>
          <p:nvPr/>
        </p:nvSpPr>
        <p:spPr>
          <a:xfrm>
            <a:off x="8760296" y="5254801"/>
            <a:ext cx="826870" cy="79208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2" name="TextBox 11"/>
          <p:cNvSpPr txBox="1"/>
          <p:nvPr/>
        </p:nvSpPr>
        <p:spPr>
          <a:xfrm>
            <a:off x="1059336" y="3891668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2.2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11923" y="3878111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3.0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72363" y="3891668"/>
            <a:ext cx="2160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4.2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36286" y="3902877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2.7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0186" y="3891668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3.6</a:t>
            </a:r>
          </a:p>
        </p:txBody>
      </p:sp>
    </p:spTree>
    <p:extLst>
      <p:ext uri="{BB962C8B-B14F-4D97-AF65-F5344CB8AC3E}">
        <p14:creationId xmlns:p14="http://schemas.microsoft.com/office/powerpoint/2010/main" val="17952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447180-4EBF-A569-20B0-7C4A62C85BFC}"/>
              </a:ext>
            </a:extLst>
          </p:cNvPr>
          <p:cNvGrpSpPr/>
          <p:nvPr/>
        </p:nvGrpSpPr>
        <p:grpSpPr>
          <a:xfrm>
            <a:off x="2063552" y="3284984"/>
            <a:ext cx="8352928" cy="2510886"/>
            <a:chOff x="3143672" y="543630"/>
            <a:chExt cx="6048672" cy="191769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3143672" y="1623750"/>
              <a:ext cx="604867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6" name="Group 5"/>
            <p:cNvGrpSpPr/>
            <p:nvPr/>
          </p:nvGrpSpPr>
          <p:grpSpPr>
            <a:xfrm>
              <a:off x="3431704" y="1623750"/>
              <a:ext cx="5184576" cy="144016"/>
              <a:chOff x="1907704" y="5085184"/>
              <a:chExt cx="5184576" cy="288032"/>
            </a:xfrm>
          </p:grpSpPr>
          <p:cxnSp>
            <p:nvCxnSpPr>
              <p:cNvPr id="7" name="Straight Connector 6"/>
              <p:cNvCxnSpPr/>
              <p:nvPr/>
            </p:nvCxnSpPr>
            <p:spPr>
              <a:xfrm flipV="1">
                <a:off x="1907704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V="1">
                <a:off x="2771800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V="1">
                <a:off x="3635896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V="1">
                <a:off x="4499992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5364088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6228184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7092280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3300102" y="1767766"/>
              <a:ext cx="5748225" cy="352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0               5              10             15             20              25            30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4002088" y="795658"/>
              <a:ext cx="0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8408615" y="795658"/>
              <a:ext cx="0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231904" y="543630"/>
              <a:ext cx="0" cy="7920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943872" y="543630"/>
              <a:ext cx="0" cy="7920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168008" y="543630"/>
              <a:ext cx="0" cy="7920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943872" y="543630"/>
              <a:ext cx="122413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943872" y="1335718"/>
              <a:ext cx="122413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007768" y="975678"/>
              <a:ext cx="93610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168008" y="975678"/>
              <a:ext cx="223224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080917" y="2091988"/>
              <a:ext cx="36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Age (years)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707557" y="-28875"/>
            <a:ext cx="66425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True or False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9217" y="1196019"/>
            <a:ext cx="11089232" cy="193899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“The right box represents more people than the left box.”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96697" y="5805264"/>
            <a:ext cx="1008112" cy="6988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False</a:t>
            </a:r>
            <a:endParaRPr lang="en-GB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1487488" y="5913187"/>
            <a:ext cx="10225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Each box represents 25% of people, i.e. the same number of people!</a:t>
            </a:r>
          </a:p>
        </p:txBody>
      </p:sp>
    </p:spTree>
    <p:extLst>
      <p:ext uri="{BB962C8B-B14F-4D97-AF65-F5344CB8AC3E}">
        <p14:creationId xmlns:p14="http://schemas.microsoft.com/office/powerpoint/2010/main" val="161121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447180-4EBF-A569-20B0-7C4A62C85BFC}"/>
              </a:ext>
            </a:extLst>
          </p:cNvPr>
          <p:cNvGrpSpPr/>
          <p:nvPr/>
        </p:nvGrpSpPr>
        <p:grpSpPr>
          <a:xfrm>
            <a:off x="2063552" y="3284984"/>
            <a:ext cx="8352928" cy="2437137"/>
            <a:chOff x="3143672" y="543630"/>
            <a:chExt cx="6048672" cy="1861364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3143672" y="1623750"/>
              <a:ext cx="604867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6" name="Group 5"/>
            <p:cNvGrpSpPr/>
            <p:nvPr/>
          </p:nvGrpSpPr>
          <p:grpSpPr>
            <a:xfrm>
              <a:off x="3431704" y="1623750"/>
              <a:ext cx="5184576" cy="144016"/>
              <a:chOff x="1907704" y="5085184"/>
              <a:chExt cx="5184576" cy="288032"/>
            </a:xfrm>
          </p:grpSpPr>
          <p:cxnSp>
            <p:nvCxnSpPr>
              <p:cNvPr id="7" name="Straight Connector 6"/>
              <p:cNvCxnSpPr/>
              <p:nvPr/>
            </p:nvCxnSpPr>
            <p:spPr>
              <a:xfrm flipV="1">
                <a:off x="1907704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V="1">
                <a:off x="2771800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V="1">
                <a:off x="3635896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V="1">
                <a:off x="4499992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5364088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6228184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7092280" y="5085184"/>
                <a:ext cx="0" cy="28803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3300102" y="1767766"/>
              <a:ext cx="5748225" cy="352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0               5              10             15             20              25            30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4002088" y="795658"/>
              <a:ext cx="0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8408615" y="795658"/>
              <a:ext cx="0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231904" y="543630"/>
              <a:ext cx="0" cy="7920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943872" y="543630"/>
              <a:ext cx="0" cy="7920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168008" y="543630"/>
              <a:ext cx="0" cy="7920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943872" y="543630"/>
              <a:ext cx="122413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943872" y="1335718"/>
              <a:ext cx="122413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007768" y="975678"/>
              <a:ext cx="93610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168008" y="975678"/>
              <a:ext cx="223224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175959" y="2035662"/>
              <a:ext cx="36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Age (years)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707557" y="-28875"/>
            <a:ext cx="66425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True or False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9217" y="1196019"/>
            <a:ext cx="11089232" cy="193899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“The ages are more spread out above the median.”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87488" y="5626430"/>
            <a:ext cx="1033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wider the box or whisker, the more spread out the values are within that 25% of the data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7E9E56-4295-F2DE-6AA7-7C8FC7F4AAD9}"/>
              </a:ext>
            </a:extLst>
          </p:cNvPr>
          <p:cNvSpPr/>
          <p:nvPr/>
        </p:nvSpPr>
        <p:spPr>
          <a:xfrm>
            <a:off x="280976" y="5815603"/>
            <a:ext cx="1008112" cy="6988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True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0243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007768" y="332656"/>
            <a:ext cx="3456384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Outliers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384" y="1700808"/>
            <a:ext cx="11017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An outlier is </a:t>
            </a:r>
            <a:r>
              <a:rPr lang="en-GB" sz="6600" b="1" dirty="0"/>
              <a:t>an extreme value.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5440" y="3068960"/>
            <a:ext cx="97718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There are many different definitions/calculations </a:t>
            </a:r>
          </a:p>
          <a:p>
            <a:pPr algn="ctr"/>
            <a:r>
              <a:rPr lang="en-GB" sz="6600" dirty="0"/>
              <a:t>for identifying an outlier.</a:t>
            </a:r>
          </a:p>
        </p:txBody>
      </p:sp>
    </p:spTree>
    <p:extLst>
      <p:ext uri="{BB962C8B-B14F-4D97-AF65-F5344CB8AC3E}">
        <p14:creationId xmlns:p14="http://schemas.microsoft.com/office/powerpoint/2010/main" val="34521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61FC47-38E3-7AD5-00E1-B4C74AF5DC50}"/>
              </a:ext>
            </a:extLst>
          </p:cNvPr>
          <p:cNvSpPr txBox="1"/>
          <p:nvPr/>
        </p:nvSpPr>
        <p:spPr>
          <a:xfrm>
            <a:off x="335360" y="836712"/>
            <a:ext cx="1137726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One common definition is: </a:t>
            </a:r>
          </a:p>
          <a:p>
            <a:pPr algn="ctr"/>
            <a:endParaRPr lang="en-GB" sz="5400" dirty="0"/>
          </a:p>
          <a:p>
            <a:pPr algn="ctr"/>
            <a:r>
              <a:rPr lang="en-GB" sz="6600" dirty="0"/>
              <a:t>Outliers happen when </a:t>
            </a:r>
          </a:p>
          <a:p>
            <a:pPr algn="ctr"/>
            <a:r>
              <a:rPr lang="en-GB" sz="6600" dirty="0"/>
              <a:t>the data value is </a:t>
            </a:r>
            <a:r>
              <a:rPr lang="en-GB" sz="6600" b="1" dirty="0"/>
              <a:t>1.5 IQRs </a:t>
            </a:r>
            <a:r>
              <a:rPr lang="en-GB" sz="6600" dirty="0"/>
              <a:t>below </a:t>
            </a:r>
          </a:p>
          <a:p>
            <a:pPr algn="ctr"/>
            <a:r>
              <a:rPr lang="en-GB" sz="6600" dirty="0"/>
              <a:t>the LQ and above the UQ.</a:t>
            </a:r>
          </a:p>
        </p:txBody>
      </p:sp>
    </p:spTree>
    <p:extLst>
      <p:ext uri="{BB962C8B-B14F-4D97-AF65-F5344CB8AC3E}">
        <p14:creationId xmlns:p14="http://schemas.microsoft.com/office/powerpoint/2010/main" val="4091288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68884"/>
            <a:ext cx="11449272" cy="292387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400" dirty="0"/>
              <a:t>The diameters of 11 different Roman coins are </a:t>
            </a:r>
          </a:p>
          <a:p>
            <a:pPr algn="ctr"/>
            <a:r>
              <a:rPr lang="en-GB" sz="3400" dirty="0"/>
              <a:t>measured in centimetres:</a:t>
            </a:r>
          </a:p>
          <a:p>
            <a:pPr algn="ctr"/>
            <a:r>
              <a:rPr lang="en-GB" sz="3600" b="1" dirty="0"/>
              <a:t>2.2    2.5   2.7     2.7     2.8     3.0    3.1    3.2   3.6    4.0    4.7</a:t>
            </a:r>
          </a:p>
          <a:p>
            <a:pPr algn="ctr"/>
            <a:endParaRPr lang="en-GB" sz="700" dirty="0"/>
          </a:p>
          <a:p>
            <a:pPr algn="ctr"/>
            <a:r>
              <a:rPr lang="en-GB" sz="3400" dirty="0"/>
              <a:t>Determine the quartiles and hence any outliers.</a:t>
            </a:r>
          </a:p>
          <a:p>
            <a:pPr algn="ctr"/>
            <a:r>
              <a:rPr lang="en-US" sz="3400" dirty="0"/>
              <a:t>(Outlier is when the data value is </a:t>
            </a:r>
            <a:r>
              <a:rPr lang="en-US" sz="3400" b="1" dirty="0"/>
              <a:t>1.5 IQRs </a:t>
            </a:r>
            <a:r>
              <a:rPr lang="en-US" sz="3400" dirty="0"/>
              <a:t>beyond UQ and LQ)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211465" y="3186944"/>
                <a:ext cx="6059687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000" dirty="0"/>
                  <a:t>Lower outlier boundary </a:t>
                </a:r>
                <a:endParaRPr lang="en-GB" sz="4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2.7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−(1.5×</m:t>
                      </m:r>
                      <m:r>
                        <a:rPr lang="en-GB" sz="4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0.9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)=1.35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465" y="3186944"/>
                <a:ext cx="6059687" cy="1323439"/>
              </a:xfrm>
              <a:prstGeom prst="rect">
                <a:avLst/>
              </a:prstGeom>
              <a:blipFill>
                <a:blip r:embed="rId2"/>
                <a:stretch>
                  <a:fillRect l="-3622" t="-78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5DAA74-D0D1-3C86-BCE7-3CA2DBDD5D53}"/>
                  </a:ext>
                </a:extLst>
              </p:cNvPr>
              <p:cNvSpPr txBox="1"/>
              <p:nvPr/>
            </p:nvSpPr>
            <p:spPr>
              <a:xfrm>
                <a:off x="920848" y="3375672"/>
                <a:ext cx="21242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=2.7</m:t>
                      </m:r>
                    </m:oMath>
                  </m:oMathPara>
                </a14:m>
                <a:endParaRPr lang="en-GB" sz="4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05DAA74-D0D1-3C86-BCE7-3CA2DBDD5D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848" y="3375672"/>
                <a:ext cx="212423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391E20-74D0-5F05-251F-9C69D0AA8301}"/>
                  </a:ext>
                </a:extLst>
              </p:cNvPr>
              <p:cNvSpPr txBox="1"/>
              <p:nvPr/>
            </p:nvSpPr>
            <p:spPr>
              <a:xfrm>
                <a:off x="524804" y="5129765"/>
                <a:ext cx="3888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𝐼𝑄𝑅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=3.6−2.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3391E20-74D0-5F05-251F-9C69D0AA8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04" y="5129765"/>
                <a:ext cx="388843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1D3652-255E-A945-B98F-A9AD0795A239}"/>
                  </a:ext>
                </a:extLst>
              </p:cNvPr>
              <p:cNvSpPr txBox="1"/>
              <p:nvPr/>
            </p:nvSpPr>
            <p:spPr>
              <a:xfrm>
                <a:off x="1604924" y="5790088"/>
                <a:ext cx="15296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0.9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1D3652-255E-A945-B98F-A9AD0795A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4924" y="5790088"/>
                <a:ext cx="152966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7AF10A-C8DB-BE8A-B70B-38C73EA465DD}"/>
                  </a:ext>
                </a:extLst>
              </p:cNvPr>
              <p:cNvSpPr txBox="1"/>
              <p:nvPr/>
            </p:nvSpPr>
            <p:spPr>
              <a:xfrm>
                <a:off x="839416" y="4193661"/>
                <a:ext cx="21777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=3.6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7AF10A-C8DB-BE8A-B70B-38C73EA46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193661"/>
                <a:ext cx="217773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0FF8734C-613D-EA11-71DB-CCB33192FDCD}"/>
              </a:ext>
            </a:extLst>
          </p:cNvPr>
          <p:cNvSpPr txBox="1"/>
          <p:nvPr/>
        </p:nvSpPr>
        <p:spPr>
          <a:xfrm>
            <a:off x="5283077" y="6049486"/>
            <a:ext cx="53285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Therefore, no outliers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672126-1F63-BCEE-E128-1CF3A3801B9C}"/>
                  </a:ext>
                </a:extLst>
              </p:cNvPr>
              <p:cNvSpPr txBox="1"/>
              <p:nvPr/>
            </p:nvSpPr>
            <p:spPr>
              <a:xfrm>
                <a:off x="5192860" y="4631864"/>
                <a:ext cx="6096896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Upper outlier boundary </a:t>
                </a:r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3.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+(1.5×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0.9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)=4.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95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672126-1F63-BCEE-E128-1CF3A3801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860" y="4631864"/>
                <a:ext cx="6096896" cy="1323439"/>
              </a:xfrm>
              <a:prstGeom prst="rect">
                <a:avLst/>
              </a:prstGeom>
              <a:blipFill>
                <a:blip r:embed="rId7"/>
                <a:stretch>
                  <a:fillRect l="-3600" t="-78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252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4" grpId="0"/>
      <p:bldP spid="16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20351</TotalTime>
  <Words>698</Words>
  <Application>Microsoft Office PowerPoint</Application>
  <PresentationFormat>Widescreen</PresentationFormat>
  <Paragraphs>156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789</cp:revision>
  <dcterms:created xsi:type="dcterms:W3CDTF">2013-02-28T07:36:55Z</dcterms:created>
  <dcterms:modified xsi:type="dcterms:W3CDTF">2024-02-29T04:21:37Z</dcterms:modified>
</cp:coreProperties>
</file>