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533" r:id="rId2"/>
    <p:sldId id="556" r:id="rId3"/>
    <p:sldId id="295" r:id="rId4"/>
    <p:sldId id="539" r:id="rId5"/>
    <p:sldId id="545" r:id="rId6"/>
    <p:sldId id="557" r:id="rId7"/>
    <p:sldId id="540" r:id="rId8"/>
    <p:sldId id="546" r:id="rId9"/>
    <p:sldId id="558" r:id="rId10"/>
    <p:sldId id="552" r:id="rId11"/>
    <p:sldId id="553" r:id="rId12"/>
    <p:sldId id="565" r:id="rId13"/>
    <p:sldId id="569" r:id="rId14"/>
    <p:sldId id="563" r:id="rId15"/>
    <p:sldId id="567" r:id="rId16"/>
    <p:sldId id="568" r:id="rId17"/>
    <p:sldId id="561" r:id="rId18"/>
    <p:sldId id="559" r:id="rId19"/>
    <p:sldId id="562" r:id="rId20"/>
    <p:sldId id="523" r:id="rId21"/>
    <p:sldId id="538" r:id="rId22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1A561F0-7456-46B5-B0F9-19FA1B294547}" v="32" dt="2025-11-24T10:46:12.02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90" autoAdjust="0"/>
    <p:restoredTop sz="94925" autoAdjust="0"/>
  </p:normalViewPr>
  <p:slideViewPr>
    <p:cSldViewPr>
      <p:cViewPr varScale="1">
        <p:scale>
          <a:sx n="74" d="100"/>
          <a:sy n="74" d="100"/>
        </p:scale>
        <p:origin x="66" y="285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Relationship Id="rId30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ADDBF2C4-AD8D-4E1D-8386-BD3D3561C83C}"/>
    <pc:docChg chg="undo custSel addSld delSld modSld sldOrd">
      <pc:chgData name="Stewart Gale" userId="3647ddd2-6040-41ae-a96d-232c23482af8" providerId="ADAL" clId="{ADDBF2C4-AD8D-4E1D-8386-BD3D3561C83C}" dt="2025-11-24T10:46:15.332" v="2008" actId="14100"/>
      <pc:docMkLst>
        <pc:docMk/>
      </pc:docMkLst>
      <pc:sldChg chg="addSp delSp modSp mod delAnim modAnim">
        <pc:chgData name="Stewart Gale" userId="3647ddd2-6040-41ae-a96d-232c23482af8" providerId="ADAL" clId="{ADDBF2C4-AD8D-4E1D-8386-BD3D3561C83C}" dt="2025-10-30T03:13:43.871" v="1967" actId="1076"/>
        <pc:sldMkLst>
          <pc:docMk/>
          <pc:sldMk cId="3558440762" sldId="538"/>
        </pc:sldMkLst>
        <pc:spChg chg="mod">
          <ac:chgData name="Stewart Gale" userId="3647ddd2-6040-41ae-a96d-232c23482af8" providerId="ADAL" clId="{ADDBF2C4-AD8D-4E1D-8386-BD3D3561C83C}" dt="2025-10-30T03:13:17.199" v="1963" actId="20577"/>
          <ac:spMkLst>
            <pc:docMk/>
            <pc:sldMk cId="3558440762" sldId="538"/>
            <ac:spMk id="6" creationId="{6E24119D-B39A-2969-39CF-6705B3545715}"/>
          </ac:spMkLst>
        </pc:spChg>
        <pc:spChg chg="add mod">
          <ac:chgData name="Stewart Gale" userId="3647ddd2-6040-41ae-a96d-232c23482af8" providerId="ADAL" clId="{ADDBF2C4-AD8D-4E1D-8386-BD3D3561C83C}" dt="2025-10-30T03:13:43.479" v="1966" actId="20577"/>
          <ac:spMkLst>
            <pc:docMk/>
            <pc:sldMk cId="3558440762" sldId="538"/>
            <ac:spMk id="27" creationId="{0C8C7B4A-2385-3D2B-CB7A-9A764BA7E4D1}"/>
          </ac:spMkLst>
        </pc:spChg>
        <pc:spChg chg="add mod">
          <ac:chgData name="Stewart Gale" userId="3647ddd2-6040-41ae-a96d-232c23482af8" providerId="ADAL" clId="{ADDBF2C4-AD8D-4E1D-8386-BD3D3561C83C}" dt="2025-10-30T03:13:43.871" v="1967" actId="1076"/>
          <ac:spMkLst>
            <pc:docMk/>
            <pc:sldMk cId="3558440762" sldId="538"/>
            <ac:spMk id="32" creationId="{937D11D9-ED2C-172F-D9B1-EC300C82F8F0}"/>
          </ac:spMkLst>
        </pc:spChg>
      </pc:sldChg>
      <pc:sldChg chg="addSp modSp mod addAnim delAnim modAnim">
        <pc:chgData name="Stewart Gale" userId="3647ddd2-6040-41ae-a96d-232c23482af8" providerId="ADAL" clId="{ADDBF2C4-AD8D-4E1D-8386-BD3D3561C83C}" dt="2025-11-24T10:45:11.212" v="1988" actId="1076"/>
        <pc:sldMkLst>
          <pc:docMk/>
          <pc:sldMk cId="983248794" sldId="546"/>
        </pc:sldMkLst>
        <pc:spChg chg="add mod">
          <ac:chgData name="Stewart Gale" userId="3647ddd2-6040-41ae-a96d-232c23482af8" providerId="ADAL" clId="{ADDBF2C4-AD8D-4E1D-8386-BD3D3561C83C}" dt="2025-11-24T10:45:11.212" v="1988" actId="1076"/>
          <ac:spMkLst>
            <pc:docMk/>
            <pc:sldMk cId="983248794" sldId="546"/>
            <ac:spMk id="2" creationId="{FBCBA410-FF6A-EE33-39D5-BF586F5B781A}"/>
          </ac:spMkLst>
        </pc:spChg>
        <pc:spChg chg="add mod">
          <ac:chgData name="Stewart Gale" userId="3647ddd2-6040-41ae-a96d-232c23482af8" providerId="ADAL" clId="{ADDBF2C4-AD8D-4E1D-8386-BD3D3561C83C}" dt="2025-11-24T10:45:11.212" v="1988" actId="1076"/>
          <ac:spMkLst>
            <pc:docMk/>
            <pc:sldMk cId="983248794" sldId="546"/>
            <ac:spMk id="3" creationId="{73A65243-65B9-0C42-EE44-B7D3285E104F}"/>
          </ac:spMkLst>
        </pc:spChg>
        <pc:spChg chg="mod">
          <ac:chgData name="Stewart Gale" userId="3647ddd2-6040-41ae-a96d-232c23482af8" providerId="ADAL" clId="{ADDBF2C4-AD8D-4E1D-8386-BD3D3561C83C}" dt="2025-11-24T10:45:11.212" v="1988" actId="1076"/>
          <ac:spMkLst>
            <pc:docMk/>
            <pc:sldMk cId="983248794" sldId="546"/>
            <ac:spMk id="7" creationId="{7232EBA7-B30E-3665-CF49-2129D990EF07}"/>
          </ac:spMkLst>
        </pc:spChg>
        <pc:spChg chg="mod">
          <ac:chgData name="Stewart Gale" userId="3647ddd2-6040-41ae-a96d-232c23482af8" providerId="ADAL" clId="{ADDBF2C4-AD8D-4E1D-8386-BD3D3561C83C}" dt="2025-11-24T10:45:11.212" v="1988" actId="1076"/>
          <ac:spMkLst>
            <pc:docMk/>
            <pc:sldMk cId="983248794" sldId="546"/>
            <ac:spMk id="28" creationId="{1FE05683-3BFE-4782-9690-297CB6D6EE4C}"/>
          </ac:spMkLst>
        </pc:spChg>
        <pc:spChg chg="mod">
          <ac:chgData name="Stewart Gale" userId="3647ddd2-6040-41ae-a96d-232c23482af8" providerId="ADAL" clId="{ADDBF2C4-AD8D-4E1D-8386-BD3D3561C83C}" dt="2025-11-24T10:44:34.366" v="1984" actId="20577"/>
          <ac:spMkLst>
            <pc:docMk/>
            <pc:sldMk cId="983248794" sldId="546"/>
            <ac:spMk id="32" creationId="{C43EA23F-906B-498A-881A-71991BDE5187}"/>
          </ac:spMkLst>
        </pc:spChg>
      </pc:sldChg>
      <pc:sldChg chg="modSp mod">
        <pc:chgData name="Stewart Gale" userId="3647ddd2-6040-41ae-a96d-232c23482af8" providerId="ADAL" clId="{ADDBF2C4-AD8D-4E1D-8386-BD3D3561C83C}" dt="2025-11-24T10:45:32.419" v="1994" actId="20577"/>
        <pc:sldMkLst>
          <pc:docMk/>
          <pc:sldMk cId="770901462" sldId="558"/>
        </pc:sldMkLst>
        <pc:spChg chg="mod">
          <ac:chgData name="Stewart Gale" userId="3647ddd2-6040-41ae-a96d-232c23482af8" providerId="ADAL" clId="{ADDBF2C4-AD8D-4E1D-8386-BD3D3561C83C}" dt="2025-11-24T10:45:32.419" v="1994" actId="20577"/>
          <ac:spMkLst>
            <pc:docMk/>
            <pc:sldMk cId="770901462" sldId="558"/>
            <ac:spMk id="9" creationId="{022D423C-EE75-289D-9186-98F64BDC466F}"/>
          </ac:spMkLst>
        </pc:spChg>
        <pc:spChg chg="mod">
          <ac:chgData name="Stewart Gale" userId="3647ddd2-6040-41ae-a96d-232c23482af8" providerId="ADAL" clId="{ADDBF2C4-AD8D-4E1D-8386-BD3D3561C83C}" dt="2025-11-24T10:45:20.337" v="1990" actId="20577"/>
          <ac:spMkLst>
            <pc:docMk/>
            <pc:sldMk cId="770901462" sldId="558"/>
            <ac:spMk id="21" creationId="{178801FB-18CC-F9C1-3677-DC48940E5C39}"/>
          </ac:spMkLst>
        </pc:spChg>
        <pc:spChg chg="mod">
          <ac:chgData name="Stewart Gale" userId="3647ddd2-6040-41ae-a96d-232c23482af8" providerId="ADAL" clId="{ADDBF2C4-AD8D-4E1D-8386-BD3D3561C83C}" dt="2025-11-24T10:45:20.337" v="1990" actId="20577"/>
          <ac:spMkLst>
            <pc:docMk/>
            <pc:sldMk cId="770901462" sldId="558"/>
            <ac:spMk id="22" creationId="{7F3317D6-C17E-9E41-560D-D19C7581DF51}"/>
          </ac:spMkLst>
        </pc:spChg>
        <pc:spChg chg="mod">
          <ac:chgData name="Stewart Gale" userId="3647ddd2-6040-41ae-a96d-232c23482af8" providerId="ADAL" clId="{ADDBF2C4-AD8D-4E1D-8386-BD3D3561C83C}" dt="2025-11-24T10:45:20.337" v="1990" actId="20577"/>
          <ac:spMkLst>
            <pc:docMk/>
            <pc:sldMk cId="770901462" sldId="558"/>
            <ac:spMk id="25" creationId="{C8759477-5C69-385D-8D57-51FBC36AB593}"/>
          </ac:spMkLst>
        </pc:spChg>
        <pc:spChg chg="mod">
          <ac:chgData name="Stewart Gale" userId="3647ddd2-6040-41ae-a96d-232c23482af8" providerId="ADAL" clId="{ADDBF2C4-AD8D-4E1D-8386-BD3D3561C83C}" dt="2025-11-24T10:45:20.337" v="1990" actId="20577"/>
          <ac:spMkLst>
            <pc:docMk/>
            <pc:sldMk cId="770901462" sldId="558"/>
            <ac:spMk id="26" creationId="{AB7D7DA8-864C-DC8C-0C3B-C0442E549E51}"/>
          </ac:spMkLst>
        </pc:spChg>
        <pc:spChg chg="mod">
          <ac:chgData name="Stewart Gale" userId="3647ddd2-6040-41ae-a96d-232c23482af8" providerId="ADAL" clId="{ADDBF2C4-AD8D-4E1D-8386-BD3D3561C83C}" dt="2025-11-24T10:45:20.721" v="1992" actId="20577"/>
          <ac:spMkLst>
            <pc:docMk/>
            <pc:sldMk cId="770901462" sldId="558"/>
            <ac:spMk id="32" creationId="{8B7BECCA-575D-5B4C-DF6B-1FEC95FD021A}"/>
          </ac:spMkLst>
        </pc:spChg>
        <pc:spChg chg="mod">
          <ac:chgData name="Stewart Gale" userId="3647ddd2-6040-41ae-a96d-232c23482af8" providerId="ADAL" clId="{ADDBF2C4-AD8D-4E1D-8386-BD3D3561C83C}" dt="2025-11-24T10:45:20.337" v="1990" actId="20577"/>
          <ac:spMkLst>
            <pc:docMk/>
            <pc:sldMk cId="770901462" sldId="558"/>
            <ac:spMk id="34" creationId="{30B77586-D920-5C6E-DC2D-81A57B20A632}"/>
          </ac:spMkLst>
        </pc:spChg>
        <pc:grpChg chg="mod">
          <ac:chgData name="Stewart Gale" userId="3647ddd2-6040-41ae-a96d-232c23482af8" providerId="ADAL" clId="{ADDBF2C4-AD8D-4E1D-8386-BD3D3561C83C}" dt="2025-11-24T10:45:20.337" v="1990" actId="20577"/>
          <ac:grpSpMkLst>
            <pc:docMk/>
            <pc:sldMk cId="770901462" sldId="558"/>
            <ac:grpSpMk id="5" creationId="{BFE38ECC-4918-34B1-C632-8FA992E497A9}"/>
          </ac:grpSpMkLst>
        </pc:grpChg>
        <pc:cxnChg chg="mod">
          <ac:chgData name="Stewart Gale" userId="3647ddd2-6040-41ae-a96d-232c23482af8" providerId="ADAL" clId="{ADDBF2C4-AD8D-4E1D-8386-BD3D3561C83C}" dt="2025-11-24T10:45:20.337" v="1990" actId="20577"/>
          <ac:cxnSpMkLst>
            <pc:docMk/>
            <pc:sldMk cId="770901462" sldId="558"/>
            <ac:cxnSpMk id="13" creationId="{C83BAC26-3128-B74C-46A3-1B84FFCFE5ED}"/>
          </ac:cxnSpMkLst>
        </pc:cxnChg>
        <pc:cxnChg chg="mod">
          <ac:chgData name="Stewart Gale" userId="3647ddd2-6040-41ae-a96d-232c23482af8" providerId="ADAL" clId="{ADDBF2C4-AD8D-4E1D-8386-BD3D3561C83C}" dt="2025-11-24T10:45:20.337" v="1990" actId="20577"/>
          <ac:cxnSpMkLst>
            <pc:docMk/>
            <pc:sldMk cId="770901462" sldId="558"/>
            <ac:cxnSpMk id="23" creationId="{9E2B190C-307A-315F-0AB5-B376FBE2921F}"/>
          </ac:cxnSpMkLst>
        </pc:cxnChg>
      </pc:sldChg>
      <pc:sldChg chg="addSp delSp modSp add mod ord delAnim modAnim">
        <pc:chgData name="Stewart Gale" userId="3647ddd2-6040-41ae-a96d-232c23482af8" providerId="ADAL" clId="{ADDBF2C4-AD8D-4E1D-8386-BD3D3561C83C}" dt="2025-10-29T03:16:08.878" v="1942" actId="1076"/>
        <pc:sldMkLst>
          <pc:docMk/>
          <pc:sldMk cId="392247348" sldId="559"/>
        </pc:sldMkLst>
        <pc:spChg chg="mod">
          <ac:chgData name="Stewart Gale" userId="3647ddd2-6040-41ae-a96d-232c23482af8" providerId="ADAL" clId="{ADDBF2C4-AD8D-4E1D-8386-BD3D3561C83C}" dt="2025-10-29T03:16:05.844" v="1941" actId="1076"/>
          <ac:spMkLst>
            <pc:docMk/>
            <pc:sldMk cId="392247348" sldId="559"/>
            <ac:spMk id="9" creationId="{1D0D9BC9-C797-E688-C94B-20699AA2990D}"/>
          </ac:spMkLst>
        </pc:spChg>
        <pc:spChg chg="mod">
          <ac:chgData name="Stewart Gale" userId="3647ddd2-6040-41ae-a96d-232c23482af8" providerId="ADAL" clId="{ADDBF2C4-AD8D-4E1D-8386-BD3D3561C83C}" dt="2025-10-29T03:16:08.878" v="1942" actId="1076"/>
          <ac:spMkLst>
            <pc:docMk/>
            <pc:sldMk cId="392247348" sldId="559"/>
            <ac:spMk id="13" creationId="{B400F468-DB0D-486F-B382-3E9C2378BC06}"/>
          </ac:spMkLst>
        </pc:spChg>
        <pc:spChg chg="mod">
          <ac:chgData name="Stewart Gale" userId="3647ddd2-6040-41ae-a96d-232c23482af8" providerId="ADAL" clId="{ADDBF2C4-AD8D-4E1D-8386-BD3D3561C83C}" dt="2025-10-29T03:15:51.457" v="1939" actId="20577"/>
          <ac:spMkLst>
            <pc:docMk/>
            <pc:sldMk cId="392247348" sldId="559"/>
            <ac:spMk id="35" creationId="{0D17E17E-06D1-7EC0-CE3C-10AD61325DEE}"/>
          </ac:spMkLst>
        </pc:spChg>
      </pc:sldChg>
      <pc:sldChg chg="addSp delSp modSp add mod ord delAnim modAnim">
        <pc:chgData name="Stewart Gale" userId="3647ddd2-6040-41ae-a96d-232c23482af8" providerId="ADAL" clId="{ADDBF2C4-AD8D-4E1D-8386-BD3D3561C83C}" dt="2025-11-24T10:28:59.709" v="1968" actId="20577"/>
        <pc:sldMkLst>
          <pc:docMk/>
          <pc:sldMk cId="3942456188" sldId="561"/>
        </pc:sldMkLst>
        <pc:spChg chg="mod">
          <ac:chgData name="Stewart Gale" userId="3647ddd2-6040-41ae-a96d-232c23482af8" providerId="ADAL" clId="{ADDBF2C4-AD8D-4E1D-8386-BD3D3561C83C}" dt="2025-11-24T10:28:59.709" v="1968" actId="20577"/>
          <ac:spMkLst>
            <pc:docMk/>
            <pc:sldMk cId="3942456188" sldId="561"/>
            <ac:spMk id="13" creationId="{F7CF5FF6-23DC-FD74-C4A4-CBB51DCCDE72}"/>
          </ac:spMkLst>
        </pc:spChg>
        <pc:spChg chg="add mod">
          <ac:chgData name="Stewart Gale" userId="3647ddd2-6040-41ae-a96d-232c23482af8" providerId="ADAL" clId="{ADDBF2C4-AD8D-4E1D-8386-BD3D3561C83C}" dt="2025-10-29T03:15:24.874" v="1927" actId="1076"/>
          <ac:spMkLst>
            <pc:docMk/>
            <pc:sldMk cId="3942456188" sldId="561"/>
            <ac:spMk id="24" creationId="{7AADD2ED-125B-3A7F-F125-9246BC407C20}"/>
          </ac:spMkLst>
        </pc:spChg>
        <pc:spChg chg="add mod">
          <ac:chgData name="Stewart Gale" userId="3647ddd2-6040-41ae-a96d-232c23482af8" providerId="ADAL" clId="{ADDBF2C4-AD8D-4E1D-8386-BD3D3561C83C}" dt="2025-10-29T03:15:18.729" v="1925" actId="1076"/>
          <ac:spMkLst>
            <pc:docMk/>
            <pc:sldMk cId="3942456188" sldId="561"/>
            <ac:spMk id="26" creationId="{45B5CA9E-6966-41B4-2A9B-46C6DB3138A4}"/>
          </ac:spMkLst>
        </pc:spChg>
        <pc:spChg chg="mod">
          <ac:chgData name="Stewart Gale" userId="3647ddd2-6040-41ae-a96d-232c23482af8" providerId="ADAL" clId="{ADDBF2C4-AD8D-4E1D-8386-BD3D3561C83C}" dt="2025-10-29T03:14:58.440" v="1924" actId="20577"/>
          <ac:spMkLst>
            <pc:docMk/>
            <pc:sldMk cId="3942456188" sldId="561"/>
            <ac:spMk id="35" creationId="{0E5E607E-0B51-BD20-4515-F5D7C10EE3D8}"/>
          </ac:spMkLst>
        </pc:spChg>
        <pc:cxnChg chg="add mod">
          <ac:chgData name="Stewart Gale" userId="3647ddd2-6040-41ae-a96d-232c23482af8" providerId="ADAL" clId="{ADDBF2C4-AD8D-4E1D-8386-BD3D3561C83C}" dt="2025-10-29T03:15:27.245" v="1928" actId="1076"/>
          <ac:cxnSpMkLst>
            <pc:docMk/>
            <pc:sldMk cId="3942456188" sldId="561"/>
            <ac:cxnSpMk id="25" creationId="{43939C75-3411-31D9-2ED8-35260068AEE5}"/>
          </ac:cxnSpMkLst>
        </pc:cxnChg>
      </pc:sldChg>
      <pc:sldChg chg="addSp delSp modSp add mod ord delAnim modAnim">
        <pc:chgData name="Stewart Gale" userId="3647ddd2-6040-41ae-a96d-232c23482af8" providerId="ADAL" clId="{ADDBF2C4-AD8D-4E1D-8386-BD3D3561C83C}" dt="2025-11-24T10:46:15.332" v="2008" actId="14100"/>
        <pc:sldMkLst>
          <pc:docMk/>
          <pc:sldMk cId="4185150605" sldId="562"/>
        </pc:sldMkLst>
        <pc:spChg chg="add mod">
          <ac:chgData name="Stewart Gale" userId="3647ddd2-6040-41ae-a96d-232c23482af8" providerId="ADAL" clId="{ADDBF2C4-AD8D-4E1D-8386-BD3D3561C83C}" dt="2025-11-24T10:46:04.620" v="1998" actId="20577"/>
          <ac:spMkLst>
            <pc:docMk/>
            <pc:sldMk cId="4185150605" sldId="562"/>
            <ac:spMk id="5" creationId="{43D3EBCC-FDC7-E435-A9F3-1568AD8F347C}"/>
          </ac:spMkLst>
        </pc:spChg>
        <pc:spChg chg="add mod">
          <ac:chgData name="Stewart Gale" userId="3647ddd2-6040-41ae-a96d-232c23482af8" providerId="ADAL" clId="{ADDBF2C4-AD8D-4E1D-8386-BD3D3561C83C}" dt="2025-11-24T10:46:15.332" v="2008" actId="14100"/>
          <ac:spMkLst>
            <pc:docMk/>
            <pc:sldMk cId="4185150605" sldId="562"/>
            <ac:spMk id="10" creationId="{A1E6ED76-3A8E-9A24-C624-4AF7CC8C41C6}"/>
          </ac:spMkLst>
        </pc:spChg>
        <pc:spChg chg="mod">
          <ac:chgData name="Stewart Gale" userId="3647ddd2-6040-41ae-a96d-232c23482af8" providerId="ADAL" clId="{ADDBF2C4-AD8D-4E1D-8386-BD3D3561C83C}" dt="2025-10-29T03:17:00.582" v="1958" actId="1076"/>
          <ac:spMkLst>
            <pc:docMk/>
            <pc:sldMk cId="4185150605" sldId="562"/>
            <ac:spMk id="35" creationId="{DBBE0B55-6B5A-DE43-00F3-C2B286A36A6C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FE840-2345-4E60-B7D9-5484DD0FF7C7}" type="datetimeFigureOut">
              <a:rPr lang="en-GB" smtClean="0"/>
              <a:t>24/11/2025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55F040-B9A6-42E2-A3B9-5284C2F0BB5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64286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E87F4A-DD11-41AF-8B76-F2E5B6202836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2F2399-CD51-4C4C-BC34-03B9F40F9CF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74507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1982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C7F017-3545-7509-02AB-65A8382AA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F0C0C17-1BF4-4651-E698-44D40F5C1A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A2F30A-25F9-42AD-66D6-AD2B6AF97E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38A2AF-9F80-7FE7-B98A-36E4677AA51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0678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749560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6EDA56-3CA1-0786-77C9-45AE99DBB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191F7D4-EF36-1536-59FC-9BEE05541B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64A9C90-D236-E32F-DD71-21DD44AF043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8FDC817-597F-FE06-358D-E4E25527AC1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1567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4B0406-02B9-F495-B899-F5D8A7C3C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A18D218-B1AB-2FC5-9658-C3284079B9B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8CEE8B5-04EE-F198-2A62-301F0BDF92C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9DD1E8B-886B-441B-07C8-78B3A7116D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52525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B71431-8BA4-1710-91F6-98551D23B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5421D0E-4CC4-5826-8F2E-288B7044112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7F87911-A0E6-298E-F4A0-E5944C36DE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E99D735-C752-F12B-1F0F-190BB2B5F8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6142523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462BA3-5A53-5DCC-86AC-DAC9641B3EA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888E80F-EC78-6B5F-652A-C88B04CE64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1CFCFB4-15EA-6700-BA5D-169CA75C0D7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5ACFA75-4C29-1F21-5155-7953EA8DD8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93259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4FA82-5FEB-B0F8-3E01-9E75DD066C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A993FDF-DF92-5C9E-9190-60D26A0AC69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7D44790-7495-CDA7-FC09-DA6B3CC4FE4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AB15908-EF78-DDC6-3877-131FF0F0A6D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43345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E82059-B40C-93E3-4587-223C3FC0C9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948CC04-BF13-C2FB-B0C8-1D29BF99EC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A685AE3-C5D0-F775-537B-A85A79515CD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CD7EC7-705B-4F3B-B661-09975ECEEF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14094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DBEA35-3E47-FCF0-5F83-62FCE60511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C6675B-1058-C741-05F6-C3217BDD4D6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90488" y="744538"/>
            <a:ext cx="6616700" cy="3722687"/>
          </a:xfrm>
        </p:spPr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6E00B35-5C19-8D3B-7B46-101695D4D5B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823E881-A142-17FB-E19C-3C135A2069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2F2399-CD51-4C4C-BC34-03B9F40F9CF8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594962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1611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33991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622113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75171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2520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661724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20052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08912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336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71285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664966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9AFE4D-3339-4F90-AB07-DAB31D79E32A}" type="datetimeFigureOut">
              <a:rPr lang="en-GB" smtClean="0"/>
              <a:pPr/>
              <a:t>24/11/2025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177B05-5D28-4021-9BD2-A7A72850B659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67452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2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4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36.png"/><Relationship Id="rId7" Type="http://schemas.openxmlformats.org/officeDocument/2006/relationships/image" Target="../media/image4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9.png"/><Relationship Id="rId11" Type="http://schemas.openxmlformats.org/officeDocument/2006/relationships/image" Target="../media/image44.png"/><Relationship Id="rId5" Type="http://schemas.openxmlformats.org/officeDocument/2006/relationships/image" Target="../media/image38.png"/><Relationship Id="rId10" Type="http://schemas.openxmlformats.org/officeDocument/2006/relationships/image" Target="../media/image43.png"/><Relationship Id="rId4" Type="http://schemas.openxmlformats.org/officeDocument/2006/relationships/image" Target="../media/image37.png"/><Relationship Id="rId9" Type="http://schemas.openxmlformats.org/officeDocument/2006/relationships/image" Target="../media/image4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45.png"/><Relationship Id="rId7" Type="http://schemas.openxmlformats.org/officeDocument/2006/relationships/image" Target="../media/image4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3.png"/><Relationship Id="rId5" Type="http://schemas.openxmlformats.org/officeDocument/2006/relationships/image" Target="../media/image47.png"/><Relationship Id="rId10" Type="http://schemas.openxmlformats.org/officeDocument/2006/relationships/image" Target="../media/image52.png"/><Relationship Id="rId4" Type="http://schemas.openxmlformats.org/officeDocument/2006/relationships/image" Target="../media/image46.png"/><Relationship Id="rId9" Type="http://schemas.openxmlformats.org/officeDocument/2006/relationships/image" Target="../media/image5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45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11" Type="http://schemas.openxmlformats.org/officeDocument/2006/relationships/image" Target="../media/image58.png"/><Relationship Id="rId5" Type="http://schemas.openxmlformats.org/officeDocument/2006/relationships/image" Target="../media/image47.png"/><Relationship Id="rId10" Type="http://schemas.openxmlformats.org/officeDocument/2006/relationships/image" Target="../media/image57.png"/><Relationship Id="rId4" Type="http://schemas.openxmlformats.org/officeDocument/2006/relationships/image" Target="../media/image46.png"/><Relationship Id="rId9" Type="http://schemas.openxmlformats.org/officeDocument/2006/relationships/image" Target="../media/image56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3" Type="http://schemas.openxmlformats.org/officeDocument/2006/relationships/image" Target="../media/image221.png"/><Relationship Id="rId7" Type="http://schemas.openxmlformats.org/officeDocument/2006/relationships/image" Target="../media/image2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9.png"/><Relationship Id="rId11" Type="http://schemas.openxmlformats.org/officeDocument/2006/relationships/image" Target="../media/image601.png"/><Relationship Id="rId5" Type="http://schemas.openxmlformats.org/officeDocument/2006/relationships/image" Target="../media/image241.png"/><Relationship Id="rId10" Type="http://schemas.openxmlformats.org/officeDocument/2006/relationships/image" Target="../media/image340.png"/><Relationship Id="rId4" Type="http://schemas.openxmlformats.org/officeDocument/2006/relationships/image" Target="../media/image230.png"/><Relationship Id="rId9" Type="http://schemas.openxmlformats.org/officeDocument/2006/relationships/image" Target="../media/image330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0.png"/><Relationship Id="rId3" Type="http://schemas.openxmlformats.org/officeDocument/2006/relationships/image" Target="../media/image220.png"/><Relationship Id="rId7" Type="http://schemas.openxmlformats.org/officeDocument/2006/relationships/image" Target="../media/image6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0.png"/><Relationship Id="rId11" Type="http://schemas.openxmlformats.org/officeDocument/2006/relationships/image" Target="../media/image420.png"/><Relationship Id="rId5" Type="http://schemas.openxmlformats.org/officeDocument/2006/relationships/image" Target="../media/image240.png"/><Relationship Id="rId10" Type="http://schemas.openxmlformats.org/officeDocument/2006/relationships/image" Target="../media/image63.png"/><Relationship Id="rId4" Type="http://schemas.openxmlformats.org/officeDocument/2006/relationships/image" Target="../media/image360.png"/><Relationship Id="rId9" Type="http://schemas.openxmlformats.org/officeDocument/2006/relationships/image" Target="../media/image6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0.png"/><Relationship Id="rId13" Type="http://schemas.openxmlformats.org/officeDocument/2006/relationships/image" Target="../media/image65.png"/><Relationship Id="rId3" Type="http://schemas.openxmlformats.org/officeDocument/2006/relationships/image" Target="../media/image430.png"/><Relationship Id="rId7" Type="http://schemas.openxmlformats.org/officeDocument/2006/relationships/image" Target="../media/image470.png"/><Relationship Id="rId12" Type="http://schemas.openxmlformats.org/officeDocument/2006/relationships/image" Target="../media/image5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0.png"/><Relationship Id="rId11" Type="http://schemas.openxmlformats.org/officeDocument/2006/relationships/image" Target="../media/image510.png"/><Relationship Id="rId5" Type="http://schemas.openxmlformats.org/officeDocument/2006/relationships/image" Target="../media/image450.png"/><Relationship Id="rId10" Type="http://schemas.openxmlformats.org/officeDocument/2006/relationships/image" Target="../media/image500.png"/><Relationship Id="rId4" Type="http://schemas.openxmlformats.org/officeDocument/2006/relationships/image" Target="../media/image64.png"/><Relationship Id="rId9" Type="http://schemas.openxmlformats.org/officeDocument/2006/relationships/image" Target="../media/image490.png"/><Relationship Id="rId14" Type="http://schemas.openxmlformats.org/officeDocument/2006/relationships/image" Target="../media/image6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0.png"/><Relationship Id="rId3" Type="http://schemas.openxmlformats.org/officeDocument/2006/relationships/image" Target="../media/image550.png"/><Relationship Id="rId7" Type="http://schemas.openxmlformats.org/officeDocument/2006/relationships/image" Target="../media/image590.png"/><Relationship Id="rId2" Type="http://schemas.openxmlformats.org/officeDocument/2006/relationships/image" Target="../media/image5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80.png"/><Relationship Id="rId11" Type="http://schemas.openxmlformats.org/officeDocument/2006/relationships/image" Target="../media/image630.png"/><Relationship Id="rId5" Type="http://schemas.openxmlformats.org/officeDocument/2006/relationships/image" Target="../media/image570.png"/><Relationship Id="rId10" Type="http://schemas.openxmlformats.org/officeDocument/2006/relationships/image" Target="../media/image620.png"/><Relationship Id="rId4" Type="http://schemas.openxmlformats.org/officeDocument/2006/relationships/image" Target="../media/image560.png"/><Relationship Id="rId9" Type="http://schemas.openxmlformats.org/officeDocument/2006/relationships/image" Target="../media/image61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50.png"/><Relationship Id="rId7" Type="http://schemas.openxmlformats.org/officeDocument/2006/relationships/image" Target="../media/image18.png"/><Relationship Id="rId2" Type="http://schemas.openxmlformats.org/officeDocument/2006/relationships/image" Target="../media/image14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0.png"/><Relationship Id="rId4" Type="http://schemas.openxmlformats.org/officeDocument/2006/relationships/image" Target="../media/image16.png"/><Relationship Id="rId9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487488" y="44624"/>
            <a:ext cx="8928992" cy="66479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1500" b="1" dirty="0"/>
              <a:t>Moments</a:t>
            </a:r>
          </a:p>
          <a:p>
            <a:pPr algn="ctr"/>
            <a:r>
              <a:rPr lang="en-GB" sz="11500" dirty="0"/>
              <a:t>Equilibrium</a:t>
            </a:r>
          </a:p>
          <a:p>
            <a:pPr algn="ctr"/>
            <a:endParaRPr lang="en-GB" sz="2000" dirty="0"/>
          </a:p>
          <a:p>
            <a:pPr algn="ctr"/>
            <a:r>
              <a:rPr lang="en-GB" sz="8800" dirty="0"/>
              <a:t>Chapter 4 </a:t>
            </a:r>
          </a:p>
          <a:p>
            <a:pPr algn="ctr"/>
            <a:r>
              <a:rPr lang="en-GB" sz="8800" dirty="0"/>
              <a:t>(</a:t>
            </a:r>
            <a:r>
              <a:rPr lang="en-GB" sz="8800"/>
              <a:t>Part 2 of 4)</a:t>
            </a:r>
            <a:endParaRPr lang="en-GB" sz="8800" dirty="0"/>
          </a:p>
        </p:txBody>
      </p:sp>
    </p:spTree>
    <p:extLst>
      <p:ext uri="{BB962C8B-B14F-4D97-AF65-F5344CB8AC3E}">
        <p14:creationId xmlns:p14="http://schemas.microsoft.com/office/powerpoint/2010/main" val="16348538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9A5CAE5-5439-3F7B-2A81-56B28273102A}"/>
              </a:ext>
            </a:extLst>
          </p:cNvPr>
          <p:cNvGrpSpPr/>
          <p:nvPr/>
        </p:nvGrpSpPr>
        <p:grpSpPr>
          <a:xfrm>
            <a:off x="1415480" y="1805009"/>
            <a:ext cx="9116684" cy="2846525"/>
            <a:chOff x="2595940" y="44624"/>
            <a:chExt cx="6553218" cy="2072341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B035709-C0FA-412C-8139-E2A32C8971CA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BBC19C85-140C-4B1B-82EB-5DCC4BD1342C}"/>
                </a:ext>
              </a:extLst>
            </p:cNvPr>
            <p:cNvSpPr/>
            <p:nvPr/>
          </p:nvSpPr>
          <p:spPr>
            <a:xfrm>
              <a:off x="3956073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5C5CF34B-5BD7-4F94-A2E9-05497F35699E}"/>
                </a:ext>
              </a:extLst>
            </p:cNvPr>
            <p:cNvSpPr/>
            <p:nvPr/>
          </p:nvSpPr>
          <p:spPr>
            <a:xfrm>
              <a:off x="7634018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5" name="Straight Arrow Connector 14">
              <a:extLst>
                <a:ext uri="{FF2B5EF4-FFF2-40B4-BE49-F238E27FC236}">
                  <a16:creationId xmlns:a16="http://schemas.microsoft.com/office/drawing/2014/main" id="{4F9E3B15-1270-4D7A-B062-E30986E456D2}"/>
                </a:ext>
              </a:extLst>
            </p:cNvPr>
            <p:cNvCxnSpPr/>
            <p:nvPr/>
          </p:nvCxnSpPr>
          <p:spPr>
            <a:xfrm flipV="1">
              <a:off x="4120860" y="602105"/>
              <a:ext cx="5537" cy="504056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8895EB0-666C-4ADD-998A-8A316BE94AA0}"/>
                </a:ext>
              </a:extLst>
            </p:cNvPr>
            <p:cNvCxnSpPr/>
            <p:nvPr/>
          </p:nvCxnSpPr>
          <p:spPr>
            <a:xfrm flipV="1">
              <a:off x="7798804" y="674113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753BF7F-C005-4F7B-8637-CF129BAD01EC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F111A8D-54A9-4ECC-AF9D-C266FB29D035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FF111A8D-54A9-4ECC-AF9D-C266FB29D03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D6D8DDB-6255-439A-9577-C1CEA1B8CE58}"/>
                    </a:ext>
                  </a:extLst>
                </p:cNvPr>
                <p:cNvSpPr txBox="1"/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8D6D8DDB-6255-439A-9577-C1CEA1B8CE5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2273D1D-4180-4B15-83CD-1F3CD18FF362}"/>
                    </a:ext>
                  </a:extLst>
                </p:cNvPr>
                <p:cNvSpPr txBox="1"/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2273D1D-4180-4B15-83CD-1F3CD18FF36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C6FFBFD6-7456-41A1-B60B-6A8D538AD346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C3AAC3E-ED26-4015-B969-9F208E8BC8B7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C3AAC3E-ED26-4015-B969-9F208E8BC8B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B2919CB-5093-40C7-95A8-6403E702E4A6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5FF3C5-664C-4F46-A066-6F9C22C4BABA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A5FF3C5-664C-4F46-A066-6F9C22C4BAB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15A6D9CB-0282-4BEE-91EB-5431CD71C62E}"/>
                </a:ext>
              </a:extLst>
            </p:cNvPr>
            <p:cNvSpPr/>
            <p:nvPr/>
          </p:nvSpPr>
          <p:spPr>
            <a:xfrm>
              <a:off x="5741910" y="973754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96857D8-117D-4F34-868B-96D2613752CE}"/>
              </a:ext>
            </a:extLst>
          </p:cNvPr>
          <p:cNvSpPr/>
          <p:nvPr/>
        </p:nvSpPr>
        <p:spPr>
          <a:xfrm>
            <a:off x="232282" y="5805264"/>
            <a:ext cx="1172743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300" dirty="0"/>
              <a:t>Moments </a:t>
            </a:r>
            <a:r>
              <a:rPr lang="en-GB" sz="4300" dirty="0">
                <a:solidFill>
                  <a:srgbClr val="0000FF"/>
                </a:solidFill>
              </a:rPr>
              <a:t>B</a:t>
            </a:r>
            <a:r>
              <a:rPr lang="en-GB" sz="4300" dirty="0"/>
              <a:t> + Moment </a:t>
            </a:r>
            <a:r>
              <a:rPr lang="en-GB" sz="4300" dirty="0">
                <a:solidFill>
                  <a:srgbClr val="FF0000"/>
                </a:solidFill>
              </a:rPr>
              <a:t>E</a:t>
            </a:r>
            <a:r>
              <a:rPr lang="en-GB" sz="4300" dirty="0"/>
              <a:t> = Moment </a:t>
            </a:r>
            <a:r>
              <a:rPr lang="en-GB" sz="4300" dirty="0">
                <a:solidFill>
                  <a:srgbClr val="0000FF"/>
                </a:solidFill>
              </a:rPr>
              <a:t>D</a:t>
            </a:r>
            <a:r>
              <a:rPr lang="en-GB" sz="4300" dirty="0"/>
              <a:t> + Moments </a:t>
            </a:r>
            <a:r>
              <a:rPr lang="en-GB" sz="4300" dirty="0">
                <a:solidFill>
                  <a:srgbClr val="FF0000"/>
                </a:solidFill>
              </a:rPr>
              <a:t>A</a:t>
            </a:r>
            <a:r>
              <a:rPr lang="en-GB" sz="4300" dirty="0"/>
              <a:t>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1139EEA-F247-0FA5-83F5-791DC8D71ED4}"/>
              </a:ext>
            </a:extLst>
          </p:cNvPr>
          <p:cNvSpPr/>
          <p:nvPr/>
        </p:nvSpPr>
        <p:spPr>
          <a:xfrm>
            <a:off x="2215184" y="187858"/>
            <a:ext cx="75700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Moments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C0FB91-23AA-C528-38B0-0389C0B556A7}"/>
                  </a:ext>
                </a:extLst>
              </p:cNvPr>
              <p:cNvSpPr txBox="1"/>
              <p:nvPr/>
            </p:nvSpPr>
            <p:spPr>
              <a:xfrm>
                <a:off x="330291" y="4989513"/>
                <a:ext cx="3245429" cy="6155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𝑴𝒐𝒎𝒆𝒏𝒕𝒔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(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𝑪</m:t>
                      </m:r>
                      <m:r>
                        <a:rPr lang="en-GB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F9C0FB91-23AA-C528-38B0-0389C0B556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0291" y="4989513"/>
                <a:ext cx="3245429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44072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426B023-2FD2-C519-C39F-A6045FE74654}"/>
                  </a:ext>
                </a:extLst>
              </p:cNvPr>
              <p:cNvSpPr txBox="1"/>
              <p:nvPr/>
            </p:nvSpPr>
            <p:spPr>
              <a:xfrm>
                <a:off x="458126" y="4328826"/>
                <a:ext cx="3435868" cy="6155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𝑴𝒐𝒎𝒆𝒏𝒕𝒔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𝑬</m:t>
                          </m:r>
                        </m:e>
                      </m:d>
                    </m:oMath>
                  </m:oMathPara>
                </a14:m>
                <a:endParaRPr lang="en-GB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426B023-2FD2-C519-C39F-A6045FE74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8126" y="4328826"/>
                <a:ext cx="3435868" cy="6155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96D05CB-96F4-B252-40C0-82A2CC697DF9}"/>
              </a:ext>
            </a:extLst>
          </p:cNvPr>
          <p:cNvSpPr/>
          <p:nvPr/>
        </p:nvSpPr>
        <p:spPr>
          <a:xfrm>
            <a:off x="232282" y="5445224"/>
            <a:ext cx="1172743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300" dirty="0"/>
              <a:t>Moments </a:t>
            </a:r>
            <a:r>
              <a:rPr lang="en-GB" sz="4300" dirty="0">
                <a:solidFill>
                  <a:srgbClr val="0000FF"/>
                </a:solidFill>
              </a:rPr>
              <a:t>B</a:t>
            </a:r>
            <a:r>
              <a:rPr lang="en-GB" sz="4300" dirty="0"/>
              <a:t> + Moment </a:t>
            </a:r>
            <a:r>
              <a:rPr lang="en-GB" sz="4300" dirty="0">
                <a:solidFill>
                  <a:srgbClr val="0000FF"/>
                </a:solidFill>
              </a:rPr>
              <a:t>D</a:t>
            </a:r>
            <a:r>
              <a:rPr lang="en-GB" sz="4300" dirty="0"/>
              <a:t> = Moment </a:t>
            </a:r>
            <a:r>
              <a:rPr lang="en-GB" sz="4300" dirty="0">
                <a:solidFill>
                  <a:srgbClr val="FF0000"/>
                </a:solidFill>
              </a:rPr>
              <a:t>A</a:t>
            </a:r>
            <a:r>
              <a:rPr lang="en-GB" sz="4300" dirty="0"/>
              <a:t> + Moments </a:t>
            </a:r>
            <a:r>
              <a:rPr lang="en-GB" sz="4300" dirty="0">
                <a:solidFill>
                  <a:srgbClr val="FF0000"/>
                </a:solidFill>
              </a:rPr>
              <a:t>C</a:t>
            </a:r>
            <a:r>
              <a:rPr lang="en-GB" sz="4300" dirty="0"/>
              <a:t> 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E2F3694-0144-4982-B194-33B4234B7C3F}"/>
              </a:ext>
            </a:extLst>
          </p:cNvPr>
          <p:cNvGrpSpPr/>
          <p:nvPr/>
        </p:nvGrpSpPr>
        <p:grpSpPr>
          <a:xfrm>
            <a:off x="1516408" y="694453"/>
            <a:ext cx="9116684" cy="2846525"/>
            <a:chOff x="2595940" y="44624"/>
            <a:chExt cx="6553218" cy="2072341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9972BD1A-761B-1435-7172-B640AEA5C299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C1159DB2-9A6E-7D59-8736-BEC11B5D72CA}"/>
                </a:ext>
              </a:extLst>
            </p:cNvPr>
            <p:cNvSpPr/>
            <p:nvPr/>
          </p:nvSpPr>
          <p:spPr>
            <a:xfrm>
              <a:off x="3956073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6CD5681E-2EEC-B6DE-D48C-ECEA5FA7E44C}"/>
                </a:ext>
              </a:extLst>
            </p:cNvPr>
            <p:cNvSpPr/>
            <p:nvPr/>
          </p:nvSpPr>
          <p:spPr>
            <a:xfrm>
              <a:off x="7634018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2BD0DAAC-9C21-5D8E-82DC-8CFFFD0C22B4}"/>
                </a:ext>
              </a:extLst>
            </p:cNvPr>
            <p:cNvCxnSpPr/>
            <p:nvPr/>
          </p:nvCxnSpPr>
          <p:spPr>
            <a:xfrm flipV="1">
              <a:off x="4120860" y="602105"/>
              <a:ext cx="5537" cy="504056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7C9ABE87-C74A-2710-52C0-8B9B952E15A9}"/>
                </a:ext>
              </a:extLst>
            </p:cNvPr>
            <p:cNvCxnSpPr/>
            <p:nvPr/>
          </p:nvCxnSpPr>
          <p:spPr>
            <a:xfrm flipV="1">
              <a:off x="7798804" y="674113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07C71C01-7885-BD81-ED9F-44BBAD36C8F6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24D131C-CA1D-5ED3-1FE8-BFB14D2DC1E2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24D131C-CA1D-5ED3-1FE8-BFB14D2DC1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94432BC-7E2E-1D40-9C92-06C339BA21F9}"/>
                    </a:ext>
                  </a:extLst>
                </p:cNvPr>
                <p:cNvSpPr txBox="1"/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94432BC-7E2E-1D40-9C92-06C339BA21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9CC0541-D511-1912-7E58-266DC244FA7C}"/>
                    </a:ext>
                  </a:extLst>
                </p:cNvPr>
                <p:cNvSpPr txBox="1"/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9CC0541-D511-1912-7E58-266DC244FA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247A3636-B3D3-3004-6C32-FFECD2A1C833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D5BC357-CC4A-76AA-8627-90D767D1BC3B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D5BC357-CC4A-76AA-8627-90D767D1BC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F899E5F0-9307-1CD7-A97E-E6894B6609E4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4123C05-C21F-D400-567B-A5F40000BD85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4123C05-C21F-D400-567B-A5F40000BD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8E285E04-DB14-BA6F-14A4-CD5E993242CE}"/>
                </a:ext>
              </a:extLst>
            </p:cNvPr>
            <p:cNvSpPr/>
            <p:nvPr/>
          </p:nvSpPr>
          <p:spPr>
            <a:xfrm>
              <a:off x="8576684" y="973753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2365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4BB6D-01BE-C6DB-CAEB-DA3EFE2E34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>
            <a:extLst>
              <a:ext uri="{FF2B5EF4-FFF2-40B4-BE49-F238E27FC236}">
                <a16:creationId xmlns:a16="http://schemas.microsoft.com/office/drawing/2014/main" id="{BA658C1E-862C-9ED0-9CE6-7BBF1A409245}"/>
              </a:ext>
            </a:extLst>
          </p:cNvPr>
          <p:cNvGrpSpPr/>
          <p:nvPr/>
        </p:nvGrpSpPr>
        <p:grpSpPr>
          <a:xfrm>
            <a:off x="1463265" y="586715"/>
            <a:ext cx="9116684" cy="2846525"/>
            <a:chOff x="2595940" y="44624"/>
            <a:chExt cx="6553218" cy="2072341"/>
          </a:xfrm>
        </p:grpSpPr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id="{1AE5534B-55DF-86F5-E408-D4AD1B8CA76C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8" name="Isosceles Triangle 7">
              <a:extLst>
                <a:ext uri="{FF2B5EF4-FFF2-40B4-BE49-F238E27FC236}">
                  <a16:creationId xmlns:a16="http://schemas.microsoft.com/office/drawing/2014/main" id="{E1E976F2-6ABB-53BD-57C5-56FE75360674}"/>
                </a:ext>
              </a:extLst>
            </p:cNvPr>
            <p:cNvSpPr/>
            <p:nvPr/>
          </p:nvSpPr>
          <p:spPr>
            <a:xfrm>
              <a:off x="3956073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15CBA2B6-D55B-E428-22A3-2EE130E4BB09}"/>
                </a:ext>
              </a:extLst>
            </p:cNvPr>
            <p:cNvSpPr/>
            <p:nvPr/>
          </p:nvSpPr>
          <p:spPr>
            <a:xfrm>
              <a:off x="7634018" y="1117770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FC44918D-0ECB-7208-DB4E-C3CE5430DC43}"/>
                </a:ext>
              </a:extLst>
            </p:cNvPr>
            <p:cNvCxnSpPr/>
            <p:nvPr/>
          </p:nvCxnSpPr>
          <p:spPr>
            <a:xfrm flipV="1">
              <a:off x="4120860" y="602105"/>
              <a:ext cx="5537" cy="504056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356ACDF0-C608-1BB4-1C0D-BF9382C18D50}"/>
                </a:ext>
              </a:extLst>
            </p:cNvPr>
            <p:cNvCxnSpPr/>
            <p:nvPr/>
          </p:nvCxnSpPr>
          <p:spPr>
            <a:xfrm flipV="1">
              <a:off x="7798804" y="674113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Arrow Connector 16">
              <a:extLst>
                <a:ext uri="{FF2B5EF4-FFF2-40B4-BE49-F238E27FC236}">
                  <a16:creationId xmlns:a16="http://schemas.microsoft.com/office/drawing/2014/main" id="{FBE20E85-1B62-AC66-F331-674156011120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58429472-009C-6B46-81AB-92CE02186AA8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𝐶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924D131C-CA1D-5ED3-1FE8-BFB14D2DC1E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31F3CF2A-E47C-DEFE-C897-5C33B7C5A3D2}"/>
                    </a:ext>
                  </a:extLst>
                </p:cNvPr>
                <p:cNvSpPr txBox="1"/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8" name="TextBox 27">
                  <a:extLst>
                    <a:ext uri="{FF2B5EF4-FFF2-40B4-BE49-F238E27FC236}">
                      <a16:creationId xmlns:a16="http://schemas.microsoft.com/office/drawing/2014/main" id="{F94432BC-7E2E-1D40-9C92-06C339BA21F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22804" y="44624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5F0001D1-3361-67CD-833D-53EDF32383D4}"/>
                    </a:ext>
                  </a:extLst>
                </p:cNvPr>
                <p:cNvSpPr txBox="1"/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𝐷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9" name="TextBox 28">
                  <a:extLst>
                    <a:ext uri="{FF2B5EF4-FFF2-40B4-BE49-F238E27FC236}">
                      <a16:creationId xmlns:a16="http://schemas.microsoft.com/office/drawing/2014/main" id="{29CC0541-D511-1912-7E58-266DC244FA7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73181" y="123515"/>
                  <a:ext cx="575242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Arrow Connector 29">
              <a:extLst>
                <a:ext uri="{FF2B5EF4-FFF2-40B4-BE49-F238E27FC236}">
                  <a16:creationId xmlns:a16="http://schemas.microsoft.com/office/drawing/2014/main" id="{5AC3EFD4-CF2B-DF95-3C7A-331E0C203B95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2F96276E-395C-DC98-D928-10F80CF411D8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1" name="TextBox 30">
                  <a:extLst>
                    <a:ext uri="{FF2B5EF4-FFF2-40B4-BE49-F238E27FC236}">
                      <a16:creationId xmlns:a16="http://schemas.microsoft.com/office/drawing/2014/main" id="{DD5BC357-CC4A-76AA-8627-90D767D1BC3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4" name="Straight Arrow Connector 33">
              <a:extLst>
                <a:ext uri="{FF2B5EF4-FFF2-40B4-BE49-F238E27FC236}">
                  <a16:creationId xmlns:a16="http://schemas.microsoft.com/office/drawing/2014/main" id="{DB9CDBDF-E46C-534F-B776-121E67CD1364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22191F6B-48B5-F742-7100-630A5141385B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US" sz="4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𝐸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35" name="TextBox 34">
                  <a:extLst>
                    <a:ext uri="{FF2B5EF4-FFF2-40B4-BE49-F238E27FC236}">
                      <a16:creationId xmlns:a16="http://schemas.microsoft.com/office/drawing/2014/main" id="{B4123C05-C21F-D400-567B-A5F40000BD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54D960E-D30D-D44F-42B7-F5715CD16550}"/>
                </a:ext>
              </a:extLst>
            </p:cNvPr>
            <p:cNvSpPr/>
            <p:nvPr/>
          </p:nvSpPr>
          <p:spPr>
            <a:xfrm>
              <a:off x="3971460" y="953398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5C07E3-EC9C-62FA-FF54-DE265B22DCCF}"/>
                  </a:ext>
                </a:extLst>
              </p:cNvPr>
              <p:cNvSpPr txBox="1"/>
              <p:nvPr/>
            </p:nvSpPr>
            <p:spPr>
              <a:xfrm>
                <a:off x="378076" y="4144842"/>
                <a:ext cx="3435868" cy="615553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𝑴𝒐𝒎𝒆𝒏𝒕𝒔</m:t>
                      </m:r>
                      <m:r>
                        <a:rPr lang="en-US" sz="4000" b="1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d>
                        <m:dPr>
                          <m:ctrlPr>
                            <a:rPr lang="en-GB" sz="4000" b="1" i="1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000" b="1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</a:rPr>
                            <m:t>𝑩</m:t>
                          </m:r>
                        </m:e>
                      </m:d>
                    </m:oMath>
                  </m:oMathPara>
                </a14:m>
                <a:endParaRPr lang="en-GB" sz="4000" b="1" dirty="0">
                  <a:solidFill>
                    <a:schemeClr val="bg1"/>
                  </a:solidFill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95C07E3-EC9C-62FA-FF54-DE265B22DCC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8076" y="4144842"/>
                <a:ext cx="3435868" cy="615553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Rectangle 5">
            <a:extLst>
              <a:ext uri="{FF2B5EF4-FFF2-40B4-BE49-F238E27FC236}">
                <a16:creationId xmlns:a16="http://schemas.microsoft.com/office/drawing/2014/main" id="{9CCCC18F-A050-A746-D338-BC171BCFB5ED}"/>
              </a:ext>
            </a:extLst>
          </p:cNvPr>
          <p:cNvSpPr/>
          <p:nvPr/>
        </p:nvSpPr>
        <p:spPr>
          <a:xfrm>
            <a:off x="232282" y="5229200"/>
            <a:ext cx="11727435" cy="7540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4300" dirty="0"/>
              <a:t>Moments </a:t>
            </a:r>
            <a:r>
              <a:rPr lang="en-GB" sz="4300" dirty="0">
                <a:solidFill>
                  <a:srgbClr val="FF0000"/>
                </a:solidFill>
              </a:rPr>
              <a:t>A</a:t>
            </a:r>
            <a:r>
              <a:rPr lang="en-GB" sz="4300" dirty="0"/>
              <a:t> + Moment </a:t>
            </a:r>
            <a:r>
              <a:rPr lang="en-GB" sz="4300" dirty="0">
                <a:solidFill>
                  <a:srgbClr val="0000FF"/>
                </a:solidFill>
              </a:rPr>
              <a:t>D</a:t>
            </a:r>
            <a:r>
              <a:rPr lang="en-GB" sz="4300" dirty="0"/>
              <a:t> = Moment </a:t>
            </a:r>
            <a:r>
              <a:rPr lang="en-GB" sz="4300" dirty="0">
                <a:solidFill>
                  <a:srgbClr val="FF0000"/>
                </a:solidFill>
              </a:rPr>
              <a:t>C</a:t>
            </a:r>
            <a:r>
              <a:rPr lang="en-GB" sz="4300" dirty="0"/>
              <a:t> + Moments </a:t>
            </a:r>
            <a:r>
              <a:rPr lang="en-GB" sz="4300" dirty="0">
                <a:solidFill>
                  <a:srgbClr val="FF0000"/>
                </a:solidFill>
              </a:rPr>
              <a:t>E</a:t>
            </a:r>
            <a:r>
              <a:rPr lang="en-GB" sz="43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4978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3A171C-EE0F-4FBE-C378-3DCD006A36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3BC2852-D477-0526-3AA8-9AAF2BACEB13}"/>
              </a:ext>
            </a:extLst>
          </p:cNvPr>
          <p:cNvGrpSpPr/>
          <p:nvPr/>
        </p:nvGrpSpPr>
        <p:grpSpPr>
          <a:xfrm>
            <a:off x="1537658" y="1052736"/>
            <a:ext cx="9116684" cy="2648476"/>
            <a:chOff x="2595940" y="188808"/>
            <a:chExt cx="6553218" cy="192815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AF532159-2ABD-8DDF-3664-B6F1BCA01F9F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C7A37C4E-FD86-B6E2-9F7C-DDA23FCA3504}"/>
                </a:ext>
              </a:extLst>
            </p:cNvPr>
            <p:cNvSpPr/>
            <p:nvPr/>
          </p:nvSpPr>
          <p:spPr>
            <a:xfrm>
              <a:off x="7167863" y="1116574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4BF829B5-8E29-4F36-2427-026B21A97C7D}"/>
                </a:ext>
              </a:extLst>
            </p:cNvPr>
            <p:cNvCxnSpPr/>
            <p:nvPr/>
          </p:nvCxnSpPr>
          <p:spPr>
            <a:xfrm flipV="1">
              <a:off x="7346963" y="667196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701A5156-CADB-B334-99F3-B491FF660E65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553C19-2CC9-F9D0-42A3-225FEB1BFDA2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1A553C19-2CC9-F9D0-42A3-225FEB1BFDA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36B7898-1378-593C-8803-6E8E4FD92C97}"/>
                    </a:ext>
                  </a:extLst>
                </p:cNvPr>
                <p:cNvSpPr txBox="1"/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B36B7898-1378-593C-8803-6E8E4FD92C9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EC03E9D1-8FAC-A9FD-F52A-4FD53AD2CB47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3DAFB56-D30D-93AF-6209-9B75A408F565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43DAFB56-D30D-93AF-6209-9B75A408F56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40BC032F-AE57-1597-FB10-BD367B7A1DD1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1D0F409-DF7F-CBA3-AFC6-59610FD0DF27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E1D0F409-DF7F-CBA3-AFC6-59610FD0DF2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 r="-170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96B2C755-2339-C10C-0446-B30A31440D8A}"/>
                </a:ext>
              </a:extLst>
            </p:cNvPr>
            <p:cNvSpPr/>
            <p:nvPr/>
          </p:nvSpPr>
          <p:spPr>
            <a:xfrm>
              <a:off x="2863384" y="955228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A22364F-0B50-261B-D9B6-64FECD6E1DA4}"/>
                  </a:ext>
                </a:extLst>
              </p:cNvPr>
              <p:cNvSpPr/>
              <p:nvPr/>
            </p:nvSpPr>
            <p:spPr>
              <a:xfrm>
                <a:off x="2927648" y="4140316"/>
                <a:ext cx="693902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+50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9A22364F-0B50-261B-D9B6-64FECD6E1DA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27648" y="4140316"/>
                <a:ext cx="6939025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B5B2270-6984-89BD-364B-5F980388C1EA}"/>
              </a:ext>
            </a:extLst>
          </p:cNvPr>
          <p:cNvCxnSpPr>
            <a:cxnSpLocks/>
          </p:cNvCxnSpPr>
          <p:nvPr/>
        </p:nvCxnSpPr>
        <p:spPr>
          <a:xfrm>
            <a:off x="2329746" y="2925723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8197D34-B4F6-1BDA-3001-2A144846D6F1}"/>
              </a:ext>
            </a:extLst>
          </p:cNvPr>
          <p:cNvCxnSpPr>
            <a:cxnSpLocks/>
          </p:cNvCxnSpPr>
          <p:nvPr/>
        </p:nvCxnSpPr>
        <p:spPr>
          <a:xfrm>
            <a:off x="8343248" y="1931752"/>
            <a:ext cx="1640017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C9D9E01E-97D5-61BA-2910-686C2B2BD3EC}"/>
              </a:ext>
            </a:extLst>
          </p:cNvPr>
          <p:cNvCxnSpPr>
            <a:cxnSpLocks/>
          </p:cNvCxnSpPr>
          <p:nvPr/>
        </p:nvCxnSpPr>
        <p:spPr>
          <a:xfrm>
            <a:off x="6218177" y="1931752"/>
            <a:ext cx="1732916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E706B4B6-9B1C-0ACD-96DF-F1EFA49F8ABD}"/>
              </a:ext>
            </a:extLst>
          </p:cNvPr>
          <p:cNvCxnSpPr>
            <a:cxnSpLocks/>
          </p:cNvCxnSpPr>
          <p:nvPr/>
        </p:nvCxnSpPr>
        <p:spPr>
          <a:xfrm>
            <a:off x="6310857" y="2949154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9E3F15A6-0E73-7EC9-60B5-8F5FCC8165BC}"/>
              </a:ext>
            </a:extLst>
          </p:cNvPr>
          <p:cNvSpPr txBox="1"/>
          <p:nvPr/>
        </p:nvSpPr>
        <p:spPr>
          <a:xfrm>
            <a:off x="6677289" y="1556488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73EA1AE-EC51-9B06-50CB-7BB58C389C21}"/>
              </a:ext>
            </a:extLst>
          </p:cNvPr>
          <p:cNvSpPr txBox="1"/>
          <p:nvPr/>
        </p:nvSpPr>
        <p:spPr>
          <a:xfrm>
            <a:off x="3545458" y="2949154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C95FA0B-3B10-48EB-7518-8C46434AE0CE}"/>
              </a:ext>
            </a:extLst>
          </p:cNvPr>
          <p:cNvSpPr txBox="1"/>
          <p:nvPr/>
        </p:nvSpPr>
        <p:spPr>
          <a:xfrm>
            <a:off x="7628205" y="2925723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0F8A11C-3846-1B74-241E-740CBB270FD2}"/>
                  </a:ext>
                </a:extLst>
              </p:cNvPr>
              <p:cNvSpPr/>
              <p:nvPr/>
            </p:nvSpPr>
            <p:spPr>
              <a:xfrm>
                <a:off x="3327736" y="5420372"/>
                <a:ext cx="298312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E0F8A11C-3846-1B74-241E-740CBB270FD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27736" y="5420372"/>
                <a:ext cx="2983121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9DEC1A24-134F-FCFC-B9E3-3C5DC224230E}"/>
              </a:ext>
            </a:extLst>
          </p:cNvPr>
          <p:cNvSpPr txBox="1"/>
          <p:nvPr/>
        </p:nvSpPr>
        <p:spPr>
          <a:xfrm>
            <a:off x="8656441" y="1550712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EE4BBE4B-47C4-18C8-C1B6-37EB40188BF6}"/>
              </a:ext>
            </a:extLst>
          </p:cNvPr>
          <p:cNvSpPr txBox="1"/>
          <p:nvPr/>
        </p:nvSpPr>
        <p:spPr>
          <a:xfrm>
            <a:off x="263352" y="235757"/>
            <a:ext cx="5507762" cy="646331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3600" dirty="0">
                <a:solidFill>
                  <a:schemeClr val="bg1"/>
                </a:solidFill>
              </a:rPr>
              <a:t>Using vertical forces find </a:t>
            </a:r>
            <a:r>
              <a:rPr lang="en-GB" sz="3600" dirty="0">
                <a:solidFill>
                  <a:srgbClr val="0000FF"/>
                </a:solidFill>
              </a:rPr>
              <a:t>R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58995B7-86DB-3BFA-1937-A995E086C796}"/>
                  </a:ext>
                </a:extLst>
              </p:cNvPr>
              <p:cNvSpPr txBox="1"/>
              <p:nvPr/>
            </p:nvSpPr>
            <p:spPr>
              <a:xfrm>
                <a:off x="1764024" y="1264531"/>
                <a:ext cx="8002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958995B7-86DB-3BFA-1937-A995E086C7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024" y="1264531"/>
                <a:ext cx="800263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515740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F99438-D57A-2F2B-1306-C783DD949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A0B74C48-B94B-3301-9136-CD093A48F9FD}"/>
              </a:ext>
            </a:extLst>
          </p:cNvPr>
          <p:cNvGrpSpPr/>
          <p:nvPr/>
        </p:nvGrpSpPr>
        <p:grpSpPr>
          <a:xfrm>
            <a:off x="1537658" y="780524"/>
            <a:ext cx="9116684" cy="2648476"/>
            <a:chOff x="2595940" y="188808"/>
            <a:chExt cx="6553218" cy="192815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4F27FEC-7E8C-D3D8-3A47-106EF17BF1CF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DE71F985-E470-D707-27DD-851F82CD371A}"/>
                </a:ext>
              </a:extLst>
            </p:cNvPr>
            <p:cNvSpPr/>
            <p:nvPr/>
          </p:nvSpPr>
          <p:spPr>
            <a:xfrm>
              <a:off x="7167863" y="1116574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77F74F74-3D89-69A6-2F25-7BF74EBA8D19}"/>
                </a:ext>
              </a:extLst>
            </p:cNvPr>
            <p:cNvCxnSpPr/>
            <p:nvPr/>
          </p:nvCxnSpPr>
          <p:spPr>
            <a:xfrm flipV="1">
              <a:off x="7346963" y="667196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982F8B54-51F8-BD0D-F04F-4FAC6477D54D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4C6E6C9-9AFA-B682-C5C9-0278AD926AA4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A4C6E6C9-9AFA-B682-C5C9-0278AD926AA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0EEE1ED-0E16-D485-B496-8650006B80C4}"/>
                    </a:ext>
                  </a:extLst>
                </p:cNvPr>
                <p:cNvSpPr txBox="1"/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30EEE1ED-0E16-D485-B496-8650006B80C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FD91839-573E-647A-7082-AB1B0F2489E1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E0D014C-E4F4-6A2C-C06B-F20751579C44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BE0D014C-E4F4-6A2C-C06B-F20751579C4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8596D061-E79D-665E-5E80-4DBAF8398FD3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124378D-4E2A-63B5-F392-5EC4B4BA15D9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4124378D-4E2A-63B5-F392-5EC4B4BA15D9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 r="-170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D586CBE1-345C-A91D-1C3D-65CFA09EA5B2}"/>
                </a:ext>
              </a:extLst>
            </p:cNvPr>
            <p:cNvSpPr/>
            <p:nvPr/>
          </p:nvSpPr>
          <p:spPr>
            <a:xfrm>
              <a:off x="2863384" y="955228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F3538D5-34BB-DE80-64A7-DBCDF059A8D0}"/>
                  </a:ext>
                </a:extLst>
              </p:cNvPr>
              <p:cNvSpPr/>
              <p:nvPr/>
            </p:nvSpPr>
            <p:spPr>
              <a:xfrm>
                <a:off x="1987125" y="3833614"/>
                <a:ext cx="693902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dirty="0"/>
                  <a:t> + </a:t>
                </a:r>
                <a14:m>
                  <m:oMath xmlns:m="http://schemas.openxmlformats.org/officeDocument/2006/math">
                    <m:r>
                      <a:rPr lang="en-GB" sz="4400" dirty="0">
                        <a:latin typeface="Cambria Math" panose="02040503050406030204" pitchFamily="18" charset="0"/>
                      </a:rPr>
                      <m:t>4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200</m:t>
                        </m:r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GB" sz="4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R</m:t>
                        </m:r>
                      </m:e>
                    </m:d>
                  </m:oMath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CF3538D5-34BB-DE80-64A7-DBCDF059A8D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87125" y="3833614"/>
                <a:ext cx="6939025" cy="769441"/>
              </a:xfrm>
              <a:prstGeom prst="rect">
                <a:avLst/>
              </a:prstGeom>
              <a:blipFill>
                <a:blip r:embed="rId7"/>
                <a:stretch>
                  <a:fillRect t="-16667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64D0B79A-E6DD-0E5A-819C-8F0605A3501F}"/>
              </a:ext>
            </a:extLst>
          </p:cNvPr>
          <p:cNvCxnSpPr>
            <a:cxnSpLocks/>
          </p:cNvCxnSpPr>
          <p:nvPr/>
        </p:nvCxnSpPr>
        <p:spPr>
          <a:xfrm>
            <a:off x="2329746" y="2653511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02EF8412-74D7-260B-742D-0E83DB26F5C0}"/>
              </a:ext>
            </a:extLst>
          </p:cNvPr>
          <p:cNvCxnSpPr>
            <a:cxnSpLocks/>
          </p:cNvCxnSpPr>
          <p:nvPr/>
        </p:nvCxnSpPr>
        <p:spPr>
          <a:xfrm>
            <a:off x="8343248" y="1659540"/>
            <a:ext cx="1640017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3F522D68-B627-4033-9245-A43AF25D924A}"/>
              </a:ext>
            </a:extLst>
          </p:cNvPr>
          <p:cNvCxnSpPr>
            <a:cxnSpLocks/>
          </p:cNvCxnSpPr>
          <p:nvPr/>
        </p:nvCxnSpPr>
        <p:spPr>
          <a:xfrm>
            <a:off x="6218177" y="1659540"/>
            <a:ext cx="1732916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48B28DCF-F30F-03FF-9921-678B504FAB0E}"/>
              </a:ext>
            </a:extLst>
          </p:cNvPr>
          <p:cNvCxnSpPr>
            <a:cxnSpLocks/>
          </p:cNvCxnSpPr>
          <p:nvPr/>
        </p:nvCxnSpPr>
        <p:spPr>
          <a:xfrm>
            <a:off x="6310857" y="2676942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EF9BFB9-DC3B-720D-BC4A-73242027B7BB}"/>
              </a:ext>
            </a:extLst>
          </p:cNvPr>
          <p:cNvSpPr txBox="1"/>
          <p:nvPr/>
        </p:nvSpPr>
        <p:spPr>
          <a:xfrm>
            <a:off x="6677289" y="1284276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D46FF04-18AE-807D-D586-3F0303EE11C6}"/>
              </a:ext>
            </a:extLst>
          </p:cNvPr>
          <p:cNvSpPr txBox="1"/>
          <p:nvPr/>
        </p:nvSpPr>
        <p:spPr>
          <a:xfrm>
            <a:off x="3545458" y="2676942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E219FE5-865A-8E3E-98D5-25A8A86DC36E}"/>
              </a:ext>
            </a:extLst>
          </p:cNvPr>
          <p:cNvSpPr txBox="1"/>
          <p:nvPr/>
        </p:nvSpPr>
        <p:spPr>
          <a:xfrm>
            <a:off x="7628205" y="2653511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19FCA90-B534-7C60-2FEB-DF5C84036639}"/>
                  </a:ext>
                </a:extLst>
              </p:cNvPr>
              <p:cNvSpPr/>
              <p:nvPr/>
            </p:nvSpPr>
            <p:spPr>
              <a:xfrm>
                <a:off x="2965277" y="4974896"/>
                <a:ext cx="593712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100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800</m:t>
                    </m:r>
                    <m:r>
                      <m:rPr>
                        <m:sty m:val="p"/>
                      </m:rP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g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=3</m:t>
                    </m:r>
                    <m:r>
                      <m:rPr>
                        <m:sty m:val="p"/>
                      </m:rP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019FCA90-B534-7C60-2FEB-DF5C8403663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65277" y="4974896"/>
                <a:ext cx="5937128" cy="769441"/>
              </a:xfrm>
              <a:prstGeom prst="rect">
                <a:avLst/>
              </a:prstGeom>
              <a:blipFill>
                <a:blip r:embed="rId8"/>
                <a:stretch>
                  <a:fillRect t="-15873" b="-373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8853262-730F-727F-0999-482784916D4D}"/>
                  </a:ext>
                </a:extLst>
              </p:cNvPr>
              <p:cNvSpPr/>
              <p:nvPr/>
            </p:nvSpPr>
            <p:spPr>
              <a:xfrm>
                <a:off x="6091988" y="5888481"/>
                <a:ext cx="298312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38853262-730F-727F-0999-482784916D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91988" y="5888481"/>
                <a:ext cx="2983121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5715C180-E630-A24D-9E5D-7BA80413860D}"/>
              </a:ext>
            </a:extLst>
          </p:cNvPr>
          <p:cNvSpPr txBox="1"/>
          <p:nvPr/>
        </p:nvSpPr>
        <p:spPr>
          <a:xfrm>
            <a:off x="8656441" y="1278500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6DF787-D601-BF0B-42EF-F0D9184E4047}"/>
                  </a:ext>
                </a:extLst>
              </p:cNvPr>
              <p:cNvSpPr txBox="1"/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Using the moments at </a:t>
                </a:r>
                <a14:m>
                  <m:oMath xmlns:m="http://schemas.openxmlformats.org/officeDocument/2006/math">
                    <m:r>
                      <a:rPr lang="en-GB" sz="3600" i="1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𝐴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8E6DF787-D601-BF0B-42EF-F0D9184E40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blipFill>
                <a:blip r:embed="rId10"/>
                <a:stretch>
                  <a:fillRect l="-2227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9BF2EB-43FF-201B-33BD-9CDE4C57B7F1}"/>
                  </a:ext>
                </a:extLst>
              </p:cNvPr>
              <p:cNvSpPr txBox="1"/>
              <p:nvPr/>
            </p:nvSpPr>
            <p:spPr>
              <a:xfrm>
                <a:off x="1764024" y="992319"/>
                <a:ext cx="8002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B09BF2EB-43FF-201B-33BD-9CDE4C57B7F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64024" y="992319"/>
                <a:ext cx="800263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169331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3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998BCA-79F1-5A82-EDEC-4C316505DA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179DFA93-35FF-BDDE-2026-D85D67D2A50A}"/>
              </a:ext>
            </a:extLst>
          </p:cNvPr>
          <p:cNvGrpSpPr/>
          <p:nvPr/>
        </p:nvGrpSpPr>
        <p:grpSpPr>
          <a:xfrm>
            <a:off x="1537658" y="947187"/>
            <a:ext cx="9116684" cy="2648476"/>
            <a:chOff x="2595940" y="188808"/>
            <a:chExt cx="6553218" cy="192815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7EF142E1-D8B3-9CC2-D6C7-9E2CF6D41D2C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B3FF4B93-D1EF-5713-203C-C5AFC97C8A56}"/>
                </a:ext>
              </a:extLst>
            </p:cNvPr>
            <p:cNvSpPr/>
            <p:nvPr/>
          </p:nvSpPr>
          <p:spPr>
            <a:xfrm>
              <a:off x="7167863" y="1116574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864A4606-94BC-9975-16B5-51E2A0D1F5F4}"/>
                </a:ext>
              </a:extLst>
            </p:cNvPr>
            <p:cNvCxnSpPr/>
            <p:nvPr/>
          </p:nvCxnSpPr>
          <p:spPr>
            <a:xfrm flipV="1">
              <a:off x="7346963" y="667196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6C8688C4-EDBB-F8C7-2805-FCC6AC998940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C6D0B9D-973F-D34A-4607-B6359BCB8593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9C6D0B9D-973F-D34A-4607-B6359BCB85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540A673-9B0A-D9A8-AEF9-D2D05A025084}"/>
                    </a:ext>
                  </a:extLst>
                </p:cNvPr>
                <p:cNvSpPr txBox="1"/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540A673-9B0A-D9A8-AEF9-D2D05A02508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2075E47C-08FF-22F1-DC20-7A51F3B691AB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F758117-DBB6-E622-F5CA-7CC81C2C054B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2F758117-DBB6-E622-F5CA-7CC81C2C054B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17085AB5-0CC7-791B-EEDF-DBA7D155A649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F46270C-97A8-2DF0-246F-27D901A979F3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2F46270C-97A8-2DF0-246F-27D901A979F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 r="-170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51C18270-DE13-9269-8712-7677FA6E4CAC}"/>
                </a:ext>
              </a:extLst>
            </p:cNvPr>
            <p:cNvSpPr/>
            <p:nvPr/>
          </p:nvSpPr>
          <p:spPr>
            <a:xfrm>
              <a:off x="5755987" y="933695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6DFD05B-7EA4-29A8-66B6-53A7CD47A213}"/>
                  </a:ext>
                </a:extLst>
              </p:cNvPr>
              <p:cNvSpPr/>
              <p:nvPr/>
            </p:nvSpPr>
            <p:spPr>
              <a:xfrm>
                <a:off x="2181311" y="3861048"/>
                <a:ext cx="6939025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4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0</m:t>
                    </m:r>
                    <m:r>
                      <a:rPr lang="en-GB" sz="4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𝑔</m:t>
                    </m:r>
                    <m:r>
                      <a:rPr lang="en-GB" sz="4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4400" dirty="0"/>
                  <a:t> + </a:t>
                </a:r>
                <a14:m>
                  <m:oMath xmlns:m="http://schemas.openxmlformats.org/officeDocument/2006/math">
                    <m:r>
                      <a:rPr lang="en-GB" sz="4400" b="0" i="0" dirty="0" smtClean="0">
                        <a:latin typeface="Cambria Math" panose="02040503050406030204" pitchFamily="18" charset="0"/>
                      </a:rPr>
                      <m:t>1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e>
                    </m:d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=2</m:t>
                    </m:r>
                    <m:d>
                      <m:dPr>
                        <m:ctrlP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4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200</m:t>
                        </m:r>
                        <m:r>
                          <m:rPr>
                            <m:sty m:val="p"/>
                          </m:rPr>
                          <a:rPr lang="en-GB" sz="4400" b="0" i="0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g</m:t>
                        </m:r>
                      </m:e>
                    </m:d>
                  </m:oMath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16DFD05B-7EA4-29A8-66B6-53A7CD47A213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81311" y="3861048"/>
                <a:ext cx="6939025" cy="769441"/>
              </a:xfrm>
              <a:prstGeom prst="rect">
                <a:avLst/>
              </a:prstGeom>
              <a:blipFill>
                <a:blip r:embed="rId7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8FBA88B-22AB-1368-5A01-8862974E115C}"/>
              </a:ext>
            </a:extLst>
          </p:cNvPr>
          <p:cNvCxnSpPr>
            <a:cxnSpLocks/>
          </p:cNvCxnSpPr>
          <p:nvPr/>
        </p:nvCxnSpPr>
        <p:spPr>
          <a:xfrm>
            <a:off x="2329746" y="2820174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C3DDE606-F300-F0F7-F5D4-1F239F38F53E}"/>
              </a:ext>
            </a:extLst>
          </p:cNvPr>
          <p:cNvCxnSpPr>
            <a:cxnSpLocks/>
          </p:cNvCxnSpPr>
          <p:nvPr/>
        </p:nvCxnSpPr>
        <p:spPr>
          <a:xfrm>
            <a:off x="8343248" y="1826203"/>
            <a:ext cx="1640017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2FDF2063-516A-2FC6-3DDE-07ED0541F0F7}"/>
              </a:ext>
            </a:extLst>
          </p:cNvPr>
          <p:cNvCxnSpPr>
            <a:cxnSpLocks/>
          </p:cNvCxnSpPr>
          <p:nvPr/>
        </p:nvCxnSpPr>
        <p:spPr>
          <a:xfrm>
            <a:off x="6218177" y="1826203"/>
            <a:ext cx="1732916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9ED464F4-3D4F-072E-4500-D61AAFCC5FBB}"/>
              </a:ext>
            </a:extLst>
          </p:cNvPr>
          <p:cNvCxnSpPr>
            <a:cxnSpLocks/>
          </p:cNvCxnSpPr>
          <p:nvPr/>
        </p:nvCxnSpPr>
        <p:spPr>
          <a:xfrm>
            <a:off x="6310857" y="2843605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F9EC05EF-AB48-312B-A98A-5087DA229C7F}"/>
              </a:ext>
            </a:extLst>
          </p:cNvPr>
          <p:cNvSpPr txBox="1"/>
          <p:nvPr/>
        </p:nvSpPr>
        <p:spPr>
          <a:xfrm>
            <a:off x="6677289" y="1450939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1AF5176-61F3-C371-BBEF-E044FECF4B91}"/>
              </a:ext>
            </a:extLst>
          </p:cNvPr>
          <p:cNvSpPr txBox="1"/>
          <p:nvPr/>
        </p:nvSpPr>
        <p:spPr>
          <a:xfrm>
            <a:off x="3545458" y="2843605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8CC188D5-1FE4-E7C9-D026-40A2B9F79A7D}"/>
              </a:ext>
            </a:extLst>
          </p:cNvPr>
          <p:cNvSpPr txBox="1"/>
          <p:nvPr/>
        </p:nvSpPr>
        <p:spPr>
          <a:xfrm>
            <a:off x="7628205" y="2820174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A0EB0DF-31F2-60EC-7422-C197D0BB2780}"/>
                  </a:ext>
                </a:extLst>
              </p:cNvPr>
              <p:cNvSpPr/>
              <p:nvPr/>
            </p:nvSpPr>
            <p:spPr>
              <a:xfrm>
                <a:off x="3121834" y="4824586"/>
                <a:ext cx="55691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en-GB" sz="44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100</m:t>
                    </m:r>
                    <m:r>
                      <a:rPr lang="en-GB" sz="4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𝑔</m:t>
                    </m:r>
                  </m:oMath>
                </a14:m>
                <a:r>
                  <a:rPr lang="en-GB" sz="4400" dirty="0">
                    <a:solidFill>
                      <a:schemeClr val="tx1"/>
                    </a:solidFill>
                  </a:rPr>
                  <a:t> +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R</m:t>
                    </m:r>
                    <m: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=400</m:t>
                    </m:r>
                    <m:r>
                      <m:rPr>
                        <m:sty m:val="p"/>
                      </m:rPr>
                      <a:rPr lang="en-GB" sz="44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g</m:t>
                    </m:r>
                  </m:oMath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3A0EB0DF-31F2-60EC-7422-C197D0BB278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1834" y="4824586"/>
                <a:ext cx="5569188" cy="769441"/>
              </a:xfrm>
              <a:prstGeom prst="rect">
                <a:avLst/>
              </a:prstGeom>
              <a:blipFill>
                <a:blip r:embed="rId8"/>
                <a:stretch>
                  <a:fillRect t="-15748" b="-3622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137A217-8F79-F534-09E8-20D9DA235DB5}"/>
                  </a:ext>
                </a:extLst>
              </p:cNvPr>
              <p:cNvSpPr/>
              <p:nvPr/>
            </p:nvSpPr>
            <p:spPr>
              <a:xfrm>
                <a:off x="5391525" y="5760690"/>
                <a:ext cx="298312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8137A217-8F79-F534-09E8-20D9DA235D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91525" y="5760690"/>
                <a:ext cx="2983121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538ED6C9-7F73-4ECD-5CC0-8B4FEB1D31ED}"/>
              </a:ext>
            </a:extLst>
          </p:cNvPr>
          <p:cNvSpPr txBox="1"/>
          <p:nvPr/>
        </p:nvSpPr>
        <p:spPr>
          <a:xfrm>
            <a:off x="8656441" y="1445163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FBECEB9-2E80-63A6-D9DE-86A2E42E3642}"/>
                  </a:ext>
                </a:extLst>
              </p:cNvPr>
              <p:cNvSpPr txBox="1"/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Using the moments at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𝐵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7FBECEB9-2E80-63A6-D9DE-86A2E42E36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blipFill>
                <a:blip r:embed="rId10"/>
                <a:stretch>
                  <a:fillRect l="-2328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737DC1F-7CCE-D15D-F29E-DCAD718504FC}"/>
                  </a:ext>
                </a:extLst>
              </p:cNvPr>
              <p:cNvSpPr txBox="1"/>
              <p:nvPr/>
            </p:nvSpPr>
            <p:spPr>
              <a:xfrm>
                <a:off x="5471701" y="1371554"/>
                <a:ext cx="8002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𝐵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0737DC1F-7CCE-D15D-F29E-DCAD718504F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71701" y="1371554"/>
                <a:ext cx="800263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69851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3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F5458-66CE-27AC-2B81-54C4B08D6C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9645F342-2592-A86C-FF40-6B36B9F94A22}"/>
              </a:ext>
            </a:extLst>
          </p:cNvPr>
          <p:cNvGrpSpPr/>
          <p:nvPr/>
        </p:nvGrpSpPr>
        <p:grpSpPr>
          <a:xfrm>
            <a:off x="1537658" y="947187"/>
            <a:ext cx="9116684" cy="2648476"/>
            <a:chOff x="2595940" y="188808"/>
            <a:chExt cx="6553218" cy="192815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BFFCA48E-5095-FB98-0666-8BE911BE0196}"/>
                </a:ext>
              </a:extLst>
            </p:cNvPr>
            <p:cNvCxnSpPr>
              <a:cxnSpLocks/>
            </p:cNvCxnSpPr>
            <p:nvPr/>
          </p:nvCxnSpPr>
          <p:spPr>
            <a:xfrm>
              <a:off x="3046277" y="1106161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4" name="Isosceles Triangle 13">
              <a:extLst>
                <a:ext uri="{FF2B5EF4-FFF2-40B4-BE49-F238E27FC236}">
                  <a16:creationId xmlns:a16="http://schemas.microsoft.com/office/drawing/2014/main" id="{653C7244-2789-5845-7554-C10D88793BA1}"/>
                </a:ext>
              </a:extLst>
            </p:cNvPr>
            <p:cNvSpPr/>
            <p:nvPr/>
          </p:nvSpPr>
          <p:spPr>
            <a:xfrm>
              <a:off x="7167863" y="1116574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/>
            </a:p>
          </p:txBody>
        </p: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F1030EBD-EA9B-E8CB-A454-635DC941D74C}"/>
                </a:ext>
              </a:extLst>
            </p:cNvPr>
            <p:cNvCxnSpPr/>
            <p:nvPr/>
          </p:nvCxnSpPr>
          <p:spPr>
            <a:xfrm flipV="1">
              <a:off x="7346963" y="667196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F0AA0109-2261-7123-D486-8378E9E58392}"/>
                </a:ext>
              </a:extLst>
            </p:cNvPr>
            <p:cNvCxnSpPr/>
            <p:nvPr/>
          </p:nvCxnSpPr>
          <p:spPr>
            <a:xfrm flipH="1">
              <a:off x="5926024" y="1106161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8273056-1552-57A0-8C9E-9E9F19AB61DC}"/>
                    </a:ext>
                  </a:extLst>
                </p:cNvPr>
                <p:cNvSpPr txBox="1"/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>
                  <a:extLst>
                    <a:ext uri="{FF2B5EF4-FFF2-40B4-BE49-F238E27FC236}">
                      <a16:creationId xmlns:a16="http://schemas.microsoft.com/office/drawing/2014/main" id="{88273056-1552-57A0-8C9E-9E9F19AB61D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15569" y="1530762"/>
                  <a:ext cx="820910" cy="560172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63554A7-936F-610B-1F88-E5F99C64D9F7}"/>
                    </a:ext>
                  </a:extLst>
                </p:cNvPr>
                <p:cNvSpPr txBox="1"/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𝑅</m:t>
                        </m:r>
                      </m:oMath>
                    </m:oMathPara>
                  </a14:m>
                  <a:endParaRPr lang="en-GB" sz="44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>
                  <a:extLst>
                    <a:ext uri="{FF2B5EF4-FFF2-40B4-BE49-F238E27FC236}">
                      <a16:creationId xmlns:a16="http://schemas.microsoft.com/office/drawing/2014/main" id="{F63554A7-936F-610B-1F88-E5F99C64D9F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093357" y="188808"/>
                  <a:ext cx="575242" cy="560172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086ADB2B-C3FF-ED5F-2C8A-39648EAF3CE0}"/>
                </a:ext>
              </a:extLst>
            </p:cNvPr>
            <p:cNvCxnSpPr/>
            <p:nvPr/>
          </p:nvCxnSpPr>
          <p:spPr>
            <a:xfrm flipH="1">
              <a:off x="3046782" y="1099244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C20B9F1-E7F7-EABB-D2A4-3429A055E118}"/>
                    </a:ext>
                  </a:extLst>
                </p:cNvPr>
                <p:cNvSpPr txBox="1"/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50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CC20B9F1-E7F7-EABB-D2A4-3429A055E118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95940" y="1556792"/>
                  <a:ext cx="820910" cy="560172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5" name="Straight Arrow Connector 24">
              <a:extLst>
                <a:ext uri="{FF2B5EF4-FFF2-40B4-BE49-F238E27FC236}">
                  <a16:creationId xmlns:a16="http://schemas.microsoft.com/office/drawing/2014/main" id="{6BDBFD3A-FDFE-4725-2E50-0129A622EDC0}"/>
                </a:ext>
              </a:extLst>
            </p:cNvPr>
            <p:cNvCxnSpPr/>
            <p:nvPr/>
          </p:nvCxnSpPr>
          <p:spPr>
            <a:xfrm flipH="1">
              <a:off x="8738703" y="1089102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FEF202B-91B0-51A4-341E-A1F85FCA2F67}"/>
                    </a:ext>
                  </a:extLst>
                </p:cNvPr>
                <p:cNvSpPr txBox="1"/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00</m:t>
                        </m:r>
                        <m:r>
                          <a:rPr lang="en-GB" sz="4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𝑔</m:t>
                        </m:r>
                      </m:oMath>
                    </m:oMathPara>
                  </a14:m>
                  <a:endParaRPr lang="en-GB" sz="44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5FEF202B-91B0-51A4-341E-A1F85FCA2F6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328248" y="1556793"/>
                  <a:ext cx="820910" cy="560172"/>
                </a:xfrm>
                <a:prstGeom prst="rect">
                  <a:avLst/>
                </a:prstGeom>
                <a:blipFill>
                  <a:blip r:embed="rId6"/>
                  <a:stretch>
                    <a:fillRect r="-17021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27" name="Oval 26">
              <a:extLst>
                <a:ext uri="{FF2B5EF4-FFF2-40B4-BE49-F238E27FC236}">
                  <a16:creationId xmlns:a16="http://schemas.microsoft.com/office/drawing/2014/main" id="{8101232B-54F7-5229-7033-6ABC78D10B7A}"/>
                </a:ext>
              </a:extLst>
            </p:cNvPr>
            <p:cNvSpPr/>
            <p:nvPr/>
          </p:nvSpPr>
          <p:spPr>
            <a:xfrm>
              <a:off x="8521328" y="972558"/>
              <a:ext cx="324036" cy="288032"/>
            </a:xfrm>
            <a:prstGeom prst="ellipse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800" dirty="0">
                <a:solidFill>
                  <a:srgbClr val="00B050"/>
                </a:solidFill>
              </a:endParaRPr>
            </a:p>
          </p:txBody>
        </p: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80E30FB-5ED2-4231-1F87-0E1200BA6187}"/>
                  </a:ext>
                </a:extLst>
              </p:cNvPr>
              <p:cNvSpPr/>
              <p:nvPr/>
            </p:nvSpPr>
            <p:spPr>
              <a:xfrm>
                <a:off x="4752534" y="3888482"/>
                <a:ext cx="6290953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0" dirty="0" smtClean="0">
                          <a:latin typeface="Cambria Math" panose="02040503050406030204" pitchFamily="18" charset="0"/>
                        </a:rPr>
                        <m:t>1</m:t>
                      </m:r>
                      <m:d>
                        <m:dPr>
                          <m:ctrlP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1" smtClean="0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</m:d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=4</m:t>
                      </m:r>
                      <m:d>
                        <m:dPr>
                          <m:ctrlPr>
                            <a:rPr lang="en-GB" sz="4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4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50</m:t>
                          </m:r>
                          <m:r>
                            <m:rPr>
                              <m:sty m:val="p"/>
                            </m:rPr>
                            <a:rPr lang="en-GB" sz="4400" b="0" i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g</m:t>
                          </m:r>
                        </m:e>
                      </m:d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(50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44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33" name="Rectangle 32">
                <a:extLst>
                  <a:ext uri="{FF2B5EF4-FFF2-40B4-BE49-F238E27FC236}">
                    <a16:creationId xmlns:a16="http://schemas.microsoft.com/office/drawing/2014/main" id="{680E30FB-5ED2-4231-1F87-0E1200BA618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52534" y="3888482"/>
                <a:ext cx="6290953" cy="76944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F0AD3073-3501-7BE1-01CA-D984E93EF688}"/>
              </a:ext>
            </a:extLst>
          </p:cNvPr>
          <p:cNvCxnSpPr>
            <a:cxnSpLocks/>
          </p:cNvCxnSpPr>
          <p:nvPr/>
        </p:nvCxnSpPr>
        <p:spPr>
          <a:xfrm>
            <a:off x="2329746" y="2820174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67E57612-6CCE-C843-4A14-408DBB807DC2}"/>
              </a:ext>
            </a:extLst>
          </p:cNvPr>
          <p:cNvCxnSpPr>
            <a:cxnSpLocks/>
          </p:cNvCxnSpPr>
          <p:nvPr/>
        </p:nvCxnSpPr>
        <p:spPr>
          <a:xfrm>
            <a:off x="8343248" y="1826203"/>
            <a:ext cx="1640017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69D8A9B7-5843-4E90-706F-2CB3B95BDB08}"/>
              </a:ext>
            </a:extLst>
          </p:cNvPr>
          <p:cNvCxnSpPr>
            <a:cxnSpLocks/>
          </p:cNvCxnSpPr>
          <p:nvPr/>
        </p:nvCxnSpPr>
        <p:spPr>
          <a:xfrm>
            <a:off x="6218177" y="1826203"/>
            <a:ext cx="1732916" cy="0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C492E6DE-2BBD-13AB-2B7A-D5C4DBBEF474}"/>
              </a:ext>
            </a:extLst>
          </p:cNvPr>
          <p:cNvCxnSpPr>
            <a:cxnSpLocks/>
          </p:cNvCxnSpPr>
          <p:nvPr/>
        </p:nvCxnSpPr>
        <p:spPr>
          <a:xfrm>
            <a:off x="6310857" y="2843605"/>
            <a:ext cx="3672408" cy="6047"/>
          </a:xfrm>
          <a:prstGeom prst="straightConnector1">
            <a:avLst/>
          </a:prstGeom>
          <a:ln>
            <a:solidFill>
              <a:schemeClr val="tx1"/>
            </a:solidFill>
            <a:prstDash val="dash"/>
            <a:headEnd type="arrow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extBox 31">
            <a:extLst>
              <a:ext uri="{FF2B5EF4-FFF2-40B4-BE49-F238E27FC236}">
                <a16:creationId xmlns:a16="http://schemas.microsoft.com/office/drawing/2014/main" id="{AFABF0AF-4679-5D1B-4A3C-CF64356DA3E7}"/>
              </a:ext>
            </a:extLst>
          </p:cNvPr>
          <p:cNvSpPr txBox="1"/>
          <p:nvPr/>
        </p:nvSpPr>
        <p:spPr>
          <a:xfrm>
            <a:off x="6677289" y="1450939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7F295FD-86DD-DEBF-D66F-DF342F7A8C6F}"/>
              </a:ext>
            </a:extLst>
          </p:cNvPr>
          <p:cNvSpPr txBox="1"/>
          <p:nvPr/>
        </p:nvSpPr>
        <p:spPr>
          <a:xfrm>
            <a:off x="3545458" y="2843605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6D279D31-C9F8-9889-9C04-92EAAB371550}"/>
              </a:ext>
            </a:extLst>
          </p:cNvPr>
          <p:cNvSpPr txBox="1"/>
          <p:nvPr/>
        </p:nvSpPr>
        <p:spPr>
          <a:xfrm>
            <a:off x="7628205" y="2820174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5DBA159-9D37-956D-C953-E5934C2C3649}"/>
                  </a:ext>
                </a:extLst>
              </p:cNvPr>
              <p:cNvSpPr/>
              <p:nvPr/>
            </p:nvSpPr>
            <p:spPr>
              <a:xfrm>
                <a:off x="5085154" y="4824586"/>
                <a:ext cx="5569188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=200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+100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id="{85DBA159-9D37-956D-C953-E5934C2C3649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85154" y="4824586"/>
                <a:ext cx="5569188" cy="769441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47580BB-719F-9B46-AD85-7C16F5F3DA6C}"/>
                  </a:ext>
                </a:extLst>
              </p:cNvPr>
              <p:cNvSpPr/>
              <p:nvPr/>
            </p:nvSpPr>
            <p:spPr>
              <a:xfrm>
                <a:off x="5447928" y="5765964"/>
                <a:ext cx="2983121" cy="76944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=300</m:t>
                      </m:r>
                      <m:r>
                        <m:rPr>
                          <m:sty m:val="p"/>
                        </m:rPr>
                        <a:rPr lang="en-GB" sz="4400" b="0" i="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g</m:t>
                      </m:r>
                    </m:oMath>
                  </m:oMathPara>
                </a14:m>
                <a:endParaRPr lang="en-GB" sz="4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id="{747580BB-719F-9B46-AD85-7C16F5F3DA6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447928" y="5765964"/>
                <a:ext cx="2983121" cy="769441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3" name="TextBox 62">
            <a:extLst>
              <a:ext uri="{FF2B5EF4-FFF2-40B4-BE49-F238E27FC236}">
                <a16:creationId xmlns:a16="http://schemas.microsoft.com/office/drawing/2014/main" id="{D8D9B5D7-0449-F898-E7AB-0AB2665A0001}"/>
              </a:ext>
            </a:extLst>
          </p:cNvPr>
          <p:cNvSpPr txBox="1"/>
          <p:nvPr/>
        </p:nvSpPr>
        <p:spPr>
          <a:xfrm>
            <a:off x="8656441" y="1445163"/>
            <a:ext cx="9062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79DD0C-41EB-8508-E3FA-48A404EB8F64}"/>
                  </a:ext>
                </a:extLst>
              </p:cNvPr>
              <p:cNvSpPr txBox="1"/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3600" dirty="0">
                    <a:solidFill>
                      <a:schemeClr val="bg1"/>
                    </a:solidFill>
                  </a:rPr>
                  <a:t>Using the moments at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B050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GB" sz="3600" dirty="0">
                    <a:solidFill>
                      <a:schemeClr val="bg1"/>
                    </a:solidFill>
                  </a:rPr>
                  <a:t> find </a:t>
                </a:r>
                <a14:m>
                  <m:oMath xmlns:m="http://schemas.openxmlformats.org/officeDocument/2006/math">
                    <m:r>
                      <a:rPr lang="en-GB" sz="3600" b="0" i="1" smtClean="0">
                        <a:solidFill>
                          <a:srgbClr val="0000FF"/>
                        </a:solidFill>
                        <a:latin typeface="Cambria Math" panose="02040503050406030204" pitchFamily="18" charset="0"/>
                      </a:rPr>
                      <m:t>𝑅</m:t>
                    </m:r>
                  </m:oMath>
                </a14:m>
                <a:endParaRPr lang="en-GB" sz="3600" dirty="0"/>
              </a:p>
            </p:txBody>
          </p:sp>
        </mc:Choice>
        <mc:Fallback xmlns="">
          <p:sp>
            <p:nvSpPr>
              <p:cNvPr id="64" name="TextBox 63">
                <a:extLst>
                  <a:ext uri="{FF2B5EF4-FFF2-40B4-BE49-F238E27FC236}">
                    <a16:creationId xmlns:a16="http://schemas.microsoft.com/office/drawing/2014/main" id="{E179DD0C-41EB-8508-E3FA-48A404EB8F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2362" y="177520"/>
                <a:ext cx="6025815" cy="646331"/>
              </a:xfrm>
              <a:prstGeom prst="rect">
                <a:avLst/>
              </a:prstGeom>
              <a:blipFill>
                <a:blip r:embed="rId10"/>
                <a:stretch>
                  <a:fillRect l="-2227" t="-14151" b="-3490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C179743-8E51-3C5B-7EBB-C95F99F4B285}"/>
                  </a:ext>
                </a:extLst>
              </p:cNvPr>
              <p:cNvSpPr txBox="1"/>
              <p:nvPr/>
            </p:nvSpPr>
            <p:spPr>
              <a:xfrm>
                <a:off x="10083326" y="1716628"/>
                <a:ext cx="800263" cy="76944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44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𝐶</m:t>
                      </m:r>
                    </m:oMath>
                  </m:oMathPara>
                </a14:m>
                <a:endParaRPr lang="en-GB" sz="4400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66" name="TextBox 65">
                <a:extLst>
                  <a:ext uri="{FF2B5EF4-FFF2-40B4-BE49-F238E27FC236}">
                    <a16:creationId xmlns:a16="http://schemas.microsoft.com/office/drawing/2014/main" id="{EC179743-8E51-3C5B-7EBB-C95F99F4B2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83326" y="1716628"/>
                <a:ext cx="800263" cy="769441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1089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6" grpId="0"/>
      <p:bldP spid="3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EA2F0B-413B-2A08-B57C-25B6E998A8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2934780A-FB36-73AC-F05A-13BBD39255F9}"/>
              </a:ext>
            </a:extLst>
          </p:cNvPr>
          <p:cNvSpPr txBox="1"/>
          <p:nvPr/>
        </p:nvSpPr>
        <p:spPr>
          <a:xfrm>
            <a:off x="4986454" y="282572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3m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39769C9-867B-4180-D924-EE17B7FC7B43}"/>
                  </a:ext>
                </a:extLst>
              </p:cNvPr>
              <p:cNvSpPr txBox="1"/>
              <p:nvPr/>
            </p:nvSpPr>
            <p:spPr>
              <a:xfrm>
                <a:off x="2620231" y="1712140"/>
                <a:ext cx="6718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A39769C9-867B-4180-D924-EE17B7FC7B4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231" y="1712140"/>
                <a:ext cx="671861" cy="461665"/>
              </a:xfrm>
              <a:prstGeom prst="rect">
                <a:avLst/>
              </a:prstGeom>
              <a:blipFill>
                <a:blip r:embed="rId3"/>
                <a:stretch>
                  <a:fillRect l="-3636" r="-13636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4861F55-DA97-FE65-A737-F33BBB0174EF}"/>
                  </a:ext>
                </a:extLst>
              </p:cNvPr>
              <p:cNvSpPr txBox="1"/>
              <p:nvPr/>
            </p:nvSpPr>
            <p:spPr>
              <a:xfrm>
                <a:off x="8195671" y="1729254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4861F55-DA97-FE65-A737-F33BBB0174E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5671" y="1729254"/>
                <a:ext cx="820910" cy="461665"/>
              </a:xfrm>
              <a:prstGeom prst="rect">
                <a:avLst/>
              </a:prstGeom>
              <a:blipFill>
                <a:blip r:embed="rId4"/>
                <a:stretch>
                  <a:fillRect l="-1481" r="-8889"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A17A37F-1E08-4152-AE9F-CAE16A561723}"/>
                  </a:ext>
                </a:extLst>
              </p:cNvPr>
              <p:cNvSpPr txBox="1"/>
              <p:nvPr/>
            </p:nvSpPr>
            <p:spPr>
              <a:xfrm>
                <a:off x="5220768" y="1754425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BA17A37F-1E08-4152-AE9F-CAE16A5617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768" y="1754425"/>
                <a:ext cx="820910" cy="461665"/>
              </a:xfrm>
              <a:prstGeom prst="rect">
                <a:avLst/>
              </a:prstGeom>
              <a:blipFill>
                <a:blip r:embed="rId5"/>
                <a:stretch>
                  <a:fillRect b="-92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E5E607E-0B51-BD20-4515-F5D7C10EE3D8}"/>
                  </a:ext>
                </a:extLst>
              </p:cNvPr>
              <p:cNvSpPr txBox="1"/>
              <p:nvPr/>
            </p:nvSpPr>
            <p:spPr>
              <a:xfrm>
                <a:off x="745553" y="4387988"/>
                <a:ext cx="58349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3(50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)+1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en-GB" sz="2800" i="1">
                          <a:latin typeface="Cambria Math"/>
                        </a:rPr>
                        <m:t>=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200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  <m:r>
                            <a:rPr lang="en-GB" sz="2800" i="1">
                              <a:latin typeface="Cambria Math"/>
                            </a:rPr>
                            <m:t>×1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E5E607E-0B51-BD20-4515-F5D7C10EE3D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5553" y="4387988"/>
                <a:ext cx="5834903" cy="646331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E3609371-C491-89A4-49E9-2603F65B1939}"/>
              </a:ext>
            </a:extLst>
          </p:cNvPr>
          <p:cNvCxnSpPr>
            <a:cxnSpLocks/>
          </p:cNvCxnSpPr>
          <p:nvPr/>
        </p:nvCxnSpPr>
        <p:spPr>
          <a:xfrm>
            <a:off x="2950793" y="1366607"/>
            <a:ext cx="5683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D1372F87-1DA6-5B68-C5B8-BCDF5A7A094D}"/>
              </a:ext>
            </a:extLst>
          </p:cNvPr>
          <p:cNvCxnSpPr>
            <a:cxnSpLocks/>
          </p:cNvCxnSpPr>
          <p:nvPr/>
        </p:nvCxnSpPr>
        <p:spPr>
          <a:xfrm>
            <a:off x="2950432" y="732811"/>
            <a:ext cx="4430704" cy="74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10899EF3-EDCD-64EC-DA88-EB58B1324804}"/>
              </a:ext>
            </a:extLst>
          </p:cNvPr>
          <p:cNvCxnSpPr>
            <a:cxnSpLocks/>
          </p:cNvCxnSpPr>
          <p:nvPr/>
        </p:nvCxnSpPr>
        <p:spPr>
          <a:xfrm flipH="1">
            <a:off x="5627114" y="1363447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14B0B19A-322E-07BA-0A27-291D68B8BADD}"/>
              </a:ext>
            </a:extLst>
          </p:cNvPr>
          <p:cNvCxnSpPr>
            <a:cxnSpLocks/>
          </p:cNvCxnSpPr>
          <p:nvPr/>
        </p:nvCxnSpPr>
        <p:spPr>
          <a:xfrm>
            <a:off x="2935755" y="1112594"/>
            <a:ext cx="2691358" cy="8338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18BB06B-65DC-AF5C-533A-EC5AA1E945DA}"/>
              </a:ext>
            </a:extLst>
          </p:cNvPr>
          <p:cNvSpPr txBox="1"/>
          <p:nvPr/>
        </p:nvSpPr>
        <p:spPr>
          <a:xfrm>
            <a:off x="3994341" y="723286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2m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A32CE44E-C399-4A8E-FCCF-E75BD24E2289}"/>
              </a:ext>
            </a:extLst>
          </p:cNvPr>
          <p:cNvCxnSpPr>
            <a:cxnSpLocks/>
          </p:cNvCxnSpPr>
          <p:nvPr/>
        </p:nvCxnSpPr>
        <p:spPr>
          <a:xfrm flipH="1">
            <a:off x="8619847" y="1355236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7E1C0A92-E4A6-2208-2382-A1260D639D75}"/>
              </a:ext>
            </a:extLst>
          </p:cNvPr>
          <p:cNvCxnSpPr>
            <a:cxnSpLocks/>
          </p:cNvCxnSpPr>
          <p:nvPr/>
        </p:nvCxnSpPr>
        <p:spPr>
          <a:xfrm flipH="1">
            <a:off x="2950432" y="1330075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16488C-114E-6294-6D96-363118E84C9E}"/>
                  </a:ext>
                </a:extLst>
              </p:cNvPr>
              <p:cNvSpPr/>
              <p:nvPr/>
            </p:nvSpPr>
            <p:spPr>
              <a:xfrm>
                <a:off x="2352782" y="5109590"/>
                <a:ext cx="3322049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50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200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A916488C-114E-6294-6D96-363118E84C9E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52782" y="5109590"/>
                <a:ext cx="3322049" cy="523220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CF5FF6-23DC-FD74-C4A4-CBB51DCCDE72}"/>
                  </a:ext>
                </a:extLst>
              </p:cNvPr>
              <p:cNvSpPr txBox="1"/>
              <p:nvPr/>
            </p:nvSpPr>
            <p:spPr>
              <a:xfrm>
                <a:off x="3698162" y="5786100"/>
                <a:ext cx="1832941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𝑚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/>
                          <a:ea typeface="+mn-ea"/>
                          <a:cs typeface="+mn-cs"/>
                        </a:rPr>
                        <m:t>=50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F7CF5FF6-23DC-FD74-C4A4-CBB51DCCDE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698162" y="5786100"/>
                <a:ext cx="1832941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D9B39B-801B-3A52-B9E2-E2558D1AEA78}"/>
                  </a:ext>
                </a:extLst>
              </p:cNvPr>
              <p:cNvSpPr txBox="1"/>
              <p:nvPr/>
            </p:nvSpPr>
            <p:spPr>
              <a:xfrm>
                <a:off x="811526" y="2844225"/>
                <a:ext cx="1808706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CBD9B39B-801B-3A52-B9E2-E2558D1AEA7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526" y="2844225"/>
                <a:ext cx="1808706" cy="584775"/>
              </a:xfrm>
              <a:prstGeom prst="rect">
                <a:avLst/>
              </a:prstGeom>
              <a:blipFill>
                <a:blip r:embed="rId9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041737-3097-9C91-AE71-C4C34226A220}"/>
                  </a:ext>
                </a:extLst>
              </p:cNvPr>
              <p:cNvSpPr txBox="1"/>
              <p:nvPr/>
            </p:nvSpPr>
            <p:spPr>
              <a:xfrm>
                <a:off x="6970681" y="590931"/>
                <a:ext cx="8209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D6041737-3097-9C91-AE71-C4C34226A22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681" y="590931"/>
                <a:ext cx="820910" cy="584775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EEC420F1-3EFA-AD3B-26F1-3AF973FCAFA4}"/>
              </a:ext>
            </a:extLst>
          </p:cNvPr>
          <p:cNvSpPr/>
          <p:nvPr/>
        </p:nvSpPr>
        <p:spPr>
          <a:xfrm>
            <a:off x="7189135" y="1368228"/>
            <a:ext cx="329573" cy="24399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AAB25B9A-D17F-39B5-ABCA-B3B7A3814614}"/>
              </a:ext>
            </a:extLst>
          </p:cNvPr>
          <p:cNvCxnSpPr>
            <a:cxnSpLocks/>
          </p:cNvCxnSpPr>
          <p:nvPr/>
        </p:nvCxnSpPr>
        <p:spPr>
          <a:xfrm flipH="1" flipV="1">
            <a:off x="7352212" y="1039891"/>
            <a:ext cx="1" cy="3238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E7B632B7-8825-EC13-8DED-3F9B59AC7C9C}"/>
              </a:ext>
            </a:extLst>
          </p:cNvPr>
          <p:cNvSpPr/>
          <p:nvPr/>
        </p:nvSpPr>
        <p:spPr>
          <a:xfrm>
            <a:off x="7244201" y="1240955"/>
            <a:ext cx="216022" cy="228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B46C929D-794C-4601-5AF0-6C025FC1BB5A}"/>
              </a:ext>
            </a:extLst>
          </p:cNvPr>
          <p:cNvCxnSpPr>
            <a:cxnSpLocks/>
          </p:cNvCxnSpPr>
          <p:nvPr/>
        </p:nvCxnSpPr>
        <p:spPr>
          <a:xfrm>
            <a:off x="7444678" y="1116763"/>
            <a:ext cx="1175169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11EDE52-8F04-0703-E45D-72F666D30552}"/>
              </a:ext>
            </a:extLst>
          </p:cNvPr>
          <p:cNvSpPr txBox="1"/>
          <p:nvPr/>
        </p:nvSpPr>
        <p:spPr>
          <a:xfrm>
            <a:off x="7784799" y="687881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1m</a:t>
            </a:r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DD448891-AA8C-4E13-9E7A-67DD6F83D49C}"/>
              </a:ext>
            </a:extLst>
          </p:cNvPr>
          <p:cNvCxnSpPr>
            <a:cxnSpLocks/>
          </p:cNvCxnSpPr>
          <p:nvPr/>
        </p:nvCxnSpPr>
        <p:spPr>
          <a:xfrm flipV="1">
            <a:off x="5688333" y="1112594"/>
            <a:ext cx="1555868" cy="11624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D76AB4D1-A6A9-3D2D-0177-855970552A27}"/>
              </a:ext>
            </a:extLst>
          </p:cNvPr>
          <p:cNvSpPr txBox="1"/>
          <p:nvPr/>
        </p:nvSpPr>
        <p:spPr>
          <a:xfrm>
            <a:off x="6182199" y="706828"/>
            <a:ext cx="698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AADD2ED-125B-3A7F-F125-9246BC407C20}"/>
                  </a:ext>
                </a:extLst>
              </p:cNvPr>
              <p:cNvSpPr/>
              <p:nvPr/>
            </p:nvSpPr>
            <p:spPr>
              <a:xfrm>
                <a:off x="7479728" y="3923350"/>
                <a:ext cx="3966719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=50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+200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+50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=300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2940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7AADD2ED-125B-3A7F-F125-9246BC407C20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9728" y="3923350"/>
                <a:ext cx="3966719" cy="224676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3939C75-3411-31D9-2ED8-35260068AEE5}"/>
              </a:ext>
            </a:extLst>
          </p:cNvPr>
          <p:cNvCxnSpPr>
            <a:cxnSpLocks/>
          </p:cNvCxnSpPr>
          <p:nvPr/>
        </p:nvCxnSpPr>
        <p:spPr>
          <a:xfrm>
            <a:off x="6672064" y="2924944"/>
            <a:ext cx="0" cy="370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45B5CA9E-6966-41B4-2A9B-46C6DB3138A4}"/>
              </a:ext>
            </a:extLst>
          </p:cNvPr>
          <p:cNvSpPr txBox="1"/>
          <p:nvPr/>
        </p:nvSpPr>
        <p:spPr>
          <a:xfrm>
            <a:off x="7460223" y="2980231"/>
            <a:ext cx="16879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EDC805D5-F1D7-C17D-63CC-1D5D6309A6C2}"/>
              </a:ext>
            </a:extLst>
          </p:cNvPr>
          <p:cNvSpPr txBox="1"/>
          <p:nvPr/>
        </p:nvSpPr>
        <p:spPr>
          <a:xfrm>
            <a:off x="726136" y="3607522"/>
            <a:ext cx="2843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Mom</a:t>
            </a:r>
            <a:r>
              <a:rPr lang="en-GB" sz="3600" b="1" dirty="0">
                <a:latin typeface="Calibri"/>
              </a:rPr>
              <a:t>ents (A)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sz="2000" dirty="0"/>
          </a:p>
        </p:txBody>
      </p:sp>
    </p:spTree>
    <p:extLst>
      <p:ext uri="{BB962C8B-B14F-4D97-AF65-F5344CB8AC3E}">
        <p14:creationId xmlns:p14="http://schemas.microsoft.com/office/powerpoint/2010/main" val="3942456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9" grpId="0"/>
      <p:bldP spid="13" grpId="0"/>
      <p:bldP spid="14" grpId="0" animBg="1"/>
      <p:bldP spid="2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0D11AE-9FB6-B049-D52A-0454D90E5F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5F97B74A-9750-44BB-3A0C-DFE86E0BB6BE}"/>
              </a:ext>
            </a:extLst>
          </p:cNvPr>
          <p:cNvSpPr txBox="1"/>
          <p:nvPr/>
        </p:nvSpPr>
        <p:spPr>
          <a:xfrm>
            <a:off x="4038559" y="291267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10m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4181A41-7A52-A2DF-C2ED-1D737D59BB16}"/>
              </a:ext>
            </a:extLst>
          </p:cNvPr>
          <p:cNvSpPr txBox="1"/>
          <p:nvPr/>
        </p:nvSpPr>
        <p:spPr>
          <a:xfrm>
            <a:off x="7247684" y="811029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8m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4203FF5-3A25-7699-691C-B350F8368ED6}"/>
                  </a:ext>
                </a:extLst>
              </p:cNvPr>
              <p:cNvSpPr txBox="1"/>
              <p:nvPr/>
            </p:nvSpPr>
            <p:spPr>
              <a:xfrm>
                <a:off x="2620231" y="1712140"/>
                <a:ext cx="671861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70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1" name="TextBox 30">
                <a:extLst>
                  <a:ext uri="{FF2B5EF4-FFF2-40B4-BE49-F238E27FC236}">
                    <a16:creationId xmlns:a16="http://schemas.microsoft.com/office/drawing/2014/main" id="{E4203FF5-3A25-7699-691C-B350F8368ED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20231" y="1712140"/>
                <a:ext cx="671861" cy="461665"/>
              </a:xfrm>
              <a:prstGeom prst="rect">
                <a:avLst/>
              </a:prstGeom>
              <a:blipFill>
                <a:blip r:embed="rId3"/>
                <a:stretch>
                  <a:fillRect l="-7273" r="-13636"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27C1D4E-AB79-7E6A-6D2F-8D667A8898BF}"/>
                  </a:ext>
                </a:extLst>
              </p:cNvPr>
              <p:cNvSpPr txBox="1"/>
              <p:nvPr/>
            </p:nvSpPr>
            <p:spPr>
              <a:xfrm>
                <a:off x="8195671" y="1729254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𝑚𝑔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2" name="TextBox 31">
                <a:extLst>
                  <a:ext uri="{FF2B5EF4-FFF2-40B4-BE49-F238E27FC236}">
                    <a16:creationId xmlns:a16="http://schemas.microsoft.com/office/drawing/2014/main" id="{327C1D4E-AB79-7E6A-6D2F-8D667A8898B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5671" y="1729254"/>
                <a:ext cx="820910" cy="461665"/>
              </a:xfrm>
              <a:prstGeom prst="rect">
                <a:avLst/>
              </a:prstGeom>
              <a:blipFill>
                <a:blip r:embed="rId4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752244-71E4-1440-3241-4AC26F93823C}"/>
                  </a:ext>
                </a:extLst>
              </p:cNvPr>
              <p:cNvSpPr txBox="1"/>
              <p:nvPr/>
            </p:nvSpPr>
            <p:spPr>
              <a:xfrm>
                <a:off x="5220768" y="1754425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20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752244-71E4-1440-3241-4AC26F93823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768" y="1754425"/>
                <a:ext cx="820910" cy="461665"/>
              </a:xfrm>
              <a:prstGeom prst="rect">
                <a:avLst/>
              </a:prstGeom>
              <a:blipFill>
                <a:blip r:embed="rId5"/>
                <a:stretch>
                  <a:fillRect b="-1578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5F49550-6C2D-E7B0-2569-4308DC7C21A7}"/>
                  </a:ext>
                </a:extLst>
              </p:cNvPr>
              <p:cNvSpPr txBox="1"/>
              <p:nvPr/>
            </p:nvSpPr>
            <p:spPr>
              <a:xfrm>
                <a:off x="5816747" y="668591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𝑅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95F49550-6C2D-E7B0-2569-4308DC7C21A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16747" y="668591"/>
                <a:ext cx="820910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17E17E-06D1-7EC0-CE3C-10AD61325DEE}"/>
                  </a:ext>
                </a:extLst>
              </p:cNvPr>
              <p:cNvSpPr txBox="1"/>
              <p:nvPr/>
            </p:nvSpPr>
            <p:spPr>
              <a:xfrm>
                <a:off x="482150" y="4255908"/>
                <a:ext cx="5834903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/>
                            </a:rPr>
                            <m:t>20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en-GB" sz="2800" i="1">
                          <a:latin typeface="Cambria Math"/>
                        </a:rPr>
                        <m:t>+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10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/>
                            </a:rPr>
                            <m:t>70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en-GB" sz="2800" i="1"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8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i="1">
                              <a:latin typeface="Cambria Math"/>
                            </a:rPr>
                            <m:t>𝑚𝑔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0D17E17E-06D1-7EC0-CE3C-10AD61325D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2150" y="4255908"/>
                <a:ext cx="5834903" cy="646331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FDC99A1-E7DC-320F-E166-07C4DCE53F8A}"/>
              </a:ext>
            </a:extLst>
          </p:cNvPr>
          <p:cNvCxnSpPr>
            <a:cxnSpLocks/>
          </p:cNvCxnSpPr>
          <p:nvPr/>
        </p:nvCxnSpPr>
        <p:spPr>
          <a:xfrm>
            <a:off x="2950793" y="1366607"/>
            <a:ext cx="5683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1" name="Isosceles Triangle 40">
            <a:extLst>
              <a:ext uri="{FF2B5EF4-FFF2-40B4-BE49-F238E27FC236}">
                <a16:creationId xmlns:a16="http://schemas.microsoft.com/office/drawing/2014/main" id="{65432A95-3D15-04A2-BBA3-382C19B91005}"/>
              </a:ext>
            </a:extLst>
          </p:cNvPr>
          <p:cNvSpPr/>
          <p:nvPr/>
        </p:nvSpPr>
        <p:spPr>
          <a:xfrm>
            <a:off x="6045062" y="1367935"/>
            <a:ext cx="329573" cy="24399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94536FD9-F23D-EFBB-863B-01FC69C7DE7E}"/>
              </a:ext>
            </a:extLst>
          </p:cNvPr>
          <p:cNvCxnSpPr>
            <a:cxnSpLocks/>
          </p:cNvCxnSpPr>
          <p:nvPr/>
        </p:nvCxnSpPr>
        <p:spPr>
          <a:xfrm>
            <a:off x="2921814" y="640723"/>
            <a:ext cx="3172025" cy="13375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4544BA87-97EF-9EC0-D8B2-61A07BE2833B}"/>
              </a:ext>
            </a:extLst>
          </p:cNvPr>
          <p:cNvCxnSpPr>
            <a:cxnSpLocks/>
          </p:cNvCxnSpPr>
          <p:nvPr/>
        </p:nvCxnSpPr>
        <p:spPr>
          <a:xfrm flipV="1">
            <a:off x="6266697" y="1168138"/>
            <a:ext cx="2367190" cy="385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110D2795-C2BB-9263-A337-BDB1B0DF72DA}"/>
              </a:ext>
            </a:extLst>
          </p:cNvPr>
          <p:cNvCxnSpPr>
            <a:cxnSpLocks/>
          </p:cNvCxnSpPr>
          <p:nvPr/>
        </p:nvCxnSpPr>
        <p:spPr>
          <a:xfrm flipH="1" flipV="1">
            <a:off x="6208139" y="1039598"/>
            <a:ext cx="1" cy="3238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96012EE1-F9C4-01E2-5D5C-C473347C1EF5}"/>
              </a:ext>
            </a:extLst>
          </p:cNvPr>
          <p:cNvCxnSpPr>
            <a:cxnSpLocks/>
          </p:cNvCxnSpPr>
          <p:nvPr/>
        </p:nvCxnSpPr>
        <p:spPr>
          <a:xfrm flipH="1">
            <a:off x="5627114" y="1363447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D24F5CF9-6E55-37EC-436A-0DA213988C45}"/>
              </a:ext>
            </a:extLst>
          </p:cNvPr>
          <p:cNvCxnSpPr>
            <a:cxnSpLocks/>
          </p:cNvCxnSpPr>
          <p:nvPr/>
        </p:nvCxnSpPr>
        <p:spPr>
          <a:xfrm>
            <a:off x="2935755" y="1112594"/>
            <a:ext cx="2691358" cy="8338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01DBD379-F44B-C677-7C1F-F516EF727209}"/>
              </a:ext>
            </a:extLst>
          </p:cNvPr>
          <p:cNvSpPr txBox="1"/>
          <p:nvPr/>
        </p:nvSpPr>
        <p:spPr>
          <a:xfrm>
            <a:off x="4085943" y="766217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9m</a:t>
            </a:r>
          </a:p>
        </p:txBody>
      </p: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D28411F1-D39A-6288-DE21-5490D254A5B8}"/>
              </a:ext>
            </a:extLst>
          </p:cNvPr>
          <p:cNvCxnSpPr>
            <a:cxnSpLocks/>
          </p:cNvCxnSpPr>
          <p:nvPr/>
        </p:nvCxnSpPr>
        <p:spPr>
          <a:xfrm flipH="1">
            <a:off x="8619847" y="1355236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CE9692C3-7B4B-2330-DC9C-D26E50D69699}"/>
              </a:ext>
            </a:extLst>
          </p:cNvPr>
          <p:cNvCxnSpPr>
            <a:cxnSpLocks/>
          </p:cNvCxnSpPr>
          <p:nvPr/>
        </p:nvCxnSpPr>
        <p:spPr>
          <a:xfrm flipH="1">
            <a:off x="2950432" y="1330075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278197-A7BA-2C97-C9F0-53C855C9D65C}"/>
                  </a:ext>
                </a:extLst>
              </p:cNvPr>
              <p:cNvSpPr/>
              <p:nvPr/>
            </p:nvSpPr>
            <p:spPr>
              <a:xfrm>
                <a:off x="7470901" y="3812132"/>
                <a:ext cx="3966719" cy="22467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=70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+90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=180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  <a:p>
                <a:pPr lvl="0"/>
                <a:endParaRPr lang="en-GB" sz="2800" dirty="0">
                  <a:solidFill>
                    <a:prstClr val="black"/>
                  </a:solidFill>
                </a:endParaRPr>
              </a:p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1764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𝑁</m:t>
                      </m:r>
                    </m:oMath>
                  </m:oMathPara>
                </a14:m>
                <a:endParaRPr lang="en-GB" sz="28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F6278197-A7BA-2C97-C9F0-53C855C9D65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70901" y="3812132"/>
                <a:ext cx="3966719" cy="224676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D0D9BC9-C797-E688-C94B-20699AA2990D}"/>
                  </a:ext>
                </a:extLst>
              </p:cNvPr>
              <p:cNvSpPr/>
              <p:nvPr/>
            </p:nvSpPr>
            <p:spPr>
              <a:xfrm>
                <a:off x="2537150" y="5004705"/>
                <a:ext cx="2664464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72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0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=8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𝑚𝑔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1D0D9BC9-C797-E688-C94B-20699AA299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37150" y="5004705"/>
                <a:ext cx="2664464" cy="523220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1FF22A8-0F41-DA24-A661-F0C8A50024EB}"/>
              </a:ext>
            </a:extLst>
          </p:cNvPr>
          <p:cNvCxnSpPr>
            <a:cxnSpLocks/>
          </p:cNvCxnSpPr>
          <p:nvPr/>
        </p:nvCxnSpPr>
        <p:spPr>
          <a:xfrm>
            <a:off x="6960096" y="2858276"/>
            <a:ext cx="0" cy="3708229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400F468-DB0D-486F-B382-3E9C2378BC06}"/>
                  </a:ext>
                </a:extLst>
              </p:cNvPr>
              <p:cNvSpPr txBox="1"/>
              <p:nvPr/>
            </p:nvSpPr>
            <p:spPr>
              <a:xfrm>
                <a:off x="3044200" y="5745406"/>
                <a:ext cx="2927252" cy="75302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𝑚</m:t>
                    </m:r>
                    <m:r>
                      <a:rPr kumimoji="0" lang="en-GB" sz="28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/>
                        <a:ea typeface="+mn-ea"/>
                        <a:cs typeface="+mn-cs"/>
                      </a:rPr>
                      <m:t>=</m:t>
                    </m:r>
                    <m:f>
                      <m:fPr>
                        <m:ctrlP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</m:ctrlPr>
                      </m:fPr>
                      <m:num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720</m:t>
                        </m:r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𝑔</m:t>
                        </m:r>
                      </m:num>
                      <m:den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8</m:t>
                        </m:r>
                        <m:r>
                          <a:rPr kumimoji="0" lang="en-GB" sz="2800" b="0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ea typeface="+mn-ea"/>
                            <a:cs typeface="+mn-cs"/>
                          </a:rPr>
                          <m:t>𝑔</m:t>
                        </m:r>
                      </m:den>
                    </m:f>
                    <m:r>
                      <a:rPr kumimoji="0" lang="en-GB" sz="2800" b="0" i="1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=90</m:t>
                    </m:r>
                  </m:oMath>
                </a14:m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kg</a:t>
                </a:r>
              </a:p>
            </p:txBody>
          </p:sp>
        </mc:Choice>
        <mc:Fallback xmlns="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B400F468-DB0D-486F-B382-3E9C2378BC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44200" y="5745406"/>
                <a:ext cx="2927252" cy="753027"/>
              </a:xfrm>
              <a:prstGeom prst="rect">
                <a:avLst/>
              </a:prstGeom>
              <a:blipFill>
                <a:blip r:embed="rId10"/>
                <a:stretch>
                  <a:fillRect b="-403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00B4213-E99C-CF35-A026-F831A47A05AA}"/>
              </a:ext>
            </a:extLst>
          </p:cNvPr>
          <p:cNvSpPr txBox="1"/>
          <p:nvPr/>
        </p:nvSpPr>
        <p:spPr>
          <a:xfrm>
            <a:off x="7432407" y="2792639"/>
            <a:ext cx="1808705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</a:t>
            </a:r>
            <a:r>
              <a:rPr kumimoji="0" lang="en-GB" sz="32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R</a:t>
            </a:r>
            <a:endParaRPr kumimoji="0" lang="en-GB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6B9B8D-1E2D-6F60-F3D4-24AEFC43E22C}"/>
                  </a:ext>
                </a:extLst>
              </p:cNvPr>
              <p:cNvSpPr txBox="1"/>
              <p:nvPr/>
            </p:nvSpPr>
            <p:spPr>
              <a:xfrm>
                <a:off x="616566" y="2695996"/>
                <a:ext cx="1808706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9B6B9B8D-1E2D-6F60-F3D4-24AEFC43E2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6566" y="2695996"/>
                <a:ext cx="1808706" cy="584775"/>
              </a:xfrm>
              <a:prstGeom prst="rect">
                <a:avLst/>
              </a:prstGeom>
              <a:blipFill>
                <a:blip r:embed="rId11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3">
            <a:extLst>
              <a:ext uri="{FF2B5EF4-FFF2-40B4-BE49-F238E27FC236}">
                <a16:creationId xmlns:a16="http://schemas.microsoft.com/office/drawing/2014/main" id="{4FD4E19A-5AE1-61BA-8E60-6CC85B3D5F75}"/>
              </a:ext>
            </a:extLst>
          </p:cNvPr>
          <p:cNvSpPr txBox="1"/>
          <p:nvPr/>
        </p:nvSpPr>
        <p:spPr>
          <a:xfrm>
            <a:off x="531176" y="3459293"/>
            <a:ext cx="28439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Mom</a:t>
            </a:r>
            <a:r>
              <a:rPr lang="en-GB" sz="3600" b="1" dirty="0">
                <a:latin typeface="Calibri"/>
              </a:rPr>
              <a:t>ents (R)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sz="2000" dirty="0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C31193C6-0D31-7BA3-4F48-8DD161F24372}"/>
              </a:ext>
            </a:extLst>
          </p:cNvPr>
          <p:cNvSpPr/>
          <p:nvPr/>
        </p:nvSpPr>
        <p:spPr>
          <a:xfrm>
            <a:off x="6119191" y="1236229"/>
            <a:ext cx="216022" cy="228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247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9" grpId="0"/>
      <p:bldP spid="13" grpId="0"/>
      <p:bldP spid="4" grpId="0"/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51A976-F559-02ED-9C85-A7023DFED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FADB12-C567-CE31-6FA3-029F8ABA3C26}"/>
                  </a:ext>
                </a:extLst>
              </p:cNvPr>
              <p:cNvSpPr txBox="1"/>
              <p:nvPr/>
            </p:nvSpPr>
            <p:spPr>
              <a:xfrm>
                <a:off x="5220768" y="1643069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78FADB12-C567-CE31-6FA3-029F8ABA3C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768" y="1643069"/>
                <a:ext cx="820910" cy="461665"/>
              </a:xfrm>
              <a:prstGeom prst="rect">
                <a:avLst/>
              </a:prstGeom>
              <a:blipFill>
                <a:blip r:embed="rId3"/>
                <a:stretch>
                  <a:fillRect b="-1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BBE0B55-6B5A-DE43-00F3-C2B286A36A6C}"/>
                  </a:ext>
                </a:extLst>
              </p:cNvPr>
              <p:cNvSpPr txBox="1"/>
              <p:nvPr/>
            </p:nvSpPr>
            <p:spPr>
              <a:xfrm>
                <a:off x="1414656" y="3681906"/>
                <a:ext cx="4350879" cy="64633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2</m:t>
                      </m:r>
                      <m:d>
                        <m:dPr>
                          <m:ctrlPr>
                            <a:rPr lang="en-GB" sz="28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𝑚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+3.8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2800" i="1">
                              <a:latin typeface="Cambria Math"/>
                            </a:rPr>
                            <m:t>𝑔</m:t>
                          </m:r>
                        </m:e>
                      </m:d>
                      <m:r>
                        <a:rPr lang="en-GB" sz="2800" b="0" i="1" smtClean="0">
                          <a:latin typeface="Cambria Math" panose="02040503050406030204" pitchFamily="18" charset="0"/>
                        </a:rPr>
                        <m:t>=3</m:t>
                      </m:r>
                      <m:d>
                        <m:dPr>
                          <m:ctrlPr>
                            <a:rPr lang="en-GB" sz="28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2800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</m:e>
                      </m:d>
                    </m:oMath>
                  </m:oMathPara>
                </a14:m>
                <a:endParaRPr lang="en-GB" sz="2800" i="1" dirty="0">
                  <a:latin typeface="Cambria Math"/>
                </a:endParaRPr>
              </a:p>
              <a:p>
                <a:endParaRPr lang="en-GB" sz="800" dirty="0"/>
              </a:p>
            </p:txBody>
          </p:sp>
        </mc:Choice>
        <mc:Fallback xmlns="">
          <p:sp>
            <p:nvSpPr>
              <p:cNvPr id="35" name="TextBox 34">
                <a:extLst>
                  <a:ext uri="{FF2B5EF4-FFF2-40B4-BE49-F238E27FC236}">
                    <a16:creationId xmlns:a16="http://schemas.microsoft.com/office/drawing/2014/main" id="{DBBE0B55-6B5A-DE43-00F3-C2B286A36A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4656" y="3681906"/>
                <a:ext cx="4350879" cy="64633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1040B321-2336-159A-8487-A7A7824985D6}"/>
              </a:ext>
            </a:extLst>
          </p:cNvPr>
          <p:cNvCxnSpPr>
            <a:cxnSpLocks/>
          </p:cNvCxnSpPr>
          <p:nvPr/>
        </p:nvCxnSpPr>
        <p:spPr>
          <a:xfrm>
            <a:off x="2950793" y="1255251"/>
            <a:ext cx="5683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73118F5-6D96-B06E-1CE2-F020EFCF93AF}"/>
              </a:ext>
            </a:extLst>
          </p:cNvPr>
          <p:cNvCxnSpPr>
            <a:cxnSpLocks/>
          </p:cNvCxnSpPr>
          <p:nvPr/>
        </p:nvCxnSpPr>
        <p:spPr>
          <a:xfrm flipH="1">
            <a:off x="5627114" y="1252091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2CEB9D72-B4D8-0BFC-3610-5979FA1FAB13}"/>
              </a:ext>
            </a:extLst>
          </p:cNvPr>
          <p:cNvCxnSpPr>
            <a:cxnSpLocks/>
          </p:cNvCxnSpPr>
          <p:nvPr/>
        </p:nvCxnSpPr>
        <p:spPr>
          <a:xfrm>
            <a:off x="2935755" y="1001238"/>
            <a:ext cx="2691358" cy="8338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2F3D2457-3BE9-0B10-87A5-0166E276F52D}"/>
              </a:ext>
            </a:extLst>
          </p:cNvPr>
          <p:cNvSpPr txBox="1"/>
          <p:nvPr/>
        </p:nvSpPr>
        <p:spPr>
          <a:xfrm>
            <a:off x="3994341" y="611930"/>
            <a:ext cx="7560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62BD5F6-A04C-E196-CE37-40FE3B5AE70D}"/>
                  </a:ext>
                </a:extLst>
              </p:cNvPr>
              <p:cNvSpPr/>
              <p:nvPr/>
            </p:nvSpPr>
            <p:spPr>
              <a:xfrm>
                <a:off x="2475187" y="4250748"/>
                <a:ext cx="450049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+38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3(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862BD5F6-A04C-E196-CE37-40FE3B5AE70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87" y="4250748"/>
                <a:ext cx="4500497" cy="52322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FFE2B6E-855E-65C1-FE85-50DE3B7120AD}"/>
                  </a:ext>
                </a:extLst>
              </p:cNvPr>
              <p:cNvSpPr txBox="1"/>
              <p:nvPr/>
            </p:nvSpPr>
            <p:spPr>
              <a:xfrm>
                <a:off x="658129" y="2420888"/>
                <a:ext cx="1808706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Find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𝒎</m:t>
                    </m:r>
                  </m:oMath>
                </a14:m>
                <a:endParaRPr kumimoji="0" lang="en-GB" sz="32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DFFE2B6E-855E-65C1-FE85-50DE3B7120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8129" y="2420888"/>
                <a:ext cx="1808706" cy="584775"/>
              </a:xfrm>
              <a:prstGeom prst="rect">
                <a:avLst/>
              </a:prstGeom>
              <a:blipFill>
                <a:blip r:embed="rId6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2A6C7A-3989-1CB8-72C6-ABF1A30A2252}"/>
                  </a:ext>
                </a:extLst>
              </p:cNvPr>
              <p:cNvSpPr txBox="1"/>
              <p:nvPr/>
            </p:nvSpPr>
            <p:spPr>
              <a:xfrm>
                <a:off x="6970681" y="479575"/>
                <a:ext cx="8209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42A6C7A-3989-1CB8-72C6-ABF1A30A225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70681" y="479575"/>
                <a:ext cx="82091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Isosceles Triangle 6">
            <a:extLst>
              <a:ext uri="{FF2B5EF4-FFF2-40B4-BE49-F238E27FC236}">
                <a16:creationId xmlns:a16="http://schemas.microsoft.com/office/drawing/2014/main" id="{BA35B5F4-D5DD-92A7-825A-45AA300F2BBB}"/>
              </a:ext>
            </a:extLst>
          </p:cNvPr>
          <p:cNvSpPr/>
          <p:nvPr/>
        </p:nvSpPr>
        <p:spPr>
          <a:xfrm>
            <a:off x="7189135" y="1256872"/>
            <a:ext cx="329573" cy="24399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3141C73-1E6C-9D78-F39E-64B8F2AA5A1C}"/>
              </a:ext>
            </a:extLst>
          </p:cNvPr>
          <p:cNvCxnSpPr>
            <a:cxnSpLocks/>
          </p:cNvCxnSpPr>
          <p:nvPr/>
        </p:nvCxnSpPr>
        <p:spPr>
          <a:xfrm flipH="1" flipV="1">
            <a:off x="7352212" y="928535"/>
            <a:ext cx="1" cy="3238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4" name="Oval 13">
            <a:extLst>
              <a:ext uri="{FF2B5EF4-FFF2-40B4-BE49-F238E27FC236}">
                <a16:creationId xmlns:a16="http://schemas.microsoft.com/office/drawing/2014/main" id="{F5417CDA-72D4-CB68-F3CD-4ABB06A96E9F}"/>
              </a:ext>
            </a:extLst>
          </p:cNvPr>
          <p:cNvSpPr/>
          <p:nvPr/>
        </p:nvSpPr>
        <p:spPr>
          <a:xfrm>
            <a:off x="2935755" y="1170322"/>
            <a:ext cx="216022" cy="228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48D06221-3ADB-889D-0CE7-F67C05F0CA21}"/>
              </a:ext>
            </a:extLst>
          </p:cNvPr>
          <p:cNvCxnSpPr>
            <a:cxnSpLocks/>
          </p:cNvCxnSpPr>
          <p:nvPr/>
        </p:nvCxnSpPr>
        <p:spPr>
          <a:xfrm flipV="1">
            <a:off x="5688333" y="1001238"/>
            <a:ext cx="1555868" cy="11624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61CE8579-531C-4CAC-1761-E255C6F3C249}"/>
              </a:ext>
            </a:extLst>
          </p:cNvPr>
          <p:cNvSpPr txBox="1"/>
          <p:nvPr/>
        </p:nvSpPr>
        <p:spPr>
          <a:xfrm>
            <a:off x="6182199" y="595472"/>
            <a:ext cx="6982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B2183E3-577A-8189-D24C-60D80934D2EC}"/>
                  </a:ext>
                </a:extLst>
              </p:cNvPr>
              <p:cNvSpPr/>
              <p:nvPr/>
            </p:nvSpPr>
            <p:spPr>
              <a:xfrm>
                <a:off x="7793688" y="3381673"/>
                <a:ext cx="270173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24" name="Rectangle 23">
                <a:extLst>
                  <a:ext uri="{FF2B5EF4-FFF2-40B4-BE49-F238E27FC236}">
                    <a16:creationId xmlns:a16="http://schemas.microsoft.com/office/drawing/2014/main" id="{1B2183E3-577A-8189-D24C-60D80934D2E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3688" y="3381673"/>
                <a:ext cx="2701738" cy="523220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197B6ED-1A30-12C8-5892-50C1EADC53A5}"/>
              </a:ext>
            </a:extLst>
          </p:cNvPr>
          <p:cNvCxnSpPr>
            <a:cxnSpLocks/>
          </p:cNvCxnSpPr>
          <p:nvPr/>
        </p:nvCxnSpPr>
        <p:spPr>
          <a:xfrm>
            <a:off x="7248128" y="2493364"/>
            <a:ext cx="0" cy="4032448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>
            <a:extLst>
              <a:ext uri="{FF2B5EF4-FFF2-40B4-BE49-F238E27FC236}">
                <a16:creationId xmlns:a16="http://schemas.microsoft.com/office/drawing/2014/main" id="{EB48763E-BA90-ED2B-98B2-1148962A0646}"/>
              </a:ext>
            </a:extLst>
          </p:cNvPr>
          <p:cNvSpPr txBox="1"/>
          <p:nvPr/>
        </p:nvSpPr>
        <p:spPr>
          <a:xfrm>
            <a:off x="7828879" y="2493364"/>
            <a:ext cx="1687928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Find A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6D20687E-BB91-D864-38DB-3F8B1309219C}"/>
              </a:ext>
            </a:extLst>
          </p:cNvPr>
          <p:cNvSpPr txBox="1"/>
          <p:nvPr/>
        </p:nvSpPr>
        <p:spPr>
          <a:xfrm>
            <a:off x="572739" y="3068960"/>
            <a:ext cx="263355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Mom</a:t>
            </a:r>
            <a:r>
              <a:rPr lang="en-GB" sz="3600" b="1" dirty="0">
                <a:latin typeface="Calibri"/>
              </a:rPr>
              <a:t>ents </a:t>
            </a:r>
            <a:r>
              <a:rPr kumimoji="0" lang="en-GB" sz="36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endParaRPr lang="en-GB" sz="2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A2D2DFC-2AAF-13F3-E59A-CF52D84EBE87}"/>
                  </a:ext>
                </a:extLst>
              </p:cNvPr>
              <p:cNvSpPr txBox="1"/>
              <p:nvPr/>
            </p:nvSpPr>
            <p:spPr>
              <a:xfrm>
                <a:off x="8223432" y="1671191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chemeClr val="accent1"/>
                          </a:solidFill>
                          <a:latin typeface="Cambria Math" panose="02040503050406030204" pitchFamily="18" charset="0"/>
                        </a:rPr>
                        <m:t>10</m:t>
                      </m:r>
                      <m:r>
                        <a:rPr lang="en-GB" sz="2400" i="1">
                          <a:solidFill>
                            <a:schemeClr val="accent1"/>
                          </a:solidFill>
                          <a:latin typeface="Cambria Math"/>
                        </a:rPr>
                        <m:t>𝑔</m:t>
                      </m:r>
                    </m:oMath>
                  </m:oMathPara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8A2D2DFC-2AAF-13F3-E59A-CF52D84EBE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23432" y="1671191"/>
                <a:ext cx="820910" cy="461665"/>
              </a:xfrm>
              <a:prstGeom prst="rect">
                <a:avLst/>
              </a:prstGeom>
              <a:blipFill>
                <a:blip r:embed="rId9"/>
                <a:stretch>
                  <a:fillRect b="-1052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DA6D40E0-0230-13E4-0771-70F6E62F6B10}"/>
              </a:ext>
            </a:extLst>
          </p:cNvPr>
          <p:cNvCxnSpPr>
            <a:cxnSpLocks/>
          </p:cNvCxnSpPr>
          <p:nvPr/>
        </p:nvCxnSpPr>
        <p:spPr>
          <a:xfrm flipH="1">
            <a:off x="8633887" y="1239700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90A1F80F-E86D-D7BD-525A-D76A573FC5E3}"/>
              </a:ext>
            </a:extLst>
          </p:cNvPr>
          <p:cNvCxnSpPr>
            <a:cxnSpLocks/>
          </p:cNvCxnSpPr>
          <p:nvPr/>
        </p:nvCxnSpPr>
        <p:spPr>
          <a:xfrm>
            <a:off x="7477250" y="994803"/>
            <a:ext cx="1156637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2D9D8F6B-936E-F423-C9CD-E2B0B2416982}"/>
              </a:ext>
            </a:extLst>
          </p:cNvPr>
          <p:cNvSpPr txBox="1"/>
          <p:nvPr/>
        </p:nvSpPr>
        <p:spPr>
          <a:xfrm>
            <a:off x="7645113" y="564476"/>
            <a:ext cx="8209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0.8m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2D8D7F1-1387-9A65-89BB-B7732DDAA59D}"/>
                  </a:ext>
                </a:extLst>
              </p:cNvPr>
              <p:cNvSpPr/>
              <p:nvPr/>
            </p:nvSpPr>
            <p:spPr>
              <a:xfrm>
                <a:off x="2475187" y="4898820"/>
                <a:ext cx="4500497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+38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+30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2" name="Rectangle 11">
                <a:extLst>
                  <a:ext uri="{FF2B5EF4-FFF2-40B4-BE49-F238E27FC236}">
                    <a16:creationId xmlns:a16="http://schemas.microsoft.com/office/drawing/2014/main" id="{F2D8D7F1-1387-9A65-89BB-B7732DDAA59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5187" y="4898820"/>
                <a:ext cx="4500497" cy="523220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5E1B2EE-DD6A-DA38-6E9B-3DF743CE6E74}"/>
                  </a:ext>
                </a:extLst>
              </p:cNvPr>
              <p:cNvSpPr/>
              <p:nvPr/>
            </p:nvSpPr>
            <p:spPr>
              <a:xfrm>
                <a:off x="3823701" y="5502922"/>
                <a:ext cx="1643506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55E1B2EE-DD6A-DA38-6E9B-3DF743CE6E7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701" y="5502922"/>
                <a:ext cx="1643506" cy="523220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8EED54F-584D-47A4-385F-725424862E88}"/>
                  </a:ext>
                </a:extLst>
              </p:cNvPr>
              <p:cNvSpPr/>
              <p:nvPr/>
            </p:nvSpPr>
            <p:spPr>
              <a:xfrm>
                <a:off x="3915347" y="6080508"/>
                <a:ext cx="123163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𝑚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/>
                </a:endParaRPr>
              </a:p>
            </p:txBody>
          </p:sp>
        </mc:Choice>
        <mc:Fallback xmlns="">
          <p:sp>
            <p:nvSpPr>
              <p:cNvPr id="19" name="Rectangle 18">
                <a:extLst>
                  <a:ext uri="{FF2B5EF4-FFF2-40B4-BE49-F238E27FC236}">
                    <a16:creationId xmlns:a16="http://schemas.microsoft.com/office/drawing/2014/main" id="{78EED54F-584D-47A4-385F-725424862E8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15347" y="6080508"/>
                <a:ext cx="1231638" cy="523220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3D3EBCC-FDC7-E435-A9F3-1568AD8F347C}"/>
                  </a:ext>
                </a:extLst>
              </p:cNvPr>
              <p:cNvSpPr/>
              <p:nvPr/>
            </p:nvSpPr>
            <p:spPr>
              <a:xfrm>
                <a:off x="7791591" y="4149080"/>
                <a:ext cx="2701738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  <m:r>
                        <a:rPr lang="en-GB" sz="28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+10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43D3EBCC-FDC7-E435-A9F3-1568AD8F347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91591" y="4149080"/>
                <a:ext cx="2701738" cy="523220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1E6ED76-3A8E-9A24-C624-4AF7CC8C41C6}"/>
                  </a:ext>
                </a:extLst>
              </p:cNvPr>
              <p:cNvSpPr/>
              <p:nvPr/>
            </p:nvSpPr>
            <p:spPr>
              <a:xfrm>
                <a:off x="7828879" y="5026684"/>
                <a:ext cx="1520393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800" i="1" smtClean="0">
                          <a:solidFill>
                            <a:prstClr val="black"/>
                          </a:solidFill>
                          <a:latin typeface="Cambria Math"/>
                        </a:rPr>
                        <m:t>=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r>
                        <a:rPr lang="en-GB" sz="28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28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A1E6ED76-3A8E-9A24-C624-4AF7CC8C41C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28879" y="5026684"/>
                <a:ext cx="1520393" cy="523220"/>
              </a:xfrm>
              <a:prstGeom prst="rect">
                <a:avLst/>
              </a:prstGeom>
              <a:blipFill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51506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/>
      <p:bldP spid="9" grpId="0"/>
      <p:bldP spid="14" grpId="0" animBg="1"/>
      <p:bldP spid="24" grpId="0" build="allAtOnce"/>
      <p:bldP spid="28" grpId="0"/>
      <p:bldP spid="12" grpId="0"/>
      <p:bldP spid="18" grpId="0"/>
      <p:bldP spid="19" grpId="0"/>
      <p:bldP spid="5" grpId="0" build="allAtOnce"/>
      <p:bldP spid="10" grpId="0" build="allAtOnce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E62D10-87F1-A007-5DFE-DC1ADF6210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2">
            <a:extLst>
              <a:ext uri="{FF2B5EF4-FFF2-40B4-BE49-F238E27FC236}">
                <a16:creationId xmlns:a16="http://schemas.microsoft.com/office/drawing/2014/main" id="{FE0FE28D-3E99-4A83-801E-5605047F4DED}"/>
              </a:ext>
            </a:extLst>
          </p:cNvPr>
          <p:cNvSpPr txBox="1"/>
          <p:nvPr/>
        </p:nvSpPr>
        <p:spPr>
          <a:xfrm>
            <a:off x="4943872" y="503498"/>
            <a:ext cx="2289879" cy="120032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lIns="324000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7200" b="1" dirty="0">
                <a:solidFill>
                  <a:schemeClr val="tx1"/>
                </a:solidFill>
              </a:rPr>
              <a:t>ROD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3A734A-542A-EA05-AF31-A3797B0C236A}"/>
              </a:ext>
            </a:extLst>
          </p:cNvPr>
          <p:cNvCxnSpPr>
            <a:cxnSpLocks/>
          </p:cNvCxnSpPr>
          <p:nvPr/>
        </p:nvCxnSpPr>
        <p:spPr>
          <a:xfrm>
            <a:off x="2207568" y="4869160"/>
            <a:ext cx="7308812" cy="0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EBECEC13-CD18-32FA-25B1-DB547CFB23B0}"/>
              </a:ext>
            </a:extLst>
          </p:cNvPr>
          <p:cNvCxnSpPr>
            <a:cxnSpLocks/>
          </p:cNvCxnSpPr>
          <p:nvPr/>
        </p:nvCxnSpPr>
        <p:spPr>
          <a:xfrm>
            <a:off x="6005450" y="4960897"/>
            <a:ext cx="0" cy="1368152"/>
          </a:xfrm>
          <a:prstGeom prst="straightConnector1">
            <a:avLst/>
          </a:prstGeom>
          <a:ln w="127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661C057-B8EE-34BF-3EB3-0E01CE3FF325}"/>
                  </a:ext>
                </a:extLst>
              </p:cNvPr>
              <p:cNvSpPr txBox="1"/>
              <p:nvPr/>
            </p:nvSpPr>
            <p:spPr>
              <a:xfrm>
                <a:off x="6240016" y="5589240"/>
                <a:ext cx="1382563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54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GB" sz="5400">
                          <a:solidFill>
                            <a:schemeClr val="tx1"/>
                          </a:solidFill>
                          <a:latin typeface="Cambria Math"/>
                        </a:rPr>
                        <m:t>g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6" name="TextBox 35">
                <a:extLst>
                  <a:ext uri="{FF2B5EF4-FFF2-40B4-BE49-F238E27FC236}">
                    <a16:creationId xmlns:a16="http://schemas.microsoft.com/office/drawing/2014/main" id="{D661C057-B8EE-34BF-3EB3-0E01CE3FF32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589240"/>
                <a:ext cx="1382563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>
            <a:extLst>
              <a:ext uri="{FF2B5EF4-FFF2-40B4-BE49-F238E27FC236}">
                <a16:creationId xmlns:a16="http://schemas.microsoft.com/office/drawing/2014/main" id="{CAF91CF0-0C3D-4915-9483-85F22A6FE10C}"/>
              </a:ext>
            </a:extLst>
          </p:cNvPr>
          <p:cNvSpPr txBox="1"/>
          <p:nvPr/>
        </p:nvSpPr>
        <p:spPr>
          <a:xfrm>
            <a:off x="443372" y="1784729"/>
            <a:ext cx="11305256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>
                <a:solidFill>
                  <a:schemeClr val="tx1"/>
                </a:solidFill>
              </a:rPr>
              <a:t>A rod is an object with one dimension.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A rod’s mass is considered to act a single point. </a:t>
            </a:r>
          </a:p>
          <a:p>
            <a:pPr algn="ctr"/>
            <a:r>
              <a:rPr lang="en-US" sz="4400" dirty="0">
                <a:solidFill>
                  <a:schemeClr val="tx1"/>
                </a:solidFill>
              </a:rPr>
              <a:t>A rod is rigid (it does not bend or buckle).</a:t>
            </a:r>
            <a:endParaRPr lang="en-GB" sz="4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0325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A3AE30A-84C8-4849-8005-F690349836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33529"/>
          <a:stretch/>
        </p:blipFill>
        <p:spPr>
          <a:xfrm>
            <a:off x="261045" y="332656"/>
            <a:ext cx="11669909" cy="568863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5551967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186F82-A2CA-9FDC-217D-6DA74717EF04}"/>
                  </a:ext>
                </a:extLst>
              </p:cNvPr>
              <p:cNvSpPr txBox="1"/>
              <p:nvPr/>
            </p:nvSpPr>
            <p:spPr>
              <a:xfrm>
                <a:off x="673913" y="2671152"/>
                <a:ext cx="1877328" cy="584775"/>
              </a:xfrm>
              <a:prstGeom prst="rect">
                <a:avLst/>
              </a:prstGeom>
              <a:solidFill>
                <a:schemeClr val="tx1"/>
              </a:solidFill>
            </p:spPr>
            <p:txBody>
              <a:bodyPr wrap="square">
                <a:spAutoFit/>
              </a:bodyPr>
              <a:lstStyle/>
              <a:p>
                <a:pPr lvl="0" algn="ctr">
                  <a:defRPr/>
                </a:pPr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Find</a:t>
                </a:r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b="1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𝑹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2186F82-A2CA-9FDC-217D-6DA74717EF0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913" y="2671152"/>
                <a:ext cx="1877328" cy="584775"/>
              </a:xfrm>
              <a:prstGeom prst="rect">
                <a:avLst/>
              </a:prstGeom>
              <a:blipFill>
                <a:blip r:embed="rId2"/>
                <a:stretch>
                  <a:fillRect t="-12500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6E24119D-B39A-2969-39CF-6705B3545715}"/>
              </a:ext>
            </a:extLst>
          </p:cNvPr>
          <p:cNvSpPr txBox="1"/>
          <p:nvPr/>
        </p:nvSpPr>
        <p:spPr>
          <a:xfrm>
            <a:off x="5000080" y="2685245"/>
            <a:ext cx="2480567" cy="584775"/>
          </a:xfrm>
          <a:prstGeom prst="rect">
            <a:avLst/>
          </a:prstGeom>
          <a:solidFill>
            <a:schemeClr val="tx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Moments (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</a:t>
            </a:r>
            <a:r>
              <a:rPr kumimoji="0" lang="en-GB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)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A45AC86-7C15-BFD6-A503-55288E6417AF}"/>
                  </a:ext>
                </a:extLst>
              </p:cNvPr>
              <p:cNvSpPr/>
              <p:nvPr/>
            </p:nvSpPr>
            <p:spPr>
              <a:xfrm>
                <a:off x="761140" y="3562160"/>
                <a:ext cx="3024336" cy="6463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+2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  <m:r>
                        <a:rPr lang="en-GB" sz="36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=50</m:t>
                      </m:r>
                      <m:r>
                        <a:rPr lang="en-GB" sz="36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br>
                  <a:rPr lang="en-GB" sz="3600" i="1" dirty="0">
                    <a:solidFill>
                      <a:prstClr val="black"/>
                    </a:solidFill>
                    <a:latin typeface="Cambria Math" panose="02040503050406030204" pitchFamily="18" charset="0"/>
                  </a:rPr>
                </a:br>
                <a:endParaRPr lang="en-GB" sz="3600" i="1" dirty="0">
                  <a:solidFill>
                    <a:prstClr val="black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9A45AC86-7C15-BFD6-A503-55288E6417A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1140" y="3562160"/>
                <a:ext cx="3024336" cy="64639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9A06DE-45E7-9EAE-4C83-41EEA7A76EC9}"/>
                  </a:ext>
                </a:extLst>
              </p:cNvPr>
              <p:cNvSpPr txBox="1"/>
              <p:nvPr/>
            </p:nvSpPr>
            <p:spPr>
              <a:xfrm>
                <a:off x="5663952" y="3272300"/>
                <a:ext cx="5616624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lang="en-GB" sz="320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5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𝑔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×0.8</m:t>
                          </m:r>
                        </m:e>
                      </m:d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ctrlPr>
                            <a:rPr lang="en-GB" sz="3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1.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GB" sz="3200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3200" i="1">
                              <a:latin typeface="Cambria Math" panose="02040503050406030204" pitchFamily="18" charset="0"/>
                            </a:rPr>
                            <m:t>𝑥</m:t>
                          </m:r>
                        </m:e>
                      </m:d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2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𝑔</m:t>
                      </m:r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F19A06DE-45E7-9EAE-4C83-41EEA7A76E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63952" y="3272300"/>
                <a:ext cx="5616624" cy="101752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2A897FE-C5E3-1962-31DD-D639F55E544B}"/>
              </a:ext>
            </a:extLst>
          </p:cNvPr>
          <p:cNvCxnSpPr>
            <a:cxnSpLocks/>
          </p:cNvCxnSpPr>
          <p:nvPr/>
        </p:nvCxnSpPr>
        <p:spPr>
          <a:xfrm>
            <a:off x="4293056" y="2650143"/>
            <a:ext cx="0" cy="38031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127F5C-CCAD-6A28-9FB2-DB7962A4A72C}"/>
                  </a:ext>
                </a:extLst>
              </p:cNvPr>
              <p:cNvSpPr txBox="1"/>
              <p:nvPr/>
            </p:nvSpPr>
            <p:spPr>
              <a:xfrm>
                <a:off x="7536160" y="6176013"/>
                <a:ext cx="2160240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 xmlns:m="http://schemas.openxmlformats.org/officeDocument/2006/math"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𝒙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=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𝟎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.</m:t>
                    </m:r>
                    <m:r>
                      <a:rPr kumimoji="0" lang="en-GB" sz="3200" b="1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  <a:ea typeface="+mn-ea"/>
                        <a:cs typeface="+mn-cs"/>
                      </a:rPr>
                      <m:t>𝟔</m:t>
                    </m:r>
                  </m:oMath>
                </a14:m>
                <a:r>
                  <a:rPr kumimoji="0" lang="en-GB" sz="32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/>
                    <a:ea typeface="+mn-ea"/>
                    <a:cs typeface="+mn-cs"/>
                  </a:rPr>
                  <a:t> m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7B127F5C-CCAD-6A28-9FB2-DB7962A4A7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36160" y="6176013"/>
                <a:ext cx="2160240" cy="584775"/>
              </a:xfrm>
              <a:prstGeom prst="rect">
                <a:avLst/>
              </a:prstGeom>
              <a:blipFill>
                <a:blip r:embed="rId5"/>
                <a:stretch>
                  <a:fillRect t="-12500" r="-282" b="-3437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4848937-C2CD-99D9-B357-156A344922AE}"/>
              </a:ext>
            </a:extLst>
          </p:cNvPr>
          <p:cNvSpPr txBox="1"/>
          <p:nvPr/>
        </p:nvSpPr>
        <p:spPr>
          <a:xfrm>
            <a:off x="3413780" y="433185"/>
            <a:ext cx="68191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800" dirty="0"/>
              <a:t>0.2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A0DF1B-7513-0AFF-DFB5-D9D8DB19303E}"/>
                  </a:ext>
                </a:extLst>
              </p:cNvPr>
              <p:cNvSpPr txBox="1"/>
              <p:nvPr/>
            </p:nvSpPr>
            <p:spPr>
              <a:xfrm>
                <a:off x="5882461" y="1436897"/>
                <a:ext cx="820910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chemeClr val="accent1"/>
                    </a:solidFill>
                  </a:rPr>
                  <a:t>50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chemeClr val="accent1"/>
                        </a:solidFill>
                        <a:latin typeface="Cambria Math"/>
                      </a:rPr>
                      <m:t>𝑔</m:t>
                    </m:r>
                  </m:oMath>
                </a14:m>
                <a:endParaRPr lang="en-GB" sz="2400" dirty="0">
                  <a:solidFill>
                    <a:schemeClr val="accent1"/>
                  </a:solidFill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22A0DF1B-7513-0AFF-DFB5-D9D8DB19303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82461" y="1436897"/>
                <a:ext cx="820910" cy="461665"/>
              </a:xfrm>
              <a:prstGeom prst="rect">
                <a:avLst/>
              </a:prstGeom>
              <a:blipFill>
                <a:blip r:embed="rId6"/>
                <a:stretch>
                  <a:fillRect l="-11852" t="-10667" b="-3066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2D15820E-7A6D-EBDF-7A69-29E517BBAEED}"/>
              </a:ext>
            </a:extLst>
          </p:cNvPr>
          <p:cNvCxnSpPr>
            <a:cxnSpLocks/>
          </p:cNvCxnSpPr>
          <p:nvPr/>
        </p:nvCxnSpPr>
        <p:spPr>
          <a:xfrm>
            <a:off x="3269095" y="1100108"/>
            <a:ext cx="5683095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F495C8BC-A15A-C677-5ECD-B3D0A3DB2FE0}"/>
              </a:ext>
            </a:extLst>
          </p:cNvPr>
          <p:cNvCxnSpPr>
            <a:cxnSpLocks/>
          </p:cNvCxnSpPr>
          <p:nvPr/>
        </p:nvCxnSpPr>
        <p:spPr>
          <a:xfrm>
            <a:off x="3239809" y="2039225"/>
            <a:ext cx="5712381" cy="7058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85BABEAD-E59F-7CFC-958C-E3280A6FF1CD}"/>
              </a:ext>
            </a:extLst>
          </p:cNvPr>
          <p:cNvCxnSpPr>
            <a:cxnSpLocks/>
          </p:cNvCxnSpPr>
          <p:nvPr/>
        </p:nvCxnSpPr>
        <p:spPr>
          <a:xfrm flipH="1">
            <a:off x="5945416" y="1096948"/>
            <a:ext cx="1" cy="419100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1357F86-3CDD-8779-2B8F-384DE557DB41}"/>
              </a:ext>
            </a:extLst>
          </p:cNvPr>
          <p:cNvCxnSpPr>
            <a:cxnSpLocks/>
          </p:cNvCxnSpPr>
          <p:nvPr/>
        </p:nvCxnSpPr>
        <p:spPr>
          <a:xfrm>
            <a:off x="3272102" y="944329"/>
            <a:ext cx="1003283" cy="6667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C9168A2C-05E6-1484-5FCD-D4161990056C}"/>
              </a:ext>
            </a:extLst>
          </p:cNvPr>
          <p:cNvSpPr txBox="1"/>
          <p:nvPr/>
        </p:nvSpPr>
        <p:spPr>
          <a:xfrm>
            <a:off x="5882461" y="2021183"/>
            <a:ext cx="75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2m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89DC3E-23EF-4051-9171-BD753D0211EE}"/>
                  </a:ext>
                </a:extLst>
              </p:cNvPr>
              <p:cNvSpPr txBox="1"/>
              <p:nvPr/>
            </p:nvSpPr>
            <p:spPr>
              <a:xfrm>
                <a:off x="7260058" y="204680"/>
                <a:ext cx="820910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289DC3E-23EF-4051-9171-BD753D0211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60058" y="204680"/>
                <a:ext cx="820910" cy="58477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311BF211-6176-F3A3-80AD-F8F0C63B14A4}"/>
              </a:ext>
            </a:extLst>
          </p:cNvPr>
          <p:cNvSpPr/>
          <p:nvPr/>
        </p:nvSpPr>
        <p:spPr>
          <a:xfrm>
            <a:off x="7507437" y="1101729"/>
            <a:ext cx="329573" cy="24399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8ECA1EC9-FD6D-15D7-618F-716FD7B81CC9}"/>
              </a:ext>
            </a:extLst>
          </p:cNvPr>
          <p:cNvCxnSpPr>
            <a:cxnSpLocks/>
          </p:cNvCxnSpPr>
          <p:nvPr/>
        </p:nvCxnSpPr>
        <p:spPr>
          <a:xfrm flipH="1" flipV="1">
            <a:off x="7670513" y="761165"/>
            <a:ext cx="1" cy="3238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6" name="Straight Arrow Connector 25">
            <a:extLst>
              <a:ext uri="{FF2B5EF4-FFF2-40B4-BE49-F238E27FC236}">
                <a16:creationId xmlns:a16="http://schemas.microsoft.com/office/drawing/2014/main" id="{B30A7B05-C797-1354-4213-7B1DCD2AB6B9}"/>
              </a:ext>
            </a:extLst>
          </p:cNvPr>
          <p:cNvCxnSpPr>
            <a:cxnSpLocks/>
          </p:cNvCxnSpPr>
          <p:nvPr/>
        </p:nvCxnSpPr>
        <p:spPr>
          <a:xfrm>
            <a:off x="7778525" y="889118"/>
            <a:ext cx="1175169" cy="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id="{0C8C7B4A-2385-3D2B-CB7A-9A764BA7E4D1}"/>
              </a:ext>
            </a:extLst>
          </p:cNvPr>
          <p:cNvSpPr txBox="1"/>
          <p:nvPr/>
        </p:nvSpPr>
        <p:spPr>
          <a:xfrm>
            <a:off x="5304325" y="398785"/>
            <a:ext cx="136200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/>
              <a:t>1.8 – </a:t>
            </a:r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/>
              <a:t> </a:t>
            </a:r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C82E35FB-AE00-5D6F-62E9-E5B4E98A0D99}"/>
              </a:ext>
            </a:extLst>
          </p:cNvPr>
          <p:cNvCxnSpPr>
            <a:cxnSpLocks/>
          </p:cNvCxnSpPr>
          <p:nvPr/>
        </p:nvCxnSpPr>
        <p:spPr>
          <a:xfrm>
            <a:off x="4525092" y="927792"/>
            <a:ext cx="2982345" cy="3970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9" name="TextBox 28">
            <a:extLst>
              <a:ext uri="{FF2B5EF4-FFF2-40B4-BE49-F238E27FC236}">
                <a16:creationId xmlns:a16="http://schemas.microsoft.com/office/drawing/2014/main" id="{B4360F99-30DF-646F-FE3E-3F922E523BDC}"/>
              </a:ext>
            </a:extLst>
          </p:cNvPr>
          <p:cNvSpPr txBox="1"/>
          <p:nvPr/>
        </p:nvSpPr>
        <p:spPr>
          <a:xfrm>
            <a:off x="8071320" y="346987"/>
            <a:ext cx="6982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</a:p>
        </p:txBody>
      </p:sp>
      <p:sp>
        <p:nvSpPr>
          <p:cNvPr id="30" name="Isosceles Triangle 29">
            <a:extLst>
              <a:ext uri="{FF2B5EF4-FFF2-40B4-BE49-F238E27FC236}">
                <a16:creationId xmlns:a16="http://schemas.microsoft.com/office/drawing/2014/main" id="{A63B267C-85AF-D59B-CB58-DD53CE3361A1}"/>
              </a:ext>
            </a:extLst>
          </p:cNvPr>
          <p:cNvSpPr/>
          <p:nvPr/>
        </p:nvSpPr>
        <p:spPr>
          <a:xfrm>
            <a:off x="4220319" y="1134574"/>
            <a:ext cx="329573" cy="24399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2400"/>
          </a:p>
        </p:txBody>
      </p:sp>
      <p:cxnSp>
        <p:nvCxnSpPr>
          <p:cNvPr id="31" name="Straight Arrow Connector 30">
            <a:extLst>
              <a:ext uri="{FF2B5EF4-FFF2-40B4-BE49-F238E27FC236}">
                <a16:creationId xmlns:a16="http://schemas.microsoft.com/office/drawing/2014/main" id="{F91783AC-31DE-0C5D-A1D4-518F42322E2C}"/>
              </a:ext>
            </a:extLst>
          </p:cNvPr>
          <p:cNvCxnSpPr>
            <a:cxnSpLocks/>
          </p:cNvCxnSpPr>
          <p:nvPr/>
        </p:nvCxnSpPr>
        <p:spPr>
          <a:xfrm flipH="1" flipV="1">
            <a:off x="4383396" y="806237"/>
            <a:ext cx="1" cy="323851"/>
          </a:xfrm>
          <a:prstGeom prst="straightConnector1">
            <a:avLst/>
          </a:prstGeom>
          <a:ln w="28575">
            <a:solidFill>
              <a:schemeClr val="accent1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937D11D9-ED2C-172F-D9B1-EC300C82F8F0}"/>
              </a:ext>
            </a:extLst>
          </p:cNvPr>
          <p:cNvSpPr/>
          <p:nvPr/>
        </p:nvSpPr>
        <p:spPr>
          <a:xfrm>
            <a:off x="4275385" y="1007301"/>
            <a:ext cx="216022" cy="228562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0D5DFB0-B030-09C6-FA81-6E26E0F735BB}"/>
                  </a:ext>
                </a:extLst>
              </p:cNvPr>
              <p:cNvSpPr txBox="1"/>
              <p:nvPr/>
            </p:nvSpPr>
            <p:spPr>
              <a:xfrm>
                <a:off x="4095693" y="240569"/>
                <a:ext cx="575405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b="0" i="1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𝑅</m:t>
                      </m:r>
                    </m:oMath>
                  </m:oMathPara>
                </a14:m>
                <a:endParaRPr lang="en-GB" sz="3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40D5DFB0-B030-09C6-FA81-6E26E0F735B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95693" y="240569"/>
                <a:ext cx="575405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5E688935-96AF-8553-9113-9C6A367132F8}"/>
              </a:ext>
            </a:extLst>
          </p:cNvPr>
          <p:cNvCxnSpPr>
            <a:cxnSpLocks/>
          </p:cNvCxnSpPr>
          <p:nvPr/>
        </p:nvCxnSpPr>
        <p:spPr>
          <a:xfrm flipV="1">
            <a:off x="3239808" y="1562388"/>
            <a:ext cx="2642653" cy="17752"/>
          </a:xfrm>
          <a:prstGeom prst="straightConnector1">
            <a:avLst/>
          </a:prstGeom>
          <a:ln>
            <a:prstDash val="dash"/>
            <a:headEnd type="triangle"/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9" name="TextBox 38">
            <a:extLst>
              <a:ext uri="{FF2B5EF4-FFF2-40B4-BE49-F238E27FC236}">
                <a16:creationId xmlns:a16="http://schemas.microsoft.com/office/drawing/2014/main" id="{2E54D928-C8AD-DFEA-5899-60703B90753D}"/>
              </a:ext>
            </a:extLst>
          </p:cNvPr>
          <p:cNvSpPr txBox="1"/>
          <p:nvPr/>
        </p:nvSpPr>
        <p:spPr>
          <a:xfrm>
            <a:off x="4293056" y="1510513"/>
            <a:ext cx="75608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1m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8C6E1F0-1E3B-8994-E510-48D3BA240558}"/>
                  </a:ext>
                </a:extLst>
              </p:cNvPr>
              <p:cNvSpPr txBox="1"/>
              <p:nvPr/>
            </p:nvSpPr>
            <p:spPr>
              <a:xfrm>
                <a:off x="1885876" y="4519862"/>
                <a:ext cx="2059464" cy="11443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𝑅</m:t>
                      </m:r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fPr>
                        <m:num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50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3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kumimoji="0" lang="en-GB" sz="36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A8C6E1F0-1E3B-8994-E510-48D3BA24055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85876" y="4519862"/>
                <a:ext cx="2059464" cy="1144352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2CE20EA-11EC-6813-B7EE-972302454F69}"/>
                  </a:ext>
                </a:extLst>
              </p:cNvPr>
              <p:cNvSpPr txBox="1"/>
              <p:nvPr/>
            </p:nvSpPr>
            <p:spPr>
              <a:xfrm>
                <a:off x="7320136" y="4317701"/>
                <a:ext cx="3387062" cy="101752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4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0=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18</m:t>
                          </m:r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0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100</m:t>
                          </m:r>
                          <m:r>
                            <a:rPr lang="en-GB" sz="32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𝑥</m:t>
                          </m:r>
                        </m:num>
                        <m:den>
                          <m: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2" name="TextBox 41">
                <a:extLst>
                  <a:ext uri="{FF2B5EF4-FFF2-40B4-BE49-F238E27FC236}">
                    <a16:creationId xmlns:a16="http://schemas.microsoft.com/office/drawing/2014/main" id="{82CE20EA-11EC-6813-B7EE-972302454F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20136" y="4317701"/>
                <a:ext cx="3387062" cy="1017523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263368D-5CC0-6E7D-31E6-81E46EF7D7E7}"/>
                  </a:ext>
                </a:extLst>
              </p:cNvPr>
              <p:cNvSpPr txBox="1"/>
              <p:nvPr/>
            </p:nvSpPr>
            <p:spPr>
              <a:xfrm>
                <a:off x="7104112" y="5436069"/>
                <a:ext cx="4043498" cy="58477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GB" sz="3200" i="1" smtClean="0"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smtClean="0">
                          <a:latin typeface="Cambria Math" panose="02040503050406030204" pitchFamily="18" charset="0"/>
                        </a:rPr>
                        <m:t>20=</m:t>
                      </m:r>
                      <m:r>
                        <a:rPr lang="en-GB" sz="320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80−100</m:t>
                      </m:r>
                      <m:r>
                        <a:rPr lang="en-GB" sz="32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𝑥</m:t>
                      </m:r>
                    </m:oMath>
                  </m:oMathPara>
                </a14:m>
                <a:endParaRPr lang="en-GB" sz="3200" b="0" i="1" dirty="0"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B263368D-5CC0-6E7D-31E6-81E46EF7D7E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04112" y="5436069"/>
                <a:ext cx="4043498" cy="584775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558440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8" grpId="0"/>
      <p:bldP spid="10" grpId="0"/>
      <p:bldP spid="4" grpId="0"/>
      <p:bldP spid="32" grpId="0" animBg="1"/>
      <p:bldP spid="41" grpId="0"/>
      <p:bldP spid="42" grpId="0"/>
      <p:bldP spid="4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16EB47F9-0C41-4B0F-9373-0251355EA8D1}"/>
              </a:ext>
            </a:extLst>
          </p:cNvPr>
          <p:cNvSpPr txBox="1"/>
          <p:nvPr/>
        </p:nvSpPr>
        <p:spPr>
          <a:xfrm>
            <a:off x="1127448" y="1674674"/>
            <a:ext cx="9577064" cy="175432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5400" dirty="0">
                <a:solidFill>
                  <a:schemeClr val="tx1"/>
                </a:solidFill>
              </a:rPr>
              <a:t>The centre of mass acts</a:t>
            </a:r>
          </a:p>
          <a:p>
            <a:pPr algn="ctr"/>
            <a:r>
              <a:rPr lang="en-GB" sz="5400" dirty="0">
                <a:solidFill>
                  <a:schemeClr val="tx1"/>
                </a:solidFill>
              </a:rPr>
              <a:t> at the halfway point of the rod.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F4BBBC6-0FCB-ACF6-AFD5-7A54F73BD486}"/>
              </a:ext>
            </a:extLst>
          </p:cNvPr>
          <p:cNvSpPr txBox="1"/>
          <p:nvPr/>
        </p:nvSpPr>
        <p:spPr>
          <a:xfrm>
            <a:off x="2957002" y="404664"/>
            <a:ext cx="609689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7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Uniform Rod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5321E84A-74C9-5150-5A05-FB6EC7E3D6A8}"/>
              </a:ext>
            </a:extLst>
          </p:cNvPr>
          <p:cNvCxnSpPr>
            <a:cxnSpLocks/>
          </p:cNvCxnSpPr>
          <p:nvPr/>
        </p:nvCxnSpPr>
        <p:spPr>
          <a:xfrm>
            <a:off x="2207568" y="4581128"/>
            <a:ext cx="7308812" cy="0"/>
          </a:xfrm>
          <a:prstGeom prst="line">
            <a:avLst/>
          </a:prstGeom>
          <a:ln w="190500">
            <a:solidFill>
              <a:srgbClr val="FF000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59D4B257-33B3-FEE9-1790-060591B61BCE}"/>
              </a:ext>
            </a:extLst>
          </p:cNvPr>
          <p:cNvCxnSpPr>
            <a:cxnSpLocks/>
          </p:cNvCxnSpPr>
          <p:nvPr/>
        </p:nvCxnSpPr>
        <p:spPr>
          <a:xfrm>
            <a:off x="6005450" y="4672865"/>
            <a:ext cx="0" cy="1368152"/>
          </a:xfrm>
          <a:prstGeom prst="straightConnector1">
            <a:avLst/>
          </a:prstGeom>
          <a:ln w="1270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E31DED-29C7-7DEA-1DD4-E819CA02E6C3}"/>
                  </a:ext>
                </a:extLst>
              </p:cNvPr>
              <p:cNvSpPr txBox="1"/>
              <p:nvPr/>
            </p:nvSpPr>
            <p:spPr>
              <a:xfrm>
                <a:off x="6240016" y="5301208"/>
                <a:ext cx="1382563" cy="92333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5400" smtClean="0">
                          <a:solidFill>
                            <a:schemeClr val="tx1"/>
                          </a:solidFill>
                          <a:latin typeface="Cambria Math" panose="02040503050406030204" pitchFamily="18" charset="0"/>
                        </a:rPr>
                        <m:t>m</m:t>
                      </m:r>
                      <m:r>
                        <m:rPr>
                          <m:sty m:val="p"/>
                        </m:rPr>
                        <a:rPr lang="en-GB" sz="5400">
                          <a:solidFill>
                            <a:schemeClr val="tx1"/>
                          </a:solidFill>
                          <a:latin typeface="Cambria Math"/>
                        </a:rPr>
                        <m:t>g</m:t>
                      </m:r>
                    </m:oMath>
                  </m:oMathPara>
                </a14:m>
                <a:endParaRPr lang="en-GB" sz="54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45E31DED-29C7-7DEA-1DD4-E819CA02E6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40016" y="5301208"/>
                <a:ext cx="1382563" cy="923330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0430688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16EB47F9-0C41-4B0F-9373-0251355EA8D1}"/>
              </a:ext>
            </a:extLst>
          </p:cNvPr>
          <p:cNvSpPr txBox="1"/>
          <p:nvPr/>
        </p:nvSpPr>
        <p:spPr>
          <a:xfrm>
            <a:off x="443372" y="358872"/>
            <a:ext cx="11305256" cy="295465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b="1" dirty="0">
                <a:solidFill>
                  <a:schemeClr val="tx1"/>
                </a:solidFill>
              </a:rPr>
              <a:t>Supports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At the supports there will be</a:t>
            </a:r>
          </a:p>
          <a:p>
            <a:pPr algn="ctr"/>
            <a:r>
              <a:rPr lang="en-GB" sz="6000" dirty="0">
                <a:solidFill>
                  <a:schemeClr val="tx1"/>
                </a:solidFill>
              </a:rPr>
              <a:t>a </a:t>
            </a:r>
            <a:r>
              <a:rPr lang="en-GB" sz="6000" b="1" dirty="0">
                <a:solidFill>
                  <a:srgbClr val="0000FF"/>
                </a:solidFill>
              </a:rPr>
              <a:t>reactional force</a:t>
            </a:r>
            <a:r>
              <a:rPr lang="en-GB" sz="6000" dirty="0">
                <a:solidFill>
                  <a:schemeClr val="tx1"/>
                </a:solidFill>
              </a:rPr>
              <a:t>.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31175A9F-7492-4FA0-ACCA-352FFF992CBF}"/>
              </a:ext>
            </a:extLst>
          </p:cNvPr>
          <p:cNvCxnSpPr>
            <a:cxnSpLocks/>
          </p:cNvCxnSpPr>
          <p:nvPr/>
        </p:nvCxnSpPr>
        <p:spPr>
          <a:xfrm>
            <a:off x="1703512" y="5610312"/>
            <a:ext cx="8784976" cy="0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4DD7B6E0-814E-4603-AF37-C11D1BB78529}"/>
              </a:ext>
            </a:extLst>
          </p:cNvPr>
          <p:cNvSpPr/>
          <p:nvPr/>
        </p:nvSpPr>
        <p:spPr>
          <a:xfrm>
            <a:off x="3390267" y="5567685"/>
            <a:ext cx="681099" cy="610931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4DD7B6E0-814E-4603-AF37-C11D1BB78529}"/>
              </a:ext>
            </a:extLst>
          </p:cNvPr>
          <p:cNvSpPr/>
          <p:nvPr/>
        </p:nvSpPr>
        <p:spPr>
          <a:xfrm>
            <a:off x="8077596" y="5610312"/>
            <a:ext cx="681099" cy="610930"/>
          </a:xfrm>
          <a:prstGeom prst="triangle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3730817" y="4367556"/>
            <a:ext cx="0" cy="1200129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8418145" y="4367556"/>
            <a:ext cx="0" cy="1200129"/>
          </a:xfrm>
          <a:prstGeom prst="straightConnector1">
            <a:avLst/>
          </a:prstGeom>
          <a:ln w="7620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TextBox 14"/>
              <p:cNvSpPr txBox="1"/>
              <p:nvPr/>
            </p:nvSpPr>
            <p:spPr>
              <a:xfrm>
                <a:off x="3377313" y="3615221"/>
                <a:ext cx="7387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5" name="TextBox 1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7313" y="3615221"/>
                <a:ext cx="738732" cy="707886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/>
              <p:cNvSpPr txBox="1"/>
              <p:nvPr/>
            </p:nvSpPr>
            <p:spPr>
              <a:xfrm>
                <a:off x="8093458" y="3635067"/>
                <a:ext cx="738732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40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</m:oMath>
                  </m:oMathPara>
                </a14:m>
                <a:endParaRPr lang="en-GB" sz="4000" dirty="0">
                  <a:solidFill>
                    <a:srgbClr val="0000FF"/>
                  </a:solidFill>
                </a:endParaRPr>
              </a:p>
            </p:txBody>
          </p:sp>
        </mc:Choice>
        <mc:Fallback xmlns="">
          <p:sp>
            <p:nvSpPr>
              <p:cNvPr id="16" name="TextBox 1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93458" y="3635067"/>
                <a:ext cx="738732" cy="70788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134332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extBox 28">
            <a:extLst>
              <a:ext uri="{FF2B5EF4-FFF2-40B4-BE49-F238E27FC236}">
                <a16:creationId xmlns:a16="http://schemas.microsoft.com/office/drawing/2014/main" id="{16EB47F9-0C41-4B0F-9373-0251355EA8D1}"/>
              </a:ext>
            </a:extLst>
          </p:cNvPr>
          <p:cNvSpPr txBox="1"/>
          <p:nvPr/>
        </p:nvSpPr>
        <p:spPr>
          <a:xfrm>
            <a:off x="407368" y="2204864"/>
            <a:ext cx="11449272" cy="212365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6600" dirty="0">
                <a:solidFill>
                  <a:schemeClr val="tx1"/>
                </a:solidFill>
              </a:rPr>
              <a:t>The rod is in it is not </a:t>
            </a:r>
          </a:p>
          <a:p>
            <a:pPr algn="ctr"/>
            <a:r>
              <a:rPr lang="en-GB" sz="6600" dirty="0">
                <a:solidFill>
                  <a:schemeClr val="tx1"/>
                </a:solidFill>
              </a:rPr>
              <a:t>moving up down</a:t>
            </a:r>
            <a:r>
              <a:rPr lang="en-GB" sz="6000" dirty="0">
                <a:solidFill>
                  <a:schemeClr val="tx1"/>
                </a:solidFill>
              </a:rPr>
              <a:t> or turning.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0A24337B-540A-02EE-524B-FB2CC3D38538}"/>
              </a:ext>
            </a:extLst>
          </p:cNvPr>
          <p:cNvGrpSpPr/>
          <p:nvPr/>
        </p:nvGrpSpPr>
        <p:grpSpPr>
          <a:xfrm>
            <a:off x="1379476" y="5157192"/>
            <a:ext cx="9433048" cy="648072"/>
            <a:chOff x="2207568" y="5013176"/>
            <a:chExt cx="6840760" cy="50405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31175A9F-7492-4FA0-ACCA-352FFF992CBF}"/>
                </a:ext>
              </a:extLst>
            </p:cNvPr>
            <p:cNvCxnSpPr>
              <a:cxnSpLocks/>
            </p:cNvCxnSpPr>
            <p:nvPr/>
          </p:nvCxnSpPr>
          <p:spPr>
            <a:xfrm>
              <a:off x="2207568" y="5013176"/>
              <a:ext cx="6840760" cy="0"/>
            </a:xfrm>
            <a:prstGeom prst="line">
              <a:avLst/>
            </a:prstGeom>
            <a:ln w="76200">
              <a:solidFill>
                <a:srgbClr val="FF0000"/>
              </a:solidFill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4DD7B6E0-814E-4603-AF37-C11D1BB78529}"/>
                </a:ext>
              </a:extLst>
            </p:cNvPr>
            <p:cNvSpPr/>
            <p:nvPr/>
          </p:nvSpPr>
          <p:spPr>
            <a:xfrm>
              <a:off x="3431704" y="5040698"/>
              <a:ext cx="602372" cy="47653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DD7B6E0-814E-4603-AF37-C11D1BB78529}"/>
                </a:ext>
              </a:extLst>
            </p:cNvPr>
            <p:cNvSpPr/>
            <p:nvPr/>
          </p:nvSpPr>
          <p:spPr>
            <a:xfrm>
              <a:off x="7320136" y="5040699"/>
              <a:ext cx="602372" cy="476531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EFDAB2FE-3D51-FE50-6848-CFD467AFCCC2}"/>
              </a:ext>
            </a:extLst>
          </p:cNvPr>
          <p:cNvSpPr txBox="1"/>
          <p:nvPr/>
        </p:nvSpPr>
        <p:spPr>
          <a:xfrm>
            <a:off x="2855640" y="546935"/>
            <a:ext cx="609689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8800" b="1" dirty="0">
                <a:solidFill>
                  <a:prstClr val="black"/>
                </a:solidFill>
                <a:latin typeface="Calibri"/>
              </a:rPr>
              <a:t>E</a:t>
            </a:r>
            <a:r>
              <a:rPr kumimoji="0" lang="en-GB" sz="8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quilibrium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74853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E1E30B7-4E76-D636-DDD1-4ADEEACC312F}"/>
              </a:ext>
            </a:extLst>
          </p:cNvPr>
          <p:cNvSpPr txBox="1"/>
          <p:nvPr/>
        </p:nvSpPr>
        <p:spPr>
          <a:xfrm>
            <a:off x="335360" y="620688"/>
            <a:ext cx="1144927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dirty="0"/>
              <a:t>When dealing with moments questions you need to set up two equations.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A2E0D4-62F1-2051-5BF6-D8A6FB70CA91}"/>
              </a:ext>
            </a:extLst>
          </p:cNvPr>
          <p:cNvSpPr txBox="1"/>
          <p:nvPr/>
        </p:nvSpPr>
        <p:spPr>
          <a:xfrm>
            <a:off x="1415480" y="2705725"/>
            <a:ext cx="9325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marR="0" lvl="0" indent="-1143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800" b="1" dirty="0">
                <a:solidFill>
                  <a:prstClr val="black"/>
                </a:solidFill>
                <a:latin typeface="Calibri"/>
              </a:rPr>
              <a:t>Vertical Forces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0032BE1-8200-8A4F-6C08-97E8C978E48B}"/>
              </a:ext>
            </a:extLst>
          </p:cNvPr>
          <p:cNvSpPr txBox="1"/>
          <p:nvPr/>
        </p:nvSpPr>
        <p:spPr>
          <a:xfrm>
            <a:off x="1451484" y="4433917"/>
            <a:ext cx="9325036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0" marR="0" lvl="0" indent="-11430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GB" sz="8800" b="1" dirty="0">
                <a:solidFill>
                  <a:prstClr val="black"/>
                </a:solidFill>
                <a:latin typeface="Calibri"/>
              </a:rPr>
              <a:t>Moment Forces</a:t>
            </a:r>
            <a:r>
              <a:rPr kumimoji="0" lang="en-GB" sz="8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3174457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2215184" y="187858"/>
            <a:ext cx="7570082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en-GB" sz="8800" b="1" dirty="0">
                <a:solidFill>
                  <a:prstClr val="black"/>
                </a:solidFill>
              </a:rPr>
              <a:t>Vertical Forces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AF6F453-7256-BE6F-4A9A-E5D925A2477D}"/>
              </a:ext>
            </a:extLst>
          </p:cNvPr>
          <p:cNvGrpSpPr/>
          <p:nvPr/>
        </p:nvGrpSpPr>
        <p:grpSpPr>
          <a:xfrm>
            <a:off x="1775520" y="2019993"/>
            <a:ext cx="8161378" cy="2818014"/>
            <a:chOff x="3119198" y="2803867"/>
            <a:chExt cx="5683095" cy="2112046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31175A9F-7492-4FA0-ACCA-352FFF992CBF}"/>
                </a:ext>
              </a:extLst>
            </p:cNvPr>
            <p:cNvCxnSpPr>
              <a:cxnSpLocks/>
            </p:cNvCxnSpPr>
            <p:nvPr/>
          </p:nvCxnSpPr>
          <p:spPr>
            <a:xfrm>
              <a:off x="3119198" y="3933056"/>
              <a:ext cx="5683095" cy="0"/>
            </a:xfrm>
            <a:prstGeom prst="line">
              <a:avLst/>
            </a:prstGeom>
            <a:ln w="5715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4DD7B6E0-814E-4603-AF37-C11D1BB78529}"/>
                </a:ext>
              </a:extLst>
            </p:cNvPr>
            <p:cNvSpPr/>
            <p:nvPr/>
          </p:nvSpPr>
          <p:spPr>
            <a:xfrm>
              <a:off x="4028994" y="3944665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4DD7B6E0-814E-4603-AF37-C11D1BB78529}"/>
                </a:ext>
              </a:extLst>
            </p:cNvPr>
            <p:cNvSpPr/>
            <p:nvPr/>
          </p:nvSpPr>
          <p:spPr>
            <a:xfrm>
              <a:off x="7706939" y="3944665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3200"/>
            </a:p>
          </p:txBody>
        </p:sp>
        <p:cxnSp>
          <p:nvCxnSpPr>
            <p:cNvPr id="18" name="Straight Arrow Connector 17"/>
            <p:cNvCxnSpPr/>
            <p:nvPr/>
          </p:nvCxnSpPr>
          <p:spPr>
            <a:xfrm flipV="1">
              <a:off x="4193781" y="3429000"/>
              <a:ext cx="5537" cy="504056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/>
            <p:nvPr/>
          </p:nvCxnSpPr>
          <p:spPr>
            <a:xfrm flipV="1">
              <a:off x="7871725" y="3501008"/>
              <a:ext cx="0" cy="432048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0" name="TextBox 19"/>
                <p:cNvSpPr txBox="1"/>
                <p:nvPr/>
              </p:nvSpPr>
              <p:spPr>
                <a:xfrm>
                  <a:off x="3983293" y="2803867"/>
                  <a:ext cx="575242" cy="622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oMath>
                    </m:oMathPara>
                  </a14:m>
                  <a:endParaRPr lang="en-GB" sz="4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0" name="TextBox 19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983293" y="2803867"/>
                  <a:ext cx="575242" cy="622816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2" name="TextBox 21"/>
                <p:cNvSpPr txBox="1"/>
                <p:nvPr/>
              </p:nvSpPr>
              <p:spPr>
                <a:xfrm>
                  <a:off x="7584103" y="2882769"/>
                  <a:ext cx="575242" cy="622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sSub>
                          <m:sSubPr>
                            <m:ctrlP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𝑅</m:t>
                            </m:r>
                          </m:e>
                          <m:sub>
                            <m:r>
                              <a:rPr lang="en-GB" sz="4800" i="1">
                                <a:solidFill>
                                  <a:srgbClr val="0000FF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oMath>
                    </m:oMathPara>
                  </a14:m>
                  <a:endParaRPr lang="en-GB" sz="48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2" name="TextBox 21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84103" y="2882769"/>
                  <a:ext cx="575242" cy="622816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23" name="Straight Arrow Connector 22"/>
            <p:cNvCxnSpPr/>
            <p:nvPr/>
          </p:nvCxnSpPr>
          <p:spPr>
            <a:xfrm flipH="1">
              <a:off x="5998945" y="3933056"/>
              <a:ext cx="572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4" name="TextBox 23"/>
                <p:cNvSpPr txBox="1"/>
                <p:nvPr/>
              </p:nvSpPr>
              <p:spPr>
                <a:xfrm>
                  <a:off x="5588490" y="4293097"/>
                  <a:ext cx="820910" cy="622816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m:rPr>
                            <m:sty m:val="p"/>
                          </m:rPr>
                          <a:rPr lang="en-GB" sz="48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m</m:t>
                        </m:r>
                        <m:r>
                          <a:rPr lang="en-GB" sz="48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𝑔</m:t>
                        </m:r>
                      </m:oMath>
                    </m:oMathPara>
                  </a14:m>
                  <a:endParaRPr lang="en-GB" sz="4800" dirty="0">
                    <a:solidFill>
                      <a:srgbClr val="FF0000"/>
                    </a:solidFill>
                  </a:endParaRPr>
                </a:p>
              </p:txBody>
            </p:sp>
          </mc:Choice>
          <mc:Fallback xmlns="">
            <p:sp>
              <p:nvSpPr>
                <p:cNvPr id="24" name="TextBox 23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588490" y="4293097"/>
                  <a:ext cx="820910" cy="622816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063355" y="5003273"/>
                <a:ext cx="5760640" cy="11079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𝐴</m:t>
                          </m:r>
                        </m:sub>
                      </m:sSub>
                      <m:r>
                        <a:rPr lang="en-US" sz="6600" i="1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b>
                        <m:sSubPr>
                          <m:ctrlP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𝑅</m:t>
                          </m:r>
                        </m:e>
                        <m:sub>
                          <m:r>
                            <a:rPr lang="en-US" sz="6600" i="1">
                              <a:solidFill>
                                <a:srgbClr val="0000FF"/>
                              </a:solidFill>
                              <a:latin typeface="Cambria Math" panose="02040503050406030204" pitchFamily="18" charset="0"/>
                            </a:rPr>
                            <m:t>𝐵</m:t>
                          </m:r>
                        </m:sub>
                      </m:sSub>
                      <m:r>
                        <a:rPr lang="en-US" sz="66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66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𝑚𝑔</m:t>
                      </m:r>
                    </m:oMath>
                  </m:oMathPara>
                </a14:m>
                <a:endParaRPr lang="en-GB" sz="4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63355" y="5003273"/>
                <a:ext cx="5760640" cy="1107996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7777678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3A65567-C35C-579C-47A0-895A80DCC52D}"/>
              </a:ext>
            </a:extLst>
          </p:cNvPr>
          <p:cNvGrpSpPr/>
          <p:nvPr/>
        </p:nvGrpSpPr>
        <p:grpSpPr>
          <a:xfrm>
            <a:off x="1381955" y="620688"/>
            <a:ext cx="9259281" cy="3169228"/>
            <a:chOff x="2165311" y="1192495"/>
            <a:chExt cx="7656377" cy="2605611"/>
          </a:xfrm>
        </p:grpSpPr>
        <p:cxnSp>
          <p:nvCxnSpPr>
            <p:cNvPr id="13" name="Straight Arrow Connector 12"/>
            <p:cNvCxnSpPr>
              <a:cxnSpLocks/>
            </p:cNvCxnSpPr>
            <p:nvPr/>
          </p:nvCxnSpPr>
          <p:spPr>
            <a:xfrm>
              <a:off x="2579508" y="2692176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C117912-099C-4B5B-9AA1-9A2D25B10B3C}"/>
                </a:ext>
              </a:extLst>
            </p:cNvPr>
            <p:cNvSpPr/>
            <p:nvPr/>
          </p:nvSpPr>
          <p:spPr>
            <a:xfrm>
              <a:off x="3981461" y="2719699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15102880-9835-496B-868C-4A81E89E5915}"/>
                </a:ext>
              </a:extLst>
            </p:cNvPr>
            <p:cNvSpPr/>
            <p:nvPr/>
          </p:nvSpPr>
          <p:spPr>
            <a:xfrm>
              <a:off x="7653869" y="2719699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A1B82203-4BB2-4C64-A840-B687A2BB724B}"/>
                </a:ext>
              </a:extLst>
            </p:cNvPr>
            <p:cNvCxnSpPr/>
            <p:nvPr/>
          </p:nvCxnSpPr>
          <p:spPr>
            <a:xfrm flipV="1">
              <a:off x="4146247" y="1756072"/>
              <a:ext cx="0" cy="93610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2AD44DEE-F8AF-4E26-9279-33DCB9D99801}"/>
                </a:ext>
              </a:extLst>
            </p:cNvPr>
            <p:cNvCxnSpPr/>
            <p:nvPr/>
          </p:nvCxnSpPr>
          <p:spPr>
            <a:xfrm flipV="1">
              <a:off x="7818655" y="1756072"/>
              <a:ext cx="0" cy="93610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C0D5737-1AF8-45EA-978B-7AF5883B7282}"/>
                    </a:ext>
                  </a:extLst>
                </p:cNvPr>
                <p:cNvSpPr txBox="1"/>
                <p:nvPr/>
              </p:nvSpPr>
              <p:spPr>
                <a:xfrm>
                  <a:off x="3858626" y="1192495"/>
                  <a:ext cx="575242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8C0D5737-1AF8-45EA-978B-7AF5883B728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8626" y="1192495"/>
                  <a:ext cx="575242" cy="58199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FE5AE65-8A64-4A5C-8B34-25F3A3421BFA}"/>
                    </a:ext>
                  </a:extLst>
                </p:cNvPr>
                <p:cNvSpPr txBox="1"/>
                <p:nvPr/>
              </p:nvSpPr>
              <p:spPr>
                <a:xfrm>
                  <a:off x="7531034" y="1207975"/>
                  <a:ext cx="575242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1FE5AE65-8A64-4A5C-8B34-25F3A3421BF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531034" y="1207975"/>
                  <a:ext cx="575242" cy="5819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C5E899D0-37D4-4BE6-87B0-FFAA0B6B2ABE}"/>
                </a:ext>
              </a:extLst>
            </p:cNvPr>
            <p:cNvCxnSpPr>
              <a:cxnSpLocks/>
            </p:cNvCxnSpPr>
            <p:nvPr/>
          </p:nvCxnSpPr>
          <p:spPr>
            <a:xfrm>
              <a:off x="2567608" y="2692176"/>
              <a:ext cx="6840760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9AE1596F-298F-4905-90C1-904AC5B755FA}"/>
                </a:ext>
              </a:extLst>
            </p:cNvPr>
            <p:cNvCxnSpPr>
              <a:cxnSpLocks/>
            </p:cNvCxnSpPr>
            <p:nvPr/>
          </p:nvCxnSpPr>
          <p:spPr>
            <a:xfrm>
              <a:off x="9400289" y="2662630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508C5972-2DE4-4743-B658-312258697255}"/>
                </a:ext>
              </a:extLst>
            </p:cNvPr>
            <p:cNvSpPr txBox="1"/>
            <p:nvPr/>
          </p:nvSpPr>
          <p:spPr>
            <a:xfrm>
              <a:off x="2165311" y="3185690"/>
              <a:ext cx="828394" cy="581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40</a:t>
              </a:r>
              <a:r>
                <a:rPr lang="en-US" sz="40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en-GB" sz="4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43EA23F-906B-498A-881A-71991BDE5187}"/>
                    </a:ext>
                  </a:extLst>
                </p:cNvPr>
                <p:cNvSpPr txBox="1"/>
                <p:nvPr/>
              </p:nvSpPr>
              <p:spPr>
                <a:xfrm>
                  <a:off x="8978890" y="3156144"/>
                  <a:ext cx="842798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4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</m:oMath>
                  </a14:m>
                  <a:r>
                    <a:rPr lang="en-US" sz="4000" i="1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endParaRPr lang="en-GB" sz="4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C43EA23F-906B-498A-881A-71991BDE5187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8890" y="3156144"/>
                  <a:ext cx="842798" cy="581995"/>
                </a:xfrm>
                <a:prstGeom prst="rect">
                  <a:avLst/>
                </a:prstGeom>
                <a:blipFill>
                  <a:blip r:embed="rId4"/>
                  <a:stretch>
                    <a:fillRect t="-15517" r="-19048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53FDD558-E1B6-4F03-82CA-264DA1420963}"/>
                </a:ext>
              </a:extLst>
            </p:cNvPr>
            <p:cNvCxnSpPr>
              <a:cxnSpLocks/>
            </p:cNvCxnSpPr>
            <p:nvPr/>
          </p:nvCxnSpPr>
          <p:spPr>
            <a:xfrm>
              <a:off x="5836752" y="2719114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2F73437-BB0F-449C-9CA3-DE118144ABB2}"/>
                    </a:ext>
                  </a:extLst>
                </p:cNvPr>
                <p:cNvSpPr txBox="1"/>
                <p:nvPr/>
              </p:nvSpPr>
              <p:spPr>
                <a:xfrm>
                  <a:off x="5461572" y="3216111"/>
                  <a:ext cx="890872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15</m:t>
                      </m:r>
                    </m:oMath>
                  </a14:m>
                  <a:r>
                    <a:rPr lang="en-US" sz="4000" i="1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endParaRPr lang="en-GB" sz="4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42F73437-BB0F-449C-9CA3-DE118144ABB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1572" y="3216111"/>
                  <a:ext cx="890872" cy="581995"/>
                </a:xfrm>
                <a:prstGeom prst="rect">
                  <a:avLst/>
                </a:prstGeom>
                <a:blipFill>
                  <a:blip r:embed="rId5"/>
                  <a:stretch>
                    <a:fillRect t="-15517" r="-13068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FE05683-3BFE-4782-9690-297CB6D6EE4C}"/>
                  </a:ext>
                </a:extLst>
              </p:cNvPr>
              <p:cNvSpPr/>
              <p:nvPr/>
            </p:nvSpPr>
            <p:spPr>
              <a:xfrm>
                <a:off x="3804315" y="4061281"/>
                <a:ext cx="244827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1FE05683-3BFE-4782-9690-297CB6D6EE4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04315" y="4061281"/>
                <a:ext cx="2448272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32EBA7-B30E-3665-CF49-2129D990EF07}"/>
                  </a:ext>
                </a:extLst>
              </p:cNvPr>
              <p:cNvSpPr txBox="1"/>
              <p:nvPr/>
            </p:nvSpPr>
            <p:spPr>
              <a:xfrm>
                <a:off x="6252587" y="4082994"/>
                <a:ext cx="196627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1</m:t>
                      </m:r>
                      <m:r>
                        <a:rPr lang="en-GB" sz="8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00</m:t>
                      </m:r>
                      <m:r>
                        <a:rPr kumimoji="0" lang="en-US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7232EBA7-B30E-3665-CF49-2129D990EF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52587" y="4082994"/>
                <a:ext cx="1966270" cy="1323439"/>
              </a:xfrm>
              <a:prstGeom prst="rect">
                <a:avLst/>
              </a:prstGeom>
              <a:blipFill>
                <a:blip r:embed="rId7"/>
                <a:stretch>
                  <a:fillRect r="-19255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BCBA410-FF6A-EE33-39D5-BF586F5B781A}"/>
                  </a:ext>
                </a:extLst>
              </p:cNvPr>
              <p:cNvSpPr/>
              <p:nvPr/>
            </p:nvSpPr>
            <p:spPr>
              <a:xfrm>
                <a:off x="3814620" y="5363007"/>
                <a:ext cx="244827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FBCBA410-FF6A-EE33-39D5-BF586F5B781A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14620" y="5363007"/>
                <a:ext cx="2448272" cy="1323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3A65243-65B9-0C42-EE44-B7D3285E104F}"/>
                  </a:ext>
                </a:extLst>
              </p:cNvPr>
              <p:cNvSpPr txBox="1"/>
              <p:nvPr/>
            </p:nvSpPr>
            <p:spPr>
              <a:xfrm>
                <a:off x="6262892" y="5384720"/>
                <a:ext cx="196627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a:rPr lang="en-GB" sz="8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  <m:r>
                        <a:rPr kumimoji="0" lang="en-US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73A65243-65B9-0C42-EE44-B7D3285E10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62892" y="5384720"/>
                <a:ext cx="1966270" cy="1323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983248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7" grpId="0"/>
      <p:bldP spid="2" grpId="0"/>
      <p:bldP spid="3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4F4199-9E6C-425C-152A-C233121855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>
            <a:extLst>
              <a:ext uri="{FF2B5EF4-FFF2-40B4-BE49-F238E27FC236}">
                <a16:creationId xmlns:a16="http://schemas.microsoft.com/office/drawing/2014/main" id="{BFE38ECC-4918-34B1-C632-8FA992E497A9}"/>
              </a:ext>
            </a:extLst>
          </p:cNvPr>
          <p:cNvGrpSpPr/>
          <p:nvPr/>
        </p:nvGrpSpPr>
        <p:grpSpPr>
          <a:xfrm>
            <a:off x="1343472" y="332656"/>
            <a:ext cx="9259281" cy="3169228"/>
            <a:chOff x="2165311" y="1192495"/>
            <a:chExt cx="7656377" cy="2605611"/>
          </a:xfrm>
        </p:grpSpPr>
        <p:cxnSp>
          <p:nvCxnSpPr>
            <p:cNvPr id="13" name="Straight Arrow Connector 12">
              <a:extLst>
                <a:ext uri="{FF2B5EF4-FFF2-40B4-BE49-F238E27FC236}">
                  <a16:creationId xmlns:a16="http://schemas.microsoft.com/office/drawing/2014/main" id="{C83BAC26-3128-B74C-46A3-1B84FFCFE5ED}"/>
                </a:ext>
              </a:extLst>
            </p:cNvPr>
            <p:cNvCxnSpPr>
              <a:cxnSpLocks/>
            </p:cNvCxnSpPr>
            <p:nvPr/>
          </p:nvCxnSpPr>
          <p:spPr>
            <a:xfrm>
              <a:off x="2579508" y="2692176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178801FB-18CC-F9C1-3677-DC48940E5C39}"/>
                </a:ext>
              </a:extLst>
            </p:cNvPr>
            <p:cNvSpPr/>
            <p:nvPr/>
          </p:nvSpPr>
          <p:spPr>
            <a:xfrm>
              <a:off x="3981461" y="2719699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7F3317D6-C17E-9E41-560D-D19C7581DF51}"/>
                </a:ext>
              </a:extLst>
            </p:cNvPr>
            <p:cNvSpPr/>
            <p:nvPr/>
          </p:nvSpPr>
          <p:spPr>
            <a:xfrm>
              <a:off x="7653869" y="2719699"/>
              <a:ext cx="329573" cy="243990"/>
            </a:xfrm>
            <a:prstGeom prst="triangle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 sz="2400"/>
            </a:p>
          </p:txBody>
        </p:sp>
        <p:cxnSp>
          <p:nvCxnSpPr>
            <p:cNvPr id="23" name="Straight Arrow Connector 22">
              <a:extLst>
                <a:ext uri="{FF2B5EF4-FFF2-40B4-BE49-F238E27FC236}">
                  <a16:creationId xmlns:a16="http://schemas.microsoft.com/office/drawing/2014/main" id="{9E2B190C-307A-315F-0AB5-B376FBE2921F}"/>
                </a:ext>
              </a:extLst>
            </p:cNvPr>
            <p:cNvCxnSpPr/>
            <p:nvPr/>
          </p:nvCxnSpPr>
          <p:spPr>
            <a:xfrm flipV="1">
              <a:off x="4146247" y="1756072"/>
              <a:ext cx="0" cy="93610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Arrow Connector 23">
              <a:extLst>
                <a:ext uri="{FF2B5EF4-FFF2-40B4-BE49-F238E27FC236}">
                  <a16:creationId xmlns:a16="http://schemas.microsoft.com/office/drawing/2014/main" id="{4AD8380E-FEB7-495A-06FB-0FA786D325FE}"/>
                </a:ext>
              </a:extLst>
            </p:cNvPr>
            <p:cNvCxnSpPr/>
            <p:nvPr/>
          </p:nvCxnSpPr>
          <p:spPr>
            <a:xfrm flipV="1">
              <a:off x="7818655" y="1756072"/>
              <a:ext cx="0" cy="936104"/>
            </a:xfrm>
            <a:prstGeom prst="straightConnector1">
              <a:avLst/>
            </a:prstGeom>
            <a:ln w="28575">
              <a:solidFill>
                <a:srgbClr val="0000FF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8759477-5C69-385D-8D57-51FBC36AB593}"/>
                    </a:ext>
                  </a:extLst>
                </p:cNvPr>
                <p:cNvSpPr txBox="1"/>
                <p:nvPr/>
              </p:nvSpPr>
              <p:spPr>
                <a:xfrm>
                  <a:off x="3858626" y="1192495"/>
                  <a:ext cx="575242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5" name="TextBox 24">
                  <a:extLst>
                    <a:ext uri="{FF2B5EF4-FFF2-40B4-BE49-F238E27FC236}">
                      <a16:creationId xmlns:a16="http://schemas.microsoft.com/office/drawing/2014/main" id="{C8759477-5C69-385D-8D57-51FBC36AB593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858626" y="1192495"/>
                  <a:ext cx="575242" cy="581995"/>
                </a:xfrm>
                <a:prstGeom prst="rect">
                  <a:avLst/>
                </a:prstGeom>
                <a:blipFill>
                  <a:blip r:embed="rId2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mc:AlternateContent xmlns:mc="http://schemas.openxmlformats.org/markup-compatibility/2006" xmlns:a14="http://schemas.microsoft.com/office/drawing/2010/main">
          <mc:Choice Requires="a14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B7D7DA8-864C-DC8C-0C3B-C0442E549E51}"/>
                    </a:ext>
                  </a:extLst>
                </p:cNvPr>
                <p:cNvSpPr txBox="1"/>
                <p:nvPr/>
              </p:nvSpPr>
              <p:spPr>
                <a:xfrm>
                  <a:off x="7492312" y="1207975"/>
                  <a:ext cx="613964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4000" b="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4000" i="1" smtClean="0">
                            <a:solidFill>
                              <a:srgbClr val="0000FF"/>
                            </a:solidFill>
                            <a:latin typeface="Cambria Math" panose="02040503050406030204" pitchFamily="18" charset="0"/>
                          </a:rPr>
                          <m:t>𝐴</m:t>
                        </m:r>
                      </m:oMath>
                    </m:oMathPara>
                  </a14:m>
                  <a:endParaRPr lang="en-GB" sz="4000" dirty="0">
                    <a:solidFill>
                      <a:srgbClr val="0000FF"/>
                    </a:solidFill>
                  </a:endParaRPr>
                </a:p>
              </p:txBody>
            </p:sp>
          </mc:Choice>
          <mc:Fallback xmlns="">
            <p:sp>
              <p:nvSpPr>
                <p:cNvPr id="26" name="TextBox 25">
                  <a:extLst>
                    <a:ext uri="{FF2B5EF4-FFF2-40B4-BE49-F238E27FC236}">
                      <a16:creationId xmlns:a16="http://schemas.microsoft.com/office/drawing/2014/main" id="{AB7D7DA8-864C-DC8C-0C3B-C0442E549E51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7492312" y="1207975"/>
                  <a:ext cx="613964" cy="581995"/>
                </a:xfrm>
                <a:prstGeom prst="rect">
                  <a:avLst/>
                </a:prstGeom>
                <a:blipFill>
                  <a:blip r:embed="rId3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673BE1AF-8BB0-0F7D-F249-FB97C6BBB26B}"/>
                </a:ext>
              </a:extLst>
            </p:cNvPr>
            <p:cNvCxnSpPr>
              <a:cxnSpLocks/>
            </p:cNvCxnSpPr>
            <p:nvPr/>
          </p:nvCxnSpPr>
          <p:spPr>
            <a:xfrm>
              <a:off x="2567608" y="2692176"/>
              <a:ext cx="6840760" cy="0"/>
            </a:xfrm>
            <a:prstGeom prst="line">
              <a:avLst/>
            </a:prstGeom>
            <a:ln w="76200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cxnSp>
          <p:nvCxnSpPr>
            <p:cNvPr id="31" name="Straight Arrow Connector 30">
              <a:extLst>
                <a:ext uri="{FF2B5EF4-FFF2-40B4-BE49-F238E27FC236}">
                  <a16:creationId xmlns:a16="http://schemas.microsoft.com/office/drawing/2014/main" id="{37C4D6AC-CD5A-0042-4540-65352780F278}"/>
                </a:ext>
              </a:extLst>
            </p:cNvPr>
            <p:cNvCxnSpPr>
              <a:cxnSpLocks/>
            </p:cNvCxnSpPr>
            <p:nvPr/>
          </p:nvCxnSpPr>
          <p:spPr>
            <a:xfrm>
              <a:off x="9400289" y="2662630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2D423C-EE75-289D-9186-98F64BDC466F}"/>
                </a:ext>
              </a:extLst>
            </p:cNvPr>
            <p:cNvSpPr txBox="1"/>
            <p:nvPr/>
          </p:nvSpPr>
          <p:spPr>
            <a:xfrm>
              <a:off x="2165311" y="3185690"/>
              <a:ext cx="828394" cy="581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30</a:t>
              </a:r>
              <a:r>
                <a:rPr lang="en-US" sz="4000" i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g</a:t>
              </a:r>
              <a:endParaRPr lang="en-GB" sz="4000" i="1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B7BECCA-575D-5B4C-DF6B-1FEC95FD021A}"/>
                    </a:ext>
                  </a:extLst>
                </p:cNvPr>
                <p:cNvSpPr txBox="1"/>
                <p:nvPr/>
              </p:nvSpPr>
              <p:spPr>
                <a:xfrm>
                  <a:off x="8978890" y="3156144"/>
                  <a:ext cx="842798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5</m:t>
                      </m:r>
                      <m:r>
                        <a:rPr lang="en-US" sz="4000" i="1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4000" i="1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endParaRPr lang="en-GB" sz="4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>
            <p:sp>
              <p:nvSpPr>
                <p:cNvPr id="32" name="TextBox 31">
                  <a:extLst>
                    <a:ext uri="{FF2B5EF4-FFF2-40B4-BE49-F238E27FC236}">
                      <a16:creationId xmlns:a16="http://schemas.microsoft.com/office/drawing/2014/main" id="{8B7BECCA-575D-5B4C-DF6B-1FEC95FD021A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8978890" y="3156144"/>
                  <a:ext cx="842798" cy="581995"/>
                </a:xfrm>
                <a:prstGeom prst="rect">
                  <a:avLst/>
                </a:prstGeom>
                <a:blipFill>
                  <a:blip r:embed="rId4"/>
                  <a:stretch>
                    <a:fillRect t="-15517" r="-19760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33" name="Straight Arrow Connector 32">
              <a:extLst>
                <a:ext uri="{FF2B5EF4-FFF2-40B4-BE49-F238E27FC236}">
                  <a16:creationId xmlns:a16="http://schemas.microsoft.com/office/drawing/2014/main" id="{273506D6-D944-2B14-B782-143B34EB8AAE}"/>
                </a:ext>
              </a:extLst>
            </p:cNvPr>
            <p:cNvCxnSpPr>
              <a:cxnSpLocks/>
            </p:cNvCxnSpPr>
            <p:nvPr/>
          </p:nvCxnSpPr>
          <p:spPr>
            <a:xfrm>
              <a:off x="5836752" y="2719114"/>
              <a:ext cx="2806" cy="523934"/>
            </a:xfrm>
            <a:prstGeom prst="straightConnector1">
              <a:avLst/>
            </a:prstGeom>
            <a:ln w="28575">
              <a:solidFill>
                <a:srgbClr val="00B05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0B77586-D920-5C6E-DC2D-81A57B20A632}"/>
                    </a:ext>
                  </a:extLst>
                </p:cNvPr>
                <p:cNvSpPr txBox="1"/>
                <p:nvPr/>
              </p:nvSpPr>
              <p:spPr>
                <a:xfrm>
                  <a:off x="5461572" y="3216111"/>
                  <a:ext cx="890872" cy="58199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14:m>
                    <m:oMath xmlns:m="http://schemas.openxmlformats.org/officeDocument/2006/math">
                      <m:r>
                        <a:rPr lang="en-US" sz="400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1</m:t>
                      </m:r>
                      <m:r>
                        <a:rPr lang="en-GB" sz="4000" b="0" i="1" smtClean="0">
                          <a:solidFill>
                            <a:srgbClr val="00B050"/>
                          </a:solidFill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0</m:t>
                      </m:r>
                    </m:oMath>
                  </a14:m>
                  <a:r>
                    <a:rPr lang="en-US" sz="4000" i="1" dirty="0">
                      <a:solidFill>
                        <a:srgbClr val="00B050"/>
                      </a:solidFill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g</a:t>
                  </a:r>
                  <a:endParaRPr lang="en-GB" sz="4000" i="1" dirty="0">
                    <a:solidFill>
                      <a:srgbClr val="00B05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mc:Choice>
          <mc:Fallback xmlns="">
            <p:sp>
              <p:nvSpPr>
                <p:cNvPr id="34" name="TextBox 33">
                  <a:extLst>
                    <a:ext uri="{FF2B5EF4-FFF2-40B4-BE49-F238E27FC236}">
                      <a16:creationId xmlns:a16="http://schemas.microsoft.com/office/drawing/2014/main" id="{30B77586-D920-5C6E-DC2D-81A57B20A63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5461572" y="3216111"/>
                  <a:ext cx="890872" cy="581995"/>
                </a:xfrm>
                <a:prstGeom prst="rect">
                  <a:avLst/>
                </a:prstGeom>
                <a:blipFill>
                  <a:blip r:embed="rId5"/>
                  <a:stretch>
                    <a:fillRect t="-15517" r="-12994" b="-36207"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6AA156-B03D-C821-15C4-95D061B0B5B6}"/>
                  </a:ext>
                </a:extLst>
              </p:cNvPr>
              <p:cNvSpPr/>
              <p:nvPr/>
            </p:nvSpPr>
            <p:spPr>
              <a:xfrm>
                <a:off x="3708118" y="3933056"/>
                <a:ext cx="244827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8" name="Rectangle 27">
                <a:extLst>
                  <a:ext uri="{FF2B5EF4-FFF2-40B4-BE49-F238E27FC236}">
                    <a16:creationId xmlns:a16="http://schemas.microsoft.com/office/drawing/2014/main" id="{346AA156-B03D-C821-15C4-95D061B0B5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08118" y="3933056"/>
                <a:ext cx="2448272" cy="132343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005242-A947-7333-9036-29E053D10BC4}"/>
                  </a:ext>
                </a:extLst>
              </p:cNvPr>
              <p:cNvSpPr txBox="1"/>
              <p:nvPr/>
            </p:nvSpPr>
            <p:spPr>
              <a:xfrm>
                <a:off x="6156390" y="3954769"/>
                <a:ext cx="196627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90</m:t>
                      </m:r>
                      <m:r>
                        <a:rPr kumimoji="0" lang="en-US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8005242-A947-7333-9036-29E053D10B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6390" y="3954769"/>
                <a:ext cx="1966270" cy="132343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DE7BA5A-0A99-FAD2-6067-14291BCBBCDC}"/>
                  </a:ext>
                </a:extLst>
              </p:cNvPr>
              <p:cNvSpPr/>
              <p:nvPr/>
            </p:nvSpPr>
            <p:spPr>
              <a:xfrm>
                <a:off x="3963720" y="5256495"/>
                <a:ext cx="2448272" cy="132343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8000" b="0" i="1" smtClean="0">
                          <a:solidFill>
                            <a:srgbClr val="0000FF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US" sz="8000" i="1"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5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Rectangle 1">
                <a:extLst>
                  <a:ext uri="{FF2B5EF4-FFF2-40B4-BE49-F238E27FC236}">
                    <a16:creationId xmlns:a16="http://schemas.microsoft.com/office/drawing/2014/main" id="{BDE7BA5A-0A99-FAD2-6067-14291BCBBCD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63720" y="5256495"/>
                <a:ext cx="2448272" cy="1323439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9489B9-ABC6-068B-A516-5E0844F05807}"/>
                  </a:ext>
                </a:extLst>
              </p:cNvPr>
              <p:cNvSpPr txBox="1"/>
              <p:nvPr/>
            </p:nvSpPr>
            <p:spPr>
              <a:xfrm>
                <a:off x="6158524" y="5278208"/>
                <a:ext cx="1966270" cy="13234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30</m:t>
                      </m:r>
                      <m:r>
                        <a:rPr kumimoji="0" lang="en-US" sz="80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00B050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𝑔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019489B9-ABC6-068B-A516-5E0844F058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8524" y="5278208"/>
                <a:ext cx="1966270" cy="132343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7090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7" grpId="0"/>
      <p:bldP spid="2" grpId="0"/>
      <p:bldP spid="3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23937</TotalTime>
  <Words>578</Words>
  <Application>Microsoft Office PowerPoint</Application>
  <PresentationFormat>Widescreen</PresentationFormat>
  <Paragraphs>201</Paragraphs>
  <Slides>21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 Math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RM plc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Frost J</dc:creator>
  <cp:lastModifiedBy>Stewart Gale</cp:lastModifiedBy>
  <cp:revision>856</cp:revision>
  <cp:lastPrinted>2019-09-30T04:44:52Z</cp:lastPrinted>
  <dcterms:created xsi:type="dcterms:W3CDTF">2013-02-28T07:36:55Z</dcterms:created>
  <dcterms:modified xsi:type="dcterms:W3CDTF">2025-11-24T10:46:22Z</dcterms:modified>
</cp:coreProperties>
</file>