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9DE059-6207-4365-84B5-E09B0B883115}" v="18" dt="2023-10-20T18:35:12.9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D9DE059-6207-4365-84B5-E09B0B883115}"/>
    <pc:docChg chg="custSel addSld modSld sldOrd">
      <pc:chgData name="Stewart Gale" userId="3647ddd2-6040-41ae-a96d-232c23482af8" providerId="ADAL" clId="{FD9DE059-6207-4365-84B5-E09B0B883115}" dt="2023-10-20T18:35:12.988" v="143"/>
      <pc:docMkLst>
        <pc:docMk/>
      </pc:docMkLst>
      <pc:sldChg chg="modSp mod">
        <pc:chgData name="Stewart Gale" userId="3647ddd2-6040-41ae-a96d-232c23482af8" providerId="ADAL" clId="{FD9DE059-6207-4365-84B5-E09B0B883115}" dt="2023-10-20T18:35:12.988" v="143"/>
        <pc:sldMkLst>
          <pc:docMk/>
          <pc:sldMk cId="3190774976" sldId="256"/>
        </pc:sldMkLst>
        <pc:graphicFrameChg chg="mod modGraphic">
          <ac:chgData name="Stewart Gale" userId="3647ddd2-6040-41ae-a96d-232c23482af8" providerId="ADAL" clId="{FD9DE059-6207-4365-84B5-E09B0B883115}" dt="2023-10-20T18:34:53.025" v="137"/>
          <ac:graphicFrameMkLst>
            <pc:docMk/>
            <pc:sldMk cId="3190774976" sldId="256"/>
            <ac:graphicFrameMk id="4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FD9DE059-6207-4365-84B5-E09B0B883115}" dt="2023-10-20T18:35:12.988" v="143"/>
          <ac:graphicFrameMkLst>
            <pc:docMk/>
            <pc:sldMk cId="3190774976" sldId="256"/>
            <ac:graphicFrameMk id="5" creationId="{00000000-0000-0000-0000-000000000000}"/>
          </ac:graphicFrameMkLst>
        </pc:graphicFrameChg>
      </pc:sldChg>
      <pc:sldChg chg="addSp delSp modSp new mod ord">
        <pc:chgData name="Stewart Gale" userId="3647ddd2-6040-41ae-a96d-232c23482af8" providerId="ADAL" clId="{FD9DE059-6207-4365-84B5-E09B0B883115}" dt="2023-10-20T18:31:20.282" v="35" actId="1076"/>
        <pc:sldMkLst>
          <pc:docMk/>
          <pc:sldMk cId="3551859411" sldId="257"/>
        </pc:sldMkLst>
        <pc:spChg chg="del">
          <ac:chgData name="Stewart Gale" userId="3647ddd2-6040-41ae-a96d-232c23482af8" providerId="ADAL" clId="{FD9DE059-6207-4365-84B5-E09B0B883115}" dt="2023-10-20T18:28:54.229" v="3" actId="478"/>
          <ac:spMkLst>
            <pc:docMk/>
            <pc:sldMk cId="3551859411" sldId="257"/>
            <ac:spMk id="2" creationId="{57C0F9A0-B9DF-C2DC-C2A1-D00689972927}"/>
          </ac:spMkLst>
        </pc:spChg>
        <pc:spChg chg="del">
          <ac:chgData name="Stewart Gale" userId="3647ddd2-6040-41ae-a96d-232c23482af8" providerId="ADAL" clId="{FD9DE059-6207-4365-84B5-E09B0B883115}" dt="2023-10-20T18:28:54.229" v="3" actId="478"/>
          <ac:spMkLst>
            <pc:docMk/>
            <pc:sldMk cId="3551859411" sldId="257"/>
            <ac:spMk id="3" creationId="{BA00818B-6D1E-B1D7-5C97-75399C270DCF}"/>
          </ac:spMkLst>
        </pc:spChg>
        <pc:picChg chg="add mod modCrop">
          <ac:chgData name="Stewart Gale" userId="3647ddd2-6040-41ae-a96d-232c23482af8" providerId="ADAL" clId="{FD9DE059-6207-4365-84B5-E09B0B883115}" dt="2023-10-20T18:31:20.282" v="35" actId="1076"/>
          <ac:picMkLst>
            <pc:docMk/>
            <pc:sldMk cId="3551859411" sldId="257"/>
            <ac:picMk id="5" creationId="{45D201CF-E2E5-C0E3-FC38-26EDD66EB043}"/>
          </ac:picMkLst>
        </pc:picChg>
        <pc:picChg chg="add mod modCrop">
          <ac:chgData name="Stewart Gale" userId="3647ddd2-6040-41ae-a96d-232c23482af8" providerId="ADAL" clId="{FD9DE059-6207-4365-84B5-E09B0B883115}" dt="2023-10-20T18:31:20.282" v="35" actId="1076"/>
          <ac:picMkLst>
            <pc:docMk/>
            <pc:sldMk cId="3551859411" sldId="257"/>
            <ac:picMk id="7" creationId="{C63C067C-316D-208D-476F-ABC7A75CC436}"/>
          </ac:picMkLst>
        </pc:picChg>
        <pc:picChg chg="add mod modCrop">
          <ac:chgData name="Stewart Gale" userId="3647ddd2-6040-41ae-a96d-232c23482af8" providerId="ADAL" clId="{FD9DE059-6207-4365-84B5-E09B0B883115}" dt="2023-10-20T18:31:20.282" v="35" actId="1076"/>
          <ac:picMkLst>
            <pc:docMk/>
            <pc:sldMk cId="3551859411" sldId="257"/>
            <ac:picMk id="9" creationId="{D46674E4-D83B-C99F-1104-E65EE033352C}"/>
          </ac:picMkLst>
        </pc:picChg>
        <pc:picChg chg="add mod modCrop">
          <ac:chgData name="Stewart Gale" userId="3647ddd2-6040-41ae-a96d-232c23482af8" providerId="ADAL" clId="{FD9DE059-6207-4365-84B5-E09B0B883115}" dt="2023-10-20T18:31:20.282" v="35" actId="1076"/>
          <ac:picMkLst>
            <pc:docMk/>
            <pc:sldMk cId="3551859411" sldId="257"/>
            <ac:picMk id="11" creationId="{99E84792-2A41-373F-BDBF-BFA2A6115607}"/>
          </ac:picMkLst>
        </pc:picChg>
      </pc:sldChg>
      <pc:sldChg chg="addSp delSp modSp new mod">
        <pc:chgData name="Stewart Gale" userId="3647ddd2-6040-41ae-a96d-232c23482af8" providerId="ADAL" clId="{FD9DE059-6207-4365-84B5-E09B0B883115}" dt="2023-10-20T18:33:09.269" v="63" actId="1076"/>
        <pc:sldMkLst>
          <pc:docMk/>
          <pc:sldMk cId="1966379745" sldId="258"/>
        </pc:sldMkLst>
        <pc:spChg chg="del">
          <ac:chgData name="Stewart Gale" userId="3647ddd2-6040-41ae-a96d-232c23482af8" providerId="ADAL" clId="{FD9DE059-6207-4365-84B5-E09B0B883115}" dt="2023-10-20T18:31:24.715" v="37" actId="478"/>
          <ac:spMkLst>
            <pc:docMk/>
            <pc:sldMk cId="1966379745" sldId="258"/>
            <ac:spMk id="2" creationId="{D430E3C2-FF30-10B5-7DA8-66AFE1AD6B9F}"/>
          </ac:spMkLst>
        </pc:spChg>
        <pc:spChg chg="del">
          <ac:chgData name="Stewart Gale" userId="3647ddd2-6040-41ae-a96d-232c23482af8" providerId="ADAL" clId="{FD9DE059-6207-4365-84B5-E09B0B883115}" dt="2023-10-20T18:31:24.715" v="37" actId="478"/>
          <ac:spMkLst>
            <pc:docMk/>
            <pc:sldMk cId="1966379745" sldId="258"/>
            <ac:spMk id="3" creationId="{3FCA1D9F-F9F1-34B7-91F2-F0EF08AE6E97}"/>
          </ac:spMkLst>
        </pc:spChg>
        <pc:picChg chg="add mod modCrop">
          <ac:chgData name="Stewart Gale" userId="3647ddd2-6040-41ae-a96d-232c23482af8" providerId="ADAL" clId="{FD9DE059-6207-4365-84B5-E09B0B883115}" dt="2023-10-20T18:33:09.269" v="63" actId="1076"/>
          <ac:picMkLst>
            <pc:docMk/>
            <pc:sldMk cId="1966379745" sldId="258"/>
            <ac:picMk id="5" creationId="{39EB95D8-E8A3-8EB1-9DE0-6EEDD9E74A94}"/>
          </ac:picMkLst>
        </pc:picChg>
        <pc:picChg chg="add mod modCrop">
          <ac:chgData name="Stewart Gale" userId="3647ddd2-6040-41ae-a96d-232c23482af8" providerId="ADAL" clId="{FD9DE059-6207-4365-84B5-E09B0B883115}" dt="2023-10-20T18:33:09.269" v="63" actId="1076"/>
          <ac:picMkLst>
            <pc:docMk/>
            <pc:sldMk cId="1966379745" sldId="258"/>
            <ac:picMk id="7" creationId="{456741C0-F0A6-91E6-3187-BA2DBBA6D509}"/>
          </ac:picMkLst>
        </pc:picChg>
        <pc:picChg chg="add mod modCrop">
          <ac:chgData name="Stewart Gale" userId="3647ddd2-6040-41ae-a96d-232c23482af8" providerId="ADAL" clId="{FD9DE059-6207-4365-84B5-E09B0B883115}" dt="2023-10-20T18:33:09.269" v="63" actId="1076"/>
          <ac:picMkLst>
            <pc:docMk/>
            <pc:sldMk cId="1966379745" sldId="258"/>
            <ac:picMk id="9" creationId="{5BBB19D4-D12B-D1FC-3FA7-A4EC2CD60946}"/>
          </ac:picMkLst>
        </pc:picChg>
        <pc:picChg chg="add mod modCrop">
          <ac:chgData name="Stewart Gale" userId="3647ddd2-6040-41ae-a96d-232c23482af8" providerId="ADAL" clId="{FD9DE059-6207-4365-84B5-E09B0B883115}" dt="2023-10-20T18:33:09.269" v="63" actId="1076"/>
          <ac:picMkLst>
            <pc:docMk/>
            <pc:sldMk cId="1966379745" sldId="258"/>
            <ac:picMk id="11" creationId="{F6340E38-1D39-DBBD-73A6-3EC32A75587C}"/>
          </ac:picMkLst>
        </pc:picChg>
      </pc:sldChg>
      <pc:sldChg chg="addSp delSp modSp new mod">
        <pc:chgData name="Stewart Gale" userId="3647ddd2-6040-41ae-a96d-232c23482af8" providerId="ADAL" clId="{FD9DE059-6207-4365-84B5-E09B0B883115}" dt="2023-10-20T18:33:39.633" v="93" actId="1076"/>
        <pc:sldMkLst>
          <pc:docMk/>
          <pc:sldMk cId="140897567" sldId="259"/>
        </pc:sldMkLst>
        <pc:spChg chg="del">
          <ac:chgData name="Stewart Gale" userId="3647ddd2-6040-41ae-a96d-232c23482af8" providerId="ADAL" clId="{FD9DE059-6207-4365-84B5-E09B0B883115}" dt="2023-10-20T18:33:13.344" v="65" actId="478"/>
          <ac:spMkLst>
            <pc:docMk/>
            <pc:sldMk cId="140897567" sldId="259"/>
            <ac:spMk id="2" creationId="{ABF46234-8764-8D1B-69D8-6B4C5C6AA5C4}"/>
          </ac:spMkLst>
        </pc:spChg>
        <pc:spChg chg="del">
          <ac:chgData name="Stewart Gale" userId="3647ddd2-6040-41ae-a96d-232c23482af8" providerId="ADAL" clId="{FD9DE059-6207-4365-84B5-E09B0B883115}" dt="2023-10-20T18:33:13.344" v="65" actId="478"/>
          <ac:spMkLst>
            <pc:docMk/>
            <pc:sldMk cId="140897567" sldId="259"/>
            <ac:spMk id="3" creationId="{C0242818-3DCB-0BD0-6F2B-FE20B685C86C}"/>
          </ac:spMkLst>
        </pc:spChg>
        <pc:spChg chg="add mod">
          <ac:chgData name="Stewart Gale" userId="3647ddd2-6040-41ae-a96d-232c23482af8" providerId="ADAL" clId="{FD9DE059-6207-4365-84B5-E09B0B883115}" dt="2023-10-20T18:33:39.633" v="93" actId="1076"/>
          <ac:spMkLst>
            <pc:docMk/>
            <pc:sldMk cId="140897567" sldId="259"/>
            <ac:spMk id="4" creationId="{F2C0D192-1993-42EA-84CD-118E86C7C9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24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394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580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33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66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83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934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57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93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3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06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724D1-CD6E-42AE-9063-6D4E780BAE95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76882-3F9E-4C30-B4FD-2651C8434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5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D201CF-E2E5-C0E3-FC38-26EDD66EB0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22" t="12364" r="34216" b="8444"/>
          <a:stretch/>
        </p:blipFill>
        <p:spPr>
          <a:xfrm>
            <a:off x="919942" y="199506"/>
            <a:ext cx="4184073" cy="6581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3C067C-316D-208D-476F-ABC7A75CC4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15" t="11798" r="32815" b="9818"/>
          <a:stretch/>
        </p:blipFill>
        <p:spPr>
          <a:xfrm>
            <a:off x="5164975" y="209187"/>
            <a:ext cx="4322618" cy="65720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6674E4-D83B-C99F-1104-E65EE03335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707" t="33050" r="51078" b="30020"/>
          <a:stretch/>
        </p:blipFill>
        <p:spPr>
          <a:xfrm>
            <a:off x="9498674" y="155171"/>
            <a:ext cx="2061558" cy="31300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E84792-2A41-373F-BDBF-BFA2A61156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808" t="33455" r="33731" b="29778"/>
          <a:stretch/>
        </p:blipFill>
        <p:spPr>
          <a:xfrm>
            <a:off x="9609510" y="3688587"/>
            <a:ext cx="1950722" cy="309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59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B95D8-E8A3-8EB1-9DE0-6EEDD9E74A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54" t="10262" r="32599" b="11030"/>
          <a:stretch/>
        </p:blipFill>
        <p:spPr>
          <a:xfrm>
            <a:off x="814648" y="186858"/>
            <a:ext cx="4167447" cy="6557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6741C0-F0A6-91E6-3187-BA2DBBA6D5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84" t="12606" r="33515" b="9818"/>
          <a:stretch/>
        </p:blipFill>
        <p:spPr>
          <a:xfrm>
            <a:off x="4982094" y="142524"/>
            <a:ext cx="4245033" cy="6572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BB19D4-D12B-D1FC-3FA7-A4EC2CD609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084" t="28606" r="50862" b="34869"/>
          <a:stretch/>
        </p:blipFill>
        <p:spPr>
          <a:xfrm>
            <a:off x="9310254" y="142524"/>
            <a:ext cx="2056016" cy="31185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340E38-1D39-DBBD-73A6-3EC32A7558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647" t="28849" r="33515" b="34464"/>
          <a:stretch/>
        </p:blipFill>
        <p:spPr>
          <a:xfrm>
            <a:off x="9432174" y="3634672"/>
            <a:ext cx="1995056" cy="308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79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C0D192-1993-42EA-84CD-118E86C7C919}"/>
              </a:ext>
            </a:extLst>
          </p:cNvPr>
          <p:cNvSpPr txBox="1"/>
          <p:nvPr/>
        </p:nvSpPr>
        <p:spPr>
          <a:xfrm>
            <a:off x="2538152" y="2139142"/>
            <a:ext cx="75922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0897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178006"/>
              </p:ext>
            </p:extLst>
          </p:nvPr>
        </p:nvGraphicFramePr>
        <p:xfrm>
          <a:off x="1651807" y="232752"/>
          <a:ext cx="3014403" cy="6339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4403">
                  <a:extLst>
                    <a:ext uri="{9D8B030D-6E8A-4147-A177-3AD203B41FA5}">
                      <a16:colId xmlns:a16="http://schemas.microsoft.com/office/drawing/2014/main" val="633109440"/>
                    </a:ext>
                  </a:extLst>
                </a:gridCol>
              </a:tblGrid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>
                          <a:effectLst/>
                        </a:rPr>
                        <a:t>148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442161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–3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GB" sz="4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770944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3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dirty="0">
                          <a:effectLst/>
                        </a:rPr>
                        <a:t> + 3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92151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>
                          <a:effectLst/>
                        </a:rPr>
                        <a:t>102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79604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>
                          <a:effectLst/>
                        </a:rPr>
                        <a:t>348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050183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2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dirty="0">
                          <a:effectLst/>
                        </a:rPr>
                        <a:t> + 3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321050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>
                          <a:effectLst/>
                        </a:rPr>
                        <a:t>101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577249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5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dirty="0">
                          <a:effectLst/>
                        </a:rPr>
                        <a:t> – 6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482623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2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dirty="0">
                          <a:effectLst/>
                        </a:rPr>
                        <a:t> + 1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868665"/>
                  </a:ext>
                </a:extLst>
              </a:tr>
              <a:tr h="63398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6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dirty="0">
                          <a:effectLst/>
                        </a:rPr>
                        <a:t> – 2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76492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483548"/>
              </p:ext>
            </p:extLst>
          </p:nvPr>
        </p:nvGraphicFramePr>
        <p:xfrm>
          <a:off x="7152525" y="166258"/>
          <a:ext cx="3094297" cy="6457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4297">
                  <a:extLst>
                    <a:ext uri="{9D8B030D-6E8A-4147-A177-3AD203B41FA5}">
                      <a16:colId xmlns:a16="http://schemas.microsoft.com/office/drawing/2014/main" val="1013963796"/>
                    </a:ext>
                  </a:extLst>
                </a:gridCol>
              </a:tblGrid>
              <a:tr h="387924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3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dirty="0">
                          <a:effectLst/>
                        </a:rPr>
                        <a:t> – 12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487301"/>
                  </a:ext>
                </a:extLst>
              </a:tr>
              <a:tr h="65924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>
                          <a:effectLst/>
                        </a:rPr>
                        <a:t>397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547468"/>
                  </a:ext>
                </a:extLst>
              </a:tr>
              <a:tr h="65924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–2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032318"/>
                  </a:ext>
                </a:extLst>
              </a:tr>
              <a:tr h="65924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>
                          <a:effectLst/>
                        </a:rPr>
                        <a:t>30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66175"/>
                  </a:ext>
                </a:extLst>
              </a:tr>
              <a:tr h="499476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–2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dirty="0">
                          <a:effectLst/>
                        </a:rPr>
                        <a:t> + 11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574076"/>
                  </a:ext>
                </a:extLst>
              </a:tr>
              <a:tr h="65924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>
                          <a:effectLst/>
                        </a:rPr>
                        <a:t>105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237240"/>
                  </a:ext>
                </a:extLst>
              </a:tr>
              <a:tr h="65924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dirty="0">
                          <a:effectLst/>
                        </a:rPr>
                        <a:t> + 4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656861"/>
                  </a:ext>
                </a:extLst>
              </a:tr>
              <a:tr h="65924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>
                          <a:effectLst/>
                        </a:rPr>
                        <a:t>399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416920"/>
                  </a:ext>
                </a:extLst>
              </a:tr>
              <a:tr h="3853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u="none" strike="noStrike" dirty="0">
                          <a:effectLst/>
                        </a:rPr>
                        <a:t>9</a:t>
                      </a:r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dirty="0">
                          <a:effectLst/>
                        </a:rPr>
                        <a:t> – 6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18432"/>
                  </a:ext>
                </a:extLst>
              </a:tr>
              <a:tr h="65924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4000" u="none" strike="noStrike" baseline="30000" dirty="0">
                          <a:effectLst/>
                        </a:rPr>
                        <a:t>2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35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774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42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2020-04-17T11:47:05Z</dcterms:created>
  <dcterms:modified xsi:type="dcterms:W3CDTF">2023-10-20T18:35:13Z</dcterms:modified>
</cp:coreProperties>
</file>