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598" r:id="rId2"/>
    <p:sldId id="588" r:id="rId3"/>
    <p:sldId id="597" r:id="rId4"/>
    <p:sldId id="600" r:id="rId5"/>
    <p:sldId id="601" r:id="rId6"/>
    <p:sldId id="602" r:id="rId7"/>
    <p:sldId id="608" r:id="rId8"/>
    <p:sldId id="607" r:id="rId9"/>
    <p:sldId id="609" r:id="rId10"/>
    <p:sldId id="611" r:id="rId11"/>
    <p:sldId id="610" r:id="rId12"/>
    <p:sldId id="593" r:id="rId13"/>
    <p:sldId id="587" r:id="rId14"/>
    <p:sldId id="615" r:id="rId15"/>
    <p:sldId id="594" r:id="rId16"/>
    <p:sldId id="596" r:id="rId17"/>
    <p:sldId id="616" r:id="rId18"/>
    <p:sldId id="617" r:id="rId19"/>
    <p:sldId id="618" r:id="rId20"/>
    <p:sldId id="619" r:id="rId21"/>
    <p:sldId id="620" r:id="rId2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594B00-BF0B-458C-B88E-8747D9643F51}" v="14" dt="2025-10-28T04:16:28.6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12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0-28T04:16:28.644" v="15" actId="20577"/>
      <pc:docMkLst>
        <pc:docMk/>
      </pc:docMkLst>
      <pc:sldChg chg="modSp mod">
        <pc:chgData name="Stewart Gale" userId="3647ddd2-6040-41ae-a96d-232c23482af8" providerId="ADAL" clId="{ADDBF2C4-AD8D-4E1D-8386-BD3D3561C83C}" dt="2025-10-28T04:13:02.097" v="4" actId="1076"/>
        <pc:sldMkLst>
          <pc:docMk/>
          <pc:sldMk cId="4266421672" sldId="616"/>
        </pc:sldMkLst>
        <pc:spChg chg="mod">
          <ac:chgData name="Stewart Gale" userId="3647ddd2-6040-41ae-a96d-232c23482af8" providerId="ADAL" clId="{ADDBF2C4-AD8D-4E1D-8386-BD3D3561C83C}" dt="2025-10-28T04:13:02.097" v="4" actId="1076"/>
          <ac:spMkLst>
            <pc:docMk/>
            <pc:sldMk cId="4266421672" sldId="616"/>
            <ac:spMk id="13" creationId="{D44C8FFF-953F-936A-DEED-BBD5A2BC4596}"/>
          </ac:spMkLst>
        </pc:spChg>
      </pc:sldChg>
      <pc:sldChg chg="modSp mod">
        <pc:chgData name="Stewart Gale" userId="3647ddd2-6040-41ae-a96d-232c23482af8" providerId="ADAL" clId="{ADDBF2C4-AD8D-4E1D-8386-BD3D3561C83C}" dt="2025-10-28T04:15:58.435" v="12" actId="14100"/>
        <pc:sldMkLst>
          <pc:docMk/>
          <pc:sldMk cId="1986294480" sldId="619"/>
        </pc:sldMkLst>
        <pc:spChg chg="mod">
          <ac:chgData name="Stewart Gale" userId="3647ddd2-6040-41ae-a96d-232c23482af8" providerId="ADAL" clId="{ADDBF2C4-AD8D-4E1D-8386-BD3D3561C83C}" dt="2025-10-28T04:15:58.435" v="12" actId="14100"/>
          <ac:spMkLst>
            <pc:docMk/>
            <pc:sldMk cId="1986294480" sldId="619"/>
            <ac:spMk id="3" creationId="{A23E899D-8F92-276B-62BA-B1D6A79C7E46}"/>
          </ac:spMkLst>
        </pc:spChg>
        <pc:spChg chg="mod">
          <ac:chgData name="Stewart Gale" userId="3647ddd2-6040-41ae-a96d-232c23482af8" providerId="ADAL" clId="{ADDBF2C4-AD8D-4E1D-8386-BD3D3561C83C}" dt="2025-10-28T04:15:45.441" v="8" actId="20577"/>
          <ac:spMkLst>
            <pc:docMk/>
            <pc:sldMk cId="1986294480" sldId="619"/>
            <ac:spMk id="4" creationId="{68805F01-C908-29EE-88E1-630055054C99}"/>
          </ac:spMkLst>
        </pc:spChg>
      </pc:sldChg>
      <pc:sldChg chg="modSp">
        <pc:chgData name="Stewart Gale" userId="3647ddd2-6040-41ae-a96d-232c23482af8" providerId="ADAL" clId="{ADDBF2C4-AD8D-4E1D-8386-BD3D3561C83C}" dt="2025-10-28T04:16:28.644" v="15" actId="20577"/>
        <pc:sldMkLst>
          <pc:docMk/>
          <pc:sldMk cId="3553079972" sldId="620"/>
        </pc:sldMkLst>
        <pc:spChg chg="mod">
          <ac:chgData name="Stewart Gale" userId="3647ddd2-6040-41ae-a96d-232c23482af8" providerId="ADAL" clId="{ADDBF2C4-AD8D-4E1D-8386-BD3D3561C83C}" dt="2025-10-28T04:16:28.644" v="15" actId="20577"/>
          <ac:spMkLst>
            <pc:docMk/>
            <pc:sldMk cId="3553079972" sldId="620"/>
            <ac:spMk id="4" creationId="{68805F01-C908-29EE-88E1-630055054C99}"/>
          </ac:spMkLst>
        </pc:spChg>
      </pc:sldChg>
    </pc:docChg>
  </pc:docChgLst>
  <pc:docChgLst>
    <pc:chgData name="Stewart Gale" userId="3647ddd2-6040-41ae-a96d-232c23482af8" providerId="ADAL" clId="{9BD24C6D-2222-482E-AF1A-FBEB3CF30045}"/>
    <pc:docChg chg="undo custSel addSld delSld modSld sldOrd">
      <pc:chgData name="Stewart Gale" userId="3647ddd2-6040-41ae-a96d-232c23482af8" providerId="ADAL" clId="{9BD24C6D-2222-482E-AF1A-FBEB3CF30045}" dt="2022-12-08T07:20:40.808" v="879" actId="20577"/>
      <pc:docMkLst>
        <pc:docMk/>
      </pc:docMkLst>
      <pc:sldChg chg="modSp mod">
        <pc:chgData name="Stewart Gale" userId="3647ddd2-6040-41ae-a96d-232c23482af8" providerId="ADAL" clId="{9BD24C6D-2222-482E-AF1A-FBEB3CF30045}" dt="2022-11-22T10:11:02.574" v="216" actId="207"/>
        <pc:sldMkLst>
          <pc:docMk/>
          <pc:sldMk cId="3561205992" sldId="587"/>
        </pc:sldMkLst>
      </pc:sldChg>
      <pc:sldChg chg="addSp modSp mod modAnim">
        <pc:chgData name="Stewart Gale" userId="3647ddd2-6040-41ae-a96d-232c23482af8" providerId="ADAL" clId="{9BD24C6D-2222-482E-AF1A-FBEB3CF30045}" dt="2022-11-23T04:40:13.202" v="578" actId="20577"/>
        <pc:sldMkLst>
          <pc:docMk/>
          <pc:sldMk cId="2507344600" sldId="594"/>
        </pc:sldMkLst>
      </pc:sldChg>
      <pc:sldChg chg="modSp mod">
        <pc:chgData name="Stewart Gale" userId="3647ddd2-6040-41ae-a96d-232c23482af8" providerId="ADAL" clId="{9BD24C6D-2222-482E-AF1A-FBEB3CF30045}" dt="2022-11-22T10:11:28.560" v="218" actId="1076"/>
        <pc:sldMkLst>
          <pc:docMk/>
          <pc:sldMk cId="3067806719" sldId="596"/>
        </pc:sldMkLst>
      </pc:sldChg>
      <pc:sldChg chg="modSp add mod">
        <pc:chgData name="Stewart Gale" userId="3647ddd2-6040-41ae-a96d-232c23482af8" providerId="ADAL" clId="{9BD24C6D-2222-482E-AF1A-FBEB3CF30045}" dt="2022-11-22T10:15:46.169" v="256" actId="20577"/>
        <pc:sldMkLst>
          <pc:docMk/>
          <pc:sldMk cId="764295314" sldId="597"/>
        </pc:sldMkLst>
      </pc:sldChg>
      <pc:sldChg chg="modSp mod">
        <pc:chgData name="Stewart Gale" userId="3647ddd2-6040-41ae-a96d-232c23482af8" providerId="ADAL" clId="{9BD24C6D-2222-482E-AF1A-FBEB3CF30045}" dt="2021-11-02T17:46:00.902" v="4" actId="404"/>
        <pc:sldMkLst>
          <pc:docMk/>
          <pc:sldMk cId="813467484" sldId="598"/>
        </pc:sldMkLst>
      </pc:sldChg>
      <pc:sldChg chg="addSp delSp modSp add del mod">
        <pc:chgData name="Stewart Gale" userId="3647ddd2-6040-41ae-a96d-232c23482af8" providerId="ADAL" clId="{9BD24C6D-2222-482E-AF1A-FBEB3CF30045}" dt="2022-12-08T07:19:43.049" v="878" actId="47"/>
        <pc:sldMkLst>
          <pc:docMk/>
          <pc:sldMk cId="174589789" sldId="599"/>
        </pc:sldMkLst>
      </pc:sldChg>
      <pc:sldChg chg="addSp delSp modSp add mod">
        <pc:chgData name="Stewart Gale" userId="3647ddd2-6040-41ae-a96d-232c23482af8" providerId="ADAL" clId="{9BD24C6D-2222-482E-AF1A-FBEB3CF30045}" dt="2022-11-22T10:16:03.862" v="258"/>
        <pc:sldMkLst>
          <pc:docMk/>
          <pc:sldMk cId="2014553982" sldId="600"/>
        </pc:sldMkLst>
      </pc:sldChg>
      <pc:sldChg chg="addSp delSp modSp add mod">
        <pc:chgData name="Stewart Gale" userId="3647ddd2-6040-41ae-a96d-232c23482af8" providerId="ADAL" clId="{9BD24C6D-2222-482E-AF1A-FBEB3CF30045}" dt="2022-12-08T07:19:40.554" v="877" actId="20577"/>
        <pc:sldMkLst>
          <pc:docMk/>
          <pc:sldMk cId="1797627065" sldId="601"/>
        </pc:sldMkLst>
      </pc:sldChg>
      <pc:sldChg chg="addSp delSp modSp add mod">
        <pc:chgData name="Stewart Gale" userId="3647ddd2-6040-41ae-a96d-232c23482af8" providerId="ADAL" clId="{9BD24C6D-2222-482E-AF1A-FBEB3CF30045}" dt="2022-11-22T10:16:16.427" v="260"/>
        <pc:sldMkLst>
          <pc:docMk/>
          <pc:sldMk cId="3999122553" sldId="602"/>
        </pc:sldMkLst>
      </pc:sldChg>
      <pc:sldChg chg="add del">
        <pc:chgData name="Stewart Gale" userId="3647ddd2-6040-41ae-a96d-232c23482af8" providerId="ADAL" clId="{9BD24C6D-2222-482E-AF1A-FBEB3CF30045}" dt="2022-11-22T07:35:46.393" v="73" actId="47"/>
        <pc:sldMkLst>
          <pc:docMk/>
          <pc:sldMk cId="4053863108" sldId="603"/>
        </pc:sldMkLst>
      </pc:sldChg>
      <pc:sldChg chg="add del">
        <pc:chgData name="Stewart Gale" userId="3647ddd2-6040-41ae-a96d-232c23482af8" providerId="ADAL" clId="{9BD24C6D-2222-482E-AF1A-FBEB3CF30045}" dt="2022-11-22T07:35:49.777" v="74" actId="47"/>
        <pc:sldMkLst>
          <pc:docMk/>
          <pc:sldMk cId="3691467110" sldId="604"/>
        </pc:sldMkLst>
      </pc:sldChg>
      <pc:sldChg chg="add del">
        <pc:chgData name="Stewart Gale" userId="3647ddd2-6040-41ae-a96d-232c23482af8" providerId="ADAL" clId="{9BD24C6D-2222-482E-AF1A-FBEB3CF30045}" dt="2022-11-22T07:35:51.102" v="75" actId="47"/>
        <pc:sldMkLst>
          <pc:docMk/>
          <pc:sldMk cId="3415822939" sldId="605"/>
        </pc:sldMkLst>
      </pc:sldChg>
      <pc:sldChg chg="add del">
        <pc:chgData name="Stewart Gale" userId="3647ddd2-6040-41ae-a96d-232c23482af8" providerId="ADAL" clId="{9BD24C6D-2222-482E-AF1A-FBEB3CF30045}" dt="2022-11-22T07:35:56.548" v="76" actId="47"/>
        <pc:sldMkLst>
          <pc:docMk/>
          <pc:sldMk cId="1611451152" sldId="606"/>
        </pc:sldMkLst>
      </pc:sldChg>
      <pc:sldChg chg="addSp delSp modSp add mod">
        <pc:chgData name="Stewart Gale" userId="3647ddd2-6040-41ae-a96d-232c23482af8" providerId="ADAL" clId="{9BD24C6D-2222-482E-AF1A-FBEB3CF30045}" dt="2022-11-22T07:39:06.082" v="129" actId="1076"/>
        <pc:sldMkLst>
          <pc:docMk/>
          <pc:sldMk cId="4287218764" sldId="607"/>
        </pc:sldMkLst>
      </pc:sldChg>
      <pc:sldChg chg="modSp add mod ord">
        <pc:chgData name="Stewart Gale" userId="3647ddd2-6040-41ae-a96d-232c23482af8" providerId="ADAL" clId="{9BD24C6D-2222-482E-AF1A-FBEB3CF30045}" dt="2022-11-22T10:16:23.452" v="261"/>
        <pc:sldMkLst>
          <pc:docMk/>
          <pc:sldMk cId="4131089129" sldId="608"/>
        </pc:sldMkLst>
      </pc:sldChg>
      <pc:sldChg chg="addSp delSp modSp add mod">
        <pc:chgData name="Stewart Gale" userId="3647ddd2-6040-41ae-a96d-232c23482af8" providerId="ADAL" clId="{9BD24C6D-2222-482E-AF1A-FBEB3CF30045}" dt="2022-11-22T10:16:30.653" v="262"/>
        <pc:sldMkLst>
          <pc:docMk/>
          <pc:sldMk cId="3003705185" sldId="609"/>
        </pc:sldMkLst>
      </pc:sldChg>
      <pc:sldChg chg="modSp add mod">
        <pc:chgData name="Stewart Gale" userId="3647ddd2-6040-41ae-a96d-232c23482af8" providerId="ADAL" clId="{9BD24C6D-2222-482E-AF1A-FBEB3CF30045}" dt="2022-12-08T07:20:40.808" v="879" actId="20577"/>
        <pc:sldMkLst>
          <pc:docMk/>
          <pc:sldMk cId="4097143588" sldId="610"/>
        </pc:sldMkLst>
      </pc:sldChg>
      <pc:sldChg chg="modSp add mod ord">
        <pc:chgData name="Stewart Gale" userId="3647ddd2-6040-41ae-a96d-232c23482af8" providerId="ADAL" clId="{9BD24C6D-2222-482E-AF1A-FBEB3CF30045}" dt="2022-11-22T10:16:35.557" v="263"/>
        <pc:sldMkLst>
          <pc:docMk/>
          <pc:sldMk cId="3173392005" sldId="611"/>
        </pc:sldMkLst>
      </pc:sldChg>
      <pc:sldChg chg="addSp modSp new del mod">
        <pc:chgData name="Stewart Gale" userId="3647ddd2-6040-41ae-a96d-232c23482af8" providerId="ADAL" clId="{9BD24C6D-2222-482E-AF1A-FBEB3CF30045}" dt="2022-11-23T04:42:31.908" v="581" actId="47"/>
        <pc:sldMkLst>
          <pc:docMk/>
          <pc:sldMk cId="2979525227" sldId="612"/>
        </pc:sldMkLst>
      </pc:sldChg>
      <pc:sldChg chg="addSp modSp add del mod">
        <pc:chgData name="Stewart Gale" userId="3647ddd2-6040-41ae-a96d-232c23482af8" providerId="ADAL" clId="{9BD24C6D-2222-482E-AF1A-FBEB3CF30045}" dt="2022-11-23T04:42:30.829" v="579" actId="47"/>
        <pc:sldMkLst>
          <pc:docMk/>
          <pc:sldMk cId="2975240504" sldId="613"/>
        </pc:sldMkLst>
      </pc:sldChg>
      <pc:sldChg chg="addSp delSp modSp new del mod ord">
        <pc:chgData name="Stewart Gale" userId="3647ddd2-6040-41ae-a96d-232c23482af8" providerId="ADAL" clId="{9BD24C6D-2222-482E-AF1A-FBEB3CF30045}" dt="2022-11-23T04:42:31.178" v="580" actId="47"/>
        <pc:sldMkLst>
          <pc:docMk/>
          <pc:sldMk cId="3130806755" sldId="614"/>
        </pc:sldMkLst>
      </pc:sldChg>
      <pc:sldChg chg="addSp delSp modSp new del mod">
        <pc:chgData name="Stewart Gale" userId="3647ddd2-6040-41ae-a96d-232c23482af8" providerId="ADAL" clId="{9BD24C6D-2222-482E-AF1A-FBEB3CF30045}" dt="2022-11-22T10:21:22.295" v="316" actId="47"/>
        <pc:sldMkLst>
          <pc:docMk/>
          <pc:sldMk cId="1483141269" sldId="615"/>
        </pc:sldMkLst>
      </pc:sldChg>
      <pc:sldChg chg="addSp delSp modSp add mod delAnim modAnim">
        <pc:chgData name="Stewart Gale" userId="3647ddd2-6040-41ae-a96d-232c23482af8" providerId="ADAL" clId="{9BD24C6D-2222-482E-AF1A-FBEB3CF30045}" dt="2022-11-23T04:37:54.022" v="535" actId="20577"/>
        <pc:sldMkLst>
          <pc:docMk/>
          <pc:sldMk cId="3564813683" sldId="615"/>
        </pc:sldMkLst>
      </pc:sldChg>
      <pc:sldChg chg="addSp delSp modSp new mod ord modAnim">
        <pc:chgData name="Stewart Gale" userId="3647ddd2-6040-41ae-a96d-232c23482af8" providerId="ADAL" clId="{9BD24C6D-2222-482E-AF1A-FBEB3CF30045}" dt="2022-11-23T06:27:51.320" v="876"/>
        <pc:sldMkLst>
          <pc:docMk/>
          <pc:sldMk cId="4266421672" sldId="616"/>
        </pc:sldMkLst>
      </pc:sldChg>
    </pc:docChg>
  </pc:docChgLst>
  <pc:docChgLst>
    <pc:chgData name="Stewart Gale" userId="3647ddd2-6040-41ae-a96d-232c23482af8" providerId="ADAL" clId="{F432E628-63A8-46D4-B0CF-B0E1A7C461CB}"/>
    <pc:docChg chg="undo custSel addSld delSld modSld modMainMaster modNotesMaster">
      <pc:chgData name="Stewart Gale" userId="3647ddd2-6040-41ae-a96d-232c23482af8" providerId="ADAL" clId="{F432E628-63A8-46D4-B0CF-B0E1A7C461CB}" dt="2023-11-13T09:37:02.354" v="583" actId="14100"/>
      <pc:docMkLst>
        <pc:docMk/>
      </pc:docMkLst>
      <pc:sldChg chg="addSp delSp modSp mod modAnim">
        <pc:chgData name="Stewart Gale" userId="3647ddd2-6040-41ae-a96d-232c23482af8" providerId="ADAL" clId="{F432E628-63A8-46D4-B0CF-B0E1A7C461CB}" dt="2023-11-11T07:24:53.405" v="515" actId="207"/>
        <pc:sldMkLst>
          <pc:docMk/>
          <pc:sldMk cId="3561205992" sldId="587"/>
        </pc:sldMkLst>
      </pc:sldChg>
      <pc:sldChg chg="delSp modSp mod modAnim">
        <pc:chgData name="Stewart Gale" userId="3647ddd2-6040-41ae-a96d-232c23482af8" providerId="ADAL" clId="{F432E628-63A8-46D4-B0CF-B0E1A7C461CB}" dt="2023-11-11T07:16:28.011" v="456"/>
        <pc:sldMkLst>
          <pc:docMk/>
          <pc:sldMk cId="1594185676" sldId="588"/>
        </pc:sldMkLst>
      </pc:sldChg>
      <pc:sldChg chg="addSp delSp modSp mod">
        <pc:chgData name="Stewart Gale" userId="3647ddd2-6040-41ae-a96d-232c23482af8" providerId="ADAL" clId="{F432E628-63A8-46D4-B0CF-B0E1A7C461CB}" dt="2023-11-11T07:23:14.304" v="512" actId="1076"/>
        <pc:sldMkLst>
          <pc:docMk/>
          <pc:sldMk cId="2087222365" sldId="593"/>
        </pc:sldMkLst>
      </pc:sldChg>
      <pc:sldChg chg="addSp delSp modSp mod delAnim modAnim">
        <pc:chgData name="Stewart Gale" userId="3647ddd2-6040-41ae-a96d-232c23482af8" providerId="ADAL" clId="{F432E628-63A8-46D4-B0CF-B0E1A7C461CB}" dt="2023-11-11T07:25:20.946" v="522" actId="207"/>
        <pc:sldMkLst>
          <pc:docMk/>
          <pc:sldMk cId="2507344600" sldId="594"/>
        </pc:sldMkLst>
      </pc:sldChg>
      <pc:sldChg chg="addSp delSp modSp mod delAnim modAnim">
        <pc:chgData name="Stewart Gale" userId="3647ddd2-6040-41ae-a96d-232c23482af8" providerId="ADAL" clId="{F432E628-63A8-46D4-B0CF-B0E1A7C461CB}" dt="2023-11-13T04:31:13.733" v="561" actId="20577"/>
        <pc:sldMkLst>
          <pc:docMk/>
          <pc:sldMk cId="3067806719" sldId="596"/>
        </pc:sldMkLst>
      </pc:sldChg>
      <pc:sldChg chg="delSp modSp mod">
        <pc:chgData name="Stewart Gale" userId="3647ddd2-6040-41ae-a96d-232c23482af8" providerId="ADAL" clId="{F432E628-63A8-46D4-B0CF-B0E1A7C461CB}" dt="2023-11-11T07:18:28.440" v="464" actId="403"/>
        <pc:sldMkLst>
          <pc:docMk/>
          <pc:sldMk cId="764295314" sldId="597"/>
        </pc:sldMkLst>
      </pc:sldChg>
      <pc:sldChg chg="delSp modSp mod">
        <pc:chgData name="Stewart Gale" userId="3647ddd2-6040-41ae-a96d-232c23482af8" providerId="ADAL" clId="{F432E628-63A8-46D4-B0CF-B0E1A7C461CB}" dt="2023-07-23T06:48:43.610" v="16" actId="1076"/>
        <pc:sldMkLst>
          <pc:docMk/>
          <pc:sldMk cId="813467484" sldId="598"/>
        </pc:sldMkLst>
      </pc:sldChg>
      <pc:sldChg chg="addSp delSp modSp mod">
        <pc:chgData name="Stewart Gale" userId="3647ddd2-6040-41ae-a96d-232c23482af8" providerId="ADAL" clId="{F432E628-63A8-46D4-B0CF-B0E1A7C461CB}" dt="2023-07-23T06:53:15.412" v="80" actId="113"/>
        <pc:sldMkLst>
          <pc:docMk/>
          <pc:sldMk cId="2014553982" sldId="600"/>
        </pc:sldMkLst>
      </pc:sldChg>
      <pc:sldChg chg="addSp delSp modSp mod">
        <pc:chgData name="Stewart Gale" userId="3647ddd2-6040-41ae-a96d-232c23482af8" providerId="ADAL" clId="{F432E628-63A8-46D4-B0CF-B0E1A7C461CB}" dt="2023-11-11T07:18:35.966" v="465" actId="403"/>
        <pc:sldMkLst>
          <pc:docMk/>
          <pc:sldMk cId="1797627065" sldId="601"/>
        </pc:sldMkLst>
      </pc:sldChg>
      <pc:sldChg chg="addSp delSp modSp mod">
        <pc:chgData name="Stewart Gale" userId="3647ddd2-6040-41ae-a96d-232c23482af8" providerId="ADAL" clId="{F432E628-63A8-46D4-B0CF-B0E1A7C461CB}" dt="2023-07-23T06:54:48.530" v="111" actId="1076"/>
        <pc:sldMkLst>
          <pc:docMk/>
          <pc:sldMk cId="3999122553" sldId="602"/>
        </pc:sldMkLst>
      </pc:sldChg>
      <pc:sldChg chg="addSp delSp modSp mod">
        <pc:chgData name="Stewart Gale" userId="3647ddd2-6040-41ae-a96d-232c23482af8" providerId="ADAL" clId="{F432E628-63A8-46D4-B0CF-B0E1A7C461CB}" dt="2023-11-11T07:19:14.629" v="468" actId="1076"/>
        <pc:sldMkLst>
          <pc:docMk/>
          <pc:sldMk cId="4287218764" sldId="607"/>
        </pc:sldMkLst>
      </pc:sldChg>
      <pc:sldChg chg="addSp delSp modSp mod">
        <pc:chgData name="Stewart Gale" userId="3647ddd2-6040-41ae-a96d-232c23482af8" providerId="ADAL" clId="{F432E628-63A8-46D4-B0CF-B0E1A7C461CB}" dt="2023-07-23T06:55:28.539" v="123" actId="1076"/>
        <pc:sldMkLst>
          <pc:docMk/>
          <pc:sldMk cId="4131089129" sldId="608"/>
        </pc:sldMkLst>
      </pc:sldChg>
      <pc:sldChg chg="addSp delSp modSp mod">
        <pc:chgData name="Stewart Gale" userId="3647ddd2-6040-41ae-a96d-232c23482af8" providerId="ADAL" clId="{F432E628-63A8-46D4-B0CF-B0E1A7C461CB}" dt="2023-07-23T06:56:26.384" v="139" actId="113"/>
        <pc:sldMkLst>
          <pc:docMk/>
          <pc:sldMk cId="3003705185" sldId="609"/>
        </pc:sldMkLst>
      </pc:sldChg>
      <pc:sldChg chg="addSp delSp modSp mod">
        <pc:chgData name="Stewart Gale" userId="3647ddd2-6040-41ae-a96d-232c23482af8" providerId="ADAL" clId="{F432E628-63A8-46D4-B0CF-B0E1A7C461CB}" dt="2023-11-11T07:20:03.925" v="478" actId="20577"/>
        <pc:sldMkLst>
          <pc:docMk/>
          <pc:sldMk cId="4097143588" sldId="610"/>
        </pc:sldMkLst>
      </pc:sldChg>
      <pc:sldChg chg="addSp delSp modSp mod">
        <pc:chgData name="Stewart Gale" userId="3647ddd2-6040-41ae-a96d-232c23482af8" providerId="ADAL" clId="{F432E628-63A8-46D4-B0CF-B0E1A7C461CB}" dt="2023-11-11T07:19:25.265" v="469" actId="403"/>
        <pc:sldMkLst>
          <pc:docMk/>
          <pc:sldMk cId="3173392005" sldId="611"/>
        </pc:sldMkLst>
      </pc:sldChg>
      <pc:sldChg chg="addSp delSp modSp mod delAnim modAnim">
        <pc:chgData name="Stewart Gale" userId="3647ddd2-6040-41ae-a96d-232c23482af8" providerId="ADAL" clId="{F432E628-63A8-46D4-B0CF-B0E1A7C461CB}" dt="2023-11-13T09:36:18.184" v="576" actId="1076"/>
        <pc:sldMkLst>
          <pc:docMk/>
          <pc:sldMk cId="3564813683" sldId="615"/>
        </pc:sldMkLst>
      </pc:sldChg>
      <pc:sldChg chg="addSp delSp modSp mod delAnim modAnim">
        <pc:chgData name="Stewart Gale" userId="3647ddd2-6040-41ae-a96d-232c23482af8" providerId="ADAL" clId="{F432E628-63A8-46D4-B0CF-B0E1A7C461CB}" dt="2023-11-11T07:27:03.969" v="546" actId="1076"/>
        <pc:sldMkLst>
          <pc:docMk/>
          <pc:sldMk cId="4266421672" sldId="616"/>
        </pc:sldMkLst>
      </pc:sldChg>
      <pc:sldChg chg="addSp modSp new del mod">
        <pc:chgData name="Stewart Gale" userId="3647ddd2-6040-41ae-a96d-232c23482af8" providerId="ADAL" clId="{F432E628-63A8-46D4-B0CF-B0E1A7C461CB}" dt="2023-07-23T07:22:00.025" v="450" actId="47"/>
        <pc:sldMkLst>
          <pc:docMk/>
          <pc:sldMk cId="2417707554" sldId="617"/>
        </pc:sldMkLst>
      </pc:sldChg>
      <pc:sldChg chg="addSp modSp new del mod">
        <pc:chgData name="Stewart Gale" userId="3647ddd2-6040-41ae-a96d-232c23482af8" providerId="ADAL" clId="{F432E628-63A8-46D4-B0CF-B0E1A7C461CB}" dt="2023-07-23T07:21:58.751" v="449" actId="47"/>
        <pc:sldMkLst>
          <pc:docMk/>
          <pc:sldMk cId="1695204326" sldId="618"/>
        </pc:sldMkLst>
      </pc:sldChg>
      <pc:sldChg chg="delSp modSp mod delAnim">
        <pc:chgData name="Stewart Gale" userId="3647ddd2-6040-41ae-a96d-232c23482af8" providerId="ADAL" clId="{F432E628-63A8-46D4-B0CF-B0E1A7C461CB}" dt="2023-11-13T09:37:02.354" v="583" actId="14100"/>
        <pc:sldMkLst>
          <pc:docMk/>
          <pc:sldMk cId="3729447149" sldId="618"/>
        </pc:sldMkLst>
      </pc:sldChg>
      <pc:sldChg chg="addSp delSp modSp add del mod">
        <pc:chgData name="Stewart Gale" userId="3647ddd2-6040-41ae-a96d-232c23482af8" providerId="ADAL" clId="{F432E628-63A8-46D4-B0CF-B0E1A7C461CB}" dt="2023-07-23T07:21:58.270" v="448" actId="47"/>
        <pc:sldMkLst>
          <pc:docMk/>
          <pc:sldMk cId="4004015717" sldId="619"/>
        </pc:sldMkLst>
      </pc:sldChg>
      <pc:sldMasterChg chg="modSp modSldLayout">
        <pc:chgData name="Stewart Gale" userId="3647ddd2-6040-41ae-a96d-232c23482af8" providerId="ADAL" clId="{F432E628-63A8-46D4-B0CF-B0E1A7C461CB}" dt="2023-07-23T06:47:49.899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F432E628-63A8-46D4-B0CF-B0E1A7C461CB}" dt="2023-07-23T06:47:49.899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F432E628-63A8-46D4-B0CF-B0E1A7C461CB}" dt="2023-07-23T06:47:49.899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F432E628-63A8-46D4-B0CF-B0E1A7C461CB}" dt="2023-07-23T06:47:49.899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F432E628-63A8-46D4-B0CF-B0E1A7C461CB}" dt="2023-07-23T06:47:49.899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F432E628-63A8-46D4-B0CF-B0E1A7C461CB}" dt="2023-07-23T06:47:49.899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F432E628-63A8-46D4-B0CF-B0E1A7C461CB}" dt="2023-07-23T06:47:49.899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F432E628-63A8-46D4-B0CF-B0E1A7C461CB}" dt="2023-07-23T06:47:49.899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99C96-312D-4B80-9F3E-3ABF357284EA}" type="datetimeFigureOut">
              <a:rPr lang="en-GB" smtClean="0"/>
              <a:t>28/10/2025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757C3-C617-4D4D-8724-790EDD2746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943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0.png"/><Relationship Id="rId7" Type="http://schemas.openxmlformats.org/officeDocument/2006/relationships/image" Target="../media/image3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3.png"/><Relationship Id="rId7" Type="http://schemas.openxmlformats.org/officeDocument/2006/relationships/image" Target="../media/image6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572" y="25360"/>
            <a:ext cx="914285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 </a:t>
            </a:r>
          </a:p>
          <a:p>
            <a:pPr algn="ctr"/>
            <a:r>
              <a:rPr lang="en-GB" sz="9600" b="1" dirty="0"/>
              <a:t>Quotient Rule</a:t>
            </a:r>
          </a:p>
          <a:p>
            <a:pPr algn="ctr"/>
            <a:endParaRPr lang="en-GB" sz="4000" dirty="0"/>
          </a:p>
          <a:p>
            <a:pPr algn="ctr"/>
            <a:r>
              <a:rPr lang="en-GB" sz="9600" dirty="0"/>
              <a:t>Chapter 9 </a:t>
            </a:r>
          </a:p>
          <a:p>
            <a:pPr algn="ctr"/>
            <a:r>
              <a:rPr lang="en-GB" sz="9600" dirty="0"/>
              <a:t>(Part 5 of 10)</a:t>
            </a:r>
          </a:p>
        </p:txBody>
      </p:sp>
    </p:spTree>
    <p:extLst>
      <p:ext uri="{BB962C8B-B14F-4D97-AF65-F5344CB8AC3E}">
        <p14:creationId xmlns:p14="http://schemas.microsoft.com/office/powerpoint/2010/main" val="813467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659396" y="4649941"/>
            <a:ext cx="110172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Product and 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36839B-B4FF-4AD9-B454-F05E7CE712DA}"/>
                  </a:ext>
                </a:extLst>
              </p:cNvPr>
              <p:cNvSpPr txBox="1"/>
              <p:nvPr/>
            </p:nvSpPr>
            <p:spPr>
              <a:xfrm>
                <a:off x="2423592" y="1484784"/>
                <a:ext cx="7056784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GB" sz="13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38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3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3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36839B-B4FF-4AD9-B454-F05E7CE71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484784"/>
                <a:ext cx="7056784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82E4847-E79B-2836-BD49-F64D409334DB}"/>
              </a:ext>
            </a:extLst>
          </p:cNvPr>
          <p:cNvSpPr txBox="1"/>
          <p:nvPr/>
        </p:nvSpPr>
        <p:spPr>
          <a:xfrm>
            <a:off x="263352" y="188640"/>
            <a:ext cx="1180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Product or Chain or Quotient?</a:t>
            </a:r>
          </a:p>
        </p:txBody>
      </p:sp>
    </p:spTree>
    <p:extLst>
      <p:ext uri="{BB962C8B-B14F-4D97-AF65-F5344CB8AC3E}">
        <p14:creationId xmlns:p14="http://schemas.microsoft.com/office/powerpoint/2010/main" val="317339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659396" y="4941168"/>
            <a:ext cx="108732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Quotient and 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B26F5A-E760-4D67-9ECE-6888BFFC5FB3}"/>
                  </a:ext>
                </a:extLst>
              </p:cNvPr>
              <p:cNvSpPr txBox="1"/>
              <p:nvPr/>
            </p:nvSpPr>
            <p:spPr>
              <a:xfrm>
                <a:off x="3575720" y="1388969"/>
                <a:ext cx="4824536" cy="2809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8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8800" b="0" i="1" smtClean="0">
                                  <a:latin typeface="Cambria Math" panose="02040503050406030204" pitchFamily="18" charset="0"/>
                                </a:rPr>
                                <m:t>+5)</m:t>
                              </m:r>
                            </m:e>
                            <m:sup>
                              <m:r>
                                <a:rPr lang="en-US" sz="8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func>
                            <m:funcPr>
                              <m:ctrlPr>
                                <a:rPr lang="en-US" sz="8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8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8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B26F5A-E760-4D67-9ECE-6888BFFC5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1388969"/>
                <a:ext cx="4824536" cy="2809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63AD57C-263C-7279-D68E-3FF925165991}"/>
              </a:ext>
            </a:extLst>
          </p:cNvPr>
          <p:cNvSpPr txBox="1"/>
          <p:nvPr/>
        </p:nvSpPr>
        <p:spPr>
          <a:xfrm>
            <a:off x="263352" y="188640"/>
            <a:ext cx="1180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Product or Chain or Quotient?</a:t>
            </a:r>
          </a:p>
        </p:txBody>
      </p:sp>
    </p:spTree>
    <p:extLst>
      <p:ext uri="{BB962C8B-B14F-4D97-AF65-F5344CB8AC3E}">
        <p14:creationId xmlns:p14="http://schemas.microsoft.com/office/powerpoint/2010/main" val="409714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EF16E26-E1D6-4477-B069-276A3A7F1252}"/>
              </a:ext>
            </a:extLst>
          </p:cNvPr>
          <p:cNvSpPr txBox="1"/>
          <p:nvPr/>
        </p:nvSpPr>
        <p:spPr>
          <a:xfrm>
            <a:off x="1991543" y="2047937"/>
            <a:ext cx="7776864" cy="12003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The Quotient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67408" y="3573016"/>
                <a:ext cx="10267041" cy="2979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8800" i="1" dirty="0">
                              <a:solidFill>
                                <a:srgbClr val="0000FF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8800" i="1" dirty="0"/>
                            <m:t>′</m:t>
                          </m:r>
                          <m:r>
                            <m:rPr>
                              <m:nor/>
                            </m:rPr>
                            <a:rPr lang="en-GB" sz="8800" dirty="0">
                              <a:solidFill>
                                <a:srgbClr val="0000FF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8800" i="1" dirty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8800" dirty="0">
                              <a:solidFill>
                                <a:srgbClr val="0000FF"/>
                              </a:solidFill>
                            </a:rPr>
                            <m:t>)</m:t>
                          </m:r>
                          <m:r>
                            <a:rPr lang="en-GB" sz="8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8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8800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8800" i="1" dirty="0">
                              <a:solidFill>
                                <a:srgbClr val="0000FF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8800" dirty="0">
                              <a:solidFill>
                                <a:srgbClr val="0000FF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8800" i="1" dirty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8800" dirty="0">
                              <a:solidFill>
                                <a:srgbClr val="0000FF"/>
                              </a:solidFill>
                            </a:rPr>
                            <m:t>)</m:t>
                          </m:r>
                          <m:r>
                            <a:rPr lang="en-GB" sz="8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8800" b="0" i="1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8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8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b="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88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8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88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sz="8800" b="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88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573016"/>
                <a:ext cx="10267041" cy="29796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7E4930-217B-7767-DFE7-8CA66A7CFEBC}"/>
                  </a:ext>
                </a:extLst>
              </p:cNvPr>
              <p:cNvSpPr txBox="1"/>
              <p:nvPr/>
            </p:nvSpPr>
            <p:spPr>
              <a:xfrm>
                <a:off x="2639616" y="116632"/>
                <a:ext cx="6096000" cy="1697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6000" i="1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GB" sz="6000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(</m:t>
                        </m:r>
                        <m:r>
                          <m:rPr>
                            <m:nor/>
                          </m:rPr>
                          <a:rPr lang="en-GB" sz="6000" i="1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6000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GB" sz="6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then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7E4930-217B-7767-DFE7-8CA66A7CF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116632"/>
                <a:ext cx="6096000" cy="1697324"/>
              </a:xfrm>
              <a:prstGeom prst="rect">
                <a:avLst/>
              </a:prstGeom>
              <a:blipFill>
                <a:blip r:embed="rId3"/>
                <a:stretch>
                  <a:fillRect b="-60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222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261557-D9A3-4F00-B398-7367BD1E0E06}"/>
                  </a:ext>
                </a:extLst>
              </p:cNvPr>
              <p:cNvSpPr txBox="1"/>
              <p:nvPr/>
            </p:nvSpPr>
            <p:spPr>
              <a:xfrm>
                <a:off x="346337" y="383131"/>
                <a:ext cx="5781206" cy="12892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If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 + 5</m:t>
                        </m:r>
                      </m:den>
                    </m:f>
                  </m:oMath>
                </a14:m>
                <a:r>
                  <a:rPr lang="en-GB" sz="5400" dirty="0"/>
                  <a:t>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261557-D9A3-4F00-B398-7367BD1E0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37" y="383131"/>
                <a:ext cx="5781206" cy="1289264"/>
              </a:xfrm>
              <a:prstGeom prst="rect">
                <a:avLst/>
              </a:prstGeom>
              <a:blipFill>
                <a:blip r:embed="rId2"/>
                <a:stretch>
                  <a:fillRect l="-1417" b="-80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630144" y="456613"/>
                <a:ext cx="5185137" cy="114230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144" y="456613"/>
                <a:ext cx="5185137" cy="11423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0170995"/>
                  </p:ext>
                </p:extLst>
              </p:nvPr>
            </p:nvGraphicFramePr>
            <p:xfrm>
              <a:off x="479376" y="2477872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4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4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4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en-GB" sz="4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0170995"/>
                  </p:ext>
                </p:extLst>
              </p:nvPr>
            </p:nvGraphicFramePr>
            <p:xfrm>
              <a:off x="479376" y="2477872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r="-100277" b="-9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r="-277" b="-956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073CCD-157A-4312-BBA8-9A798D7E97CE}"/>
                  </a:ext>
                </a:extLst>
              </p:cNvPr>
              <p:cNvSpPr txBox="1"/>
              <p:nvPr/>
            </p:nvSpPr>
            <p:spPr>
              <a:xfrm>
                <a:off x="6023991" y="2477872"/>
                <a:ext cx="5328593" cy="1502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073CCD-157A-4312-BBA8-9A798D7E9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1" y="2477872"/>
                <a:ext cx="5328593" cy="15021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067008" y="4725144"/>
                <a:ext cx="4338478" cy="1473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008" y="4725144"/>
                <a:ext cx="4338478" cy="14739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573511" y="4059803"/>
            <a:ext cx="4700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srgbClr val="FF0000"/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269255" y="3990040"/>
                <a:ext cx="582211" cy="753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400" baseline="30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255" y="3990040"/>
                <a:ext cx="582211" cy="7538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D20233-BC88-FE39-9260-26E70FA7B23F}"/>
              </a:ext>
            </a:extLst>
          </p:cNvPr>
          <p:cNvCxnSpPr>
            <a:cxnSpLocks/>
          </p:cNvCxnSpPr>
          <p:nvPr/>
        </p:nvCxnSpPr>
        <p:spPr>
          <a:xfrm>
            <a:off x="5459234" y="2276872"/>
            <a:ext cx="10202" cy="4104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20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261557-D9A3-4F00-B398-7367BD1E0E06}"/>
                  </a:ext>
                </a:extLst>
              </p:cNvPr>
              <p:cNvSpPr txBox="1"/>
              <p:nvPr/>
            </p:nvSpPr>
            <p:spPr>
              <a:xfrm>
                <a:off x="263352" y="358966"/>
                <a:ext cx="6368178" cy="131138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If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GB" sz="5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 dirty="0">
                                <a:latin typeface="Cambria Math" panose="02040503050406030204" pitchFamily="18" charset="0"/>
                              </a:rPr>
                              <m:t>(2</m:t>
                            </m:r>
                            <m:r>
                              <a:rPr lang="en-US" sz="54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5400" i="1" dirty="0">
                                <a:latin typeface="Cambria Math" panose="02040503050406030204" pitchFamily="18" charset="0"/>
                              </a:rPr>
                              <m:t>+5)</m:t>
                            </m:r>
                          </m:e>
                          <m:sup>
                            <m:r>
                              <a:rPr lang="en-US" sz="5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/>
                  <a:t>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261557-D9A3-4F00-B398-7367BD1E0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58966"/>
                <a:ext cx="6368178" cy="1311385"/>
              </a:xfrm>
              <a:prstGeom prst="rect">
                <a:avLst/>
              </a:prstGeom>
              <a:blipFill>
                <a:blip r:embed="rId2"/>
                <a:stretch>
                  <a:fillRect l="-92" b="-249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843295" y="419521"/>
                <a:ext cx="5185137" cy="114230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3295" y="419521"/>
                <a:ext cx="5185137" cy="11423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073CCD-157A-4312-BBA8-9A798D7E97CE}"/>
                  </a:ext>
                </a:extLst>
              </p:cNvPr>
              <p:cNvSpPr txBox="1"/>
              <p:nvPr/>
            </p:nvSpPr>
            <p:spPr>
              <a:xfrm>
                <a:off x="6089103" y="2209758"/>
                <a:ext cx="5451646" cy="1167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en-GB" sz="32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(2</m:t>
                              </m:r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+5)</m:t>
                              </m:r>
                            </m:e>
                            <m:sup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4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+5)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GB" sz="3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((2</m:t>
                                  </m:r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+5)</m:t>
                                  </m:r>
                                </m:e>
                                <m:sup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073CCD-157A-4312-BBA8-9A798D7E9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103" y="2209758"/>
                <a:ext cx="5451646" cy="11678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11CFBC-0FCA-8F4C-8085-2F78E9EDFFC4}"/>
                  </a:ext>
                </a:extLst>
              </p:cNvPr>
              <p:cNvSpPr txBox="1"/>
              <p:nvPr/>
            </p:nvSpPr>
            <p:spPr>
              <a:xfrm>
                <a:off x="6096000" y="3769471"/>
                <a:ext cx="5739678" cy="1135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[1(2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+5)−4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(2</m:t>
                              </m:r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+5)</m:t>
                              </m:r>
                            </m:e>
                            <m:sup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11CFBC-0FCA-8F4C-8085-2F78E9EDF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769471"/>
                <a:ext cx="5739678" cy="11353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3027F7-8B93-5278-D5D6-D350F551F480}"/>
                  </a:ext>
                </a:extLst>
              </p:cNvPr>
              <p:cNvSpPr txBox="1"/>
              <p:nvPr/>
            </p:nvSpPr>
            <p:spPr>
              <a:xfrm>
                <a:off x="6068142" y="5400524"/>
                <a:ext cx="3546875" cy="1114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5−2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(2</m:t>
                              </m:r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+5)</m:t>
                              </m:r>
                            </m:e>
                            <m:sup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3027F7-8B93-5278-D5D6-D350F551F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142" y="5400524"/>
                <a:ext cx="3546875" cy="11148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7539BF09-CE67-DFDA-0049-B8E52128B0C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7773872"/>
                  </p:ext>
                </p:extLst>
              </p:nvPr>
            </p:nvGraphicFramePr>
            <p:xfrm>
              <a:off x="474188" y="2446152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44216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44827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i="1" dirty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(2</m:t>
                                    </m:r>
                                    <m:r>
                                      <a:rPr lang="en-US" sz="4000" i="1" dirty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4000" i="1" dirty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+5)</m:t>
                                    </m:r>
                                  </m:e>
                                  <m:sup>
                                    <m:r>
                                      <a:rPr lang="en-US" sz="4000" i="1" dirty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7539BF09-CE67-DFDA-0049-B8E52128B0C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7773872"/>
                  </p:ext>
                </p:extLst>
              </p:nvPr>
            </p:nvGraphicFramePr>
            <p:xfrm>
              <a:off x="474188" y="2446152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44216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44827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25937" b="-9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79602" r="-249" b="-956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D6C89C8-546F-B123-74B9-A236C6FF3E4E}"/>
                  </a:ext>
                </a:extLst>
              </p:cNvPr>
              <p:cNvSpPr/>
              <p:nvPr/>
            </p:nvSpPr>
            <p:spPr>
              <a:xfrm>
                <a:off x="2567608" y="3990040"/>
                <a:ext cx="265959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US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+5)</m:t>
                      </m:r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D6C89C8-546F-B123-74B9-A236C6FF3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3990040"/>
                <a:ext cx="265959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0AEFCA2-B27F-966D-A0D1-5C9B5CB2ED4B}"/>
                  </a:ext>
                </a:extLst>
              </p:cNvPr>
              <p:cNvSpPr/>
              <p:nvPr/>
            </p:nvSpPr>
            <p:spPr>
              <a:xfrm>
                <a:off x="1269255" y="3990040"/>
                <a:ext cx="582211" cy="753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400" baseline="30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0AEFCA2-B27F-966D-A0D1-5C9B5CB2ED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255" y="3990040"/>
                <a:ext cx="582211" cy="7538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98ABD9-46F3-34B4-1828-EED5203BD13A}"/>
              </a:ext>
            </a:extLst>
          </p:cNvPr>
          <p:cNvCxnSpPr>
            <a:cxnSpLocks/>
          </p:cNvCxnSpPr>
          <p:nvPr/>
        </p:nvCxnSpPr>
        <p:spPr>
          <a:xfrm>
            <a:off x="5555652" y="2209758"/>
            <a:ext cx="10202" cy="4104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81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" grpId="0"/>
      <p:bldP spid="9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9238D8-C554-49FF-A889-4115AD8AB9A9}"/>
                  </a:ext>
                </a:extLst>
              </p:cNvPr>
              <p:cNvSpPr txBox="1"/>
              <p:nvPr/>
            </p:nvSpPr>
            <p:spPr>
              <a:xfrm>
                <a:off x="335360" y="455828"/>
                <a:ext cx="5760640" cy="116692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𝑖𝑓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8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9238D8-C554-49FF-A889-4115AD8AB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55828"/>
                <a:ext cx="5760640" cy="1166923"/>
              </a:xfrm>
              <a:prstGeom prst="rect">
                <a:avLst/>
              </a:prstGeom>
              <a:blipFill>
                <a:blip r:embed="rId2"/>
                <a:stretch>
                  <a:fillRect b="-691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591944" y="2060848"/>
                <a:ext cx="6233181" cy="13338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2060848"/>
                <a:ext cx="6233181" cy="13338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431702" y="453014"/>
                <a:ext cx="5177699" cy="113441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702" y="453014"/>
                <a:ext cx="5177699" cy="11344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1FE95C6-D9BA-6292-8B01-75C71AEF21FA}"/>
                  </a:ext>
                </a:extLst>
              </p:cNvPr>
              <p:cNvSpPr/>
              <p:nvPr/>
            </p:nvSpPr>
            <p:spPr>
              <a:xfrm>
                <a:off x="5597962" y="3815232"/>
                <a:ext cx="5372689" cy="1302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1FE95C6-D9BA-6292-8B01-75C71AEF21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962" y="3815232"/>
                <a:ext cx="5372689" cy="13022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547DF4C-B614-08C1-F878-398E8FC24D55}"/>
                  </a:ext>
                </a:extLst>
              </p:cNvPr>
              <p:cNvSpPr/>
              <p:nvPr/>
            </p:nvSpPr>
            <p:spPr>
              <a:xfrm>
                <a:off x="5663952" y="5388828"/>
                <a:ext cx="4412362" cy="114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547DF4C-B614-08C1-F878-398E8FC24D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5388828"/>
                <a:ext cx="4412362" cy="11441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C690F16E-D785-50FD-8E74-3290D63A91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0399349"/>
                  </p:ext>
                </p:extLst>
              </p:nvPr>
            </p:nvGraphicFramePr>
            <p:xfrm>
              <a:off x="479376" y="2477872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400" b="0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C690F16E-D785-50FD-8E74-3290D63A91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0399349"/>
                  </p:ext>
                </p:extLst>
              </p:nvPr>
            </p:nvGraphicFramePr>
            <p:xfrm>
              <a:off x="479376" y="2477872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277" b="-9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r="-277" b="-956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559296B-5D54-C367-49ED-880093AB6E6C}"/>
                  </a:ext>
                </a:extLst>
              </p:cNvPr>
              <p:cNvSpPr/>
              <p:nvPr/>
            </p:nvSpPr>
            <p:spPr>
              <a:xfrm>
                <a:off x="3084112" y="3952757"/>
                <a:ext cx="145321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559296B-5D54-C367-49ED-880093AB6E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4112" y="3952757"/>
                <a:ext cx="1453218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F1C3225-4DF6-23B3-59A4-2C391D139965}"/>
                  </a:ext>
                </a:extLst>
              </p:cNvPr>
              <p:cNvSpPr/>
              <p:nvPr/>
            </p:nvSpPr>
            <p:spPr>
              <a:xfrm>
                <a:off x="824968" y="3990040"/>
                <a:ext cx="1470787" cy="753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baseline="30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F1C3225-4DF6-23B3-59A4-2C391D1399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968" y="3990040"/>
                <a:ext cx="1470787" cy="7538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88219E9-BFD8-3840-E801-81A5CCCD8F05}"/>
              </a:ext>
            </a:extLst>
          </p:cNvPr>
          <p:cNvCxnSpPr>
            <a:cxnSpLocks/>
          </p:cNvCxnSpPr>
          <p:nvPr/>
        </p:nvCxnSpPr>
        <p:spPr>
          <a:xfrm>
            <a:off x="5198484" y="2285249"/>
            <a:ext cx="10202" cy="4104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34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903C5C-D18E-4C57-A3CB-4279738FF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88640"/>
            <a:ext cx="11221613" cy="15561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E65E4A-8165-4318-8F12-F4C3DBE9C7CF}"/>
                  </a:ext>
                </a:extLst>
              </p:cNvPr>
              <p:cNvSpPr txBox="1"/>
              <p:nvPr/>
            </p:nvSpPr>
            <p:spPr>
              <a:xfrm>
                <a:off x="5421756" y="2060848"/>
                <a:ext cx="6135217" cy="1203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−3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E65E4A-8165-4318-8F12-F4C3DBE9C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756" y="2060848"/>
                <a:ext cx="6135217" cy="1203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6E65E4A-8165-4318-8F12-F4C3DBE9C7CF}"/>
                  </a:ext>
                </a:extLst>
              </p:cNvPr>
              <p:cNvSpPr txBox="1"/>
              <p:nvPr/>
            </p:nvSpPr>
            <p:spPr>
              <a:xfrm>
                <a:off x="5519936" y="4149080"/>
                <a:ext cx="5215776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−3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6E65E4A-8165-4318-8F12-F4C3DBE9C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4149080"/>
                <a:ext cx="5215776" cy="11441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5360" y="1970598"/>
                <a:ext cx="4552593" cy="101104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GB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970598"/>
                <a:ext cx="4552593" cy="10110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D7ECC51-1E62-5A1D-411A-27E1B45850B3}"/>
              </a:ext>
            </a:extLst>
          </p:cNvPr>
          <p:cNvCxnSpPr>
            <a:cxnSpLocks/>
          </p:cNvCxnSpPr>
          <p:nvPr/>
        </p:nvCxnSpPr>
        <p:spPr>
          <a:xfrm>
            <a:off x="5198484" y="2285249"/>
            <a:ext cx="10202" cy="4104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321AF746-AE7A-16A5-8F51-11CC84C1C7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556467"/>
                  </p:ext>
                </p:extLst>
              </p:nvPr>
            </p:nvGraphicFramePr>
            <p:xfrm>
              <a:off x="328396" y="3419670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400" b="0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321AF746-AE7A-16A5-8F51-11CC84C1C75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556467"/>
                  </p:ext>
                </p:extLst>
              </p:nvPr>
            </p:nvGraphicFramePr>
            <p:xfrm>
              <a:off x="328396" y="3419670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r="-100277" b="-961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r="-277" b="-961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BAB6874-7C5C-2C9D-17DB-4B6C9005407E}"/>
                  </a:ext>
                </a:extLst>
              </p:cNvPr>
              <p:cNvSpPr/>
              <p:nvPr/>
            </p:nvSpPr>
            <p:spPr>
              <a:xfrm>
                <a:off x="3050568" y="4894555"/>
                <a:ext cx="121834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BAB6874-7C5C-2C9D-17DB-4B6C900540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568" y="4894555"/>
                <a:ext cx="1218346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BD6B26A-DC48-1597-28F6-1109E8051A6C}"/>
                  </a:ext>
                </a:extLst>
              </p:cNvPr>
              <p:cNvSpPr/>
              <p:nvPr/>
            </p:nvSpPr>
            <p:spPr>
              <a:xfrm>
                <a:off x="304731" y="4914297"/>
                <a:ext cx="203988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BD6B26A-DC48-1597-28F6-1109E8051A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31" y="4914297"/>
                <a:ext cx="2039889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780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086A45-12FF-C9EA-7582-97AF5906EF46}"/>
                  </a:ext>
                </a:extLst>
              </p:cNvPr>
              <p:cNvSpPr txBox="1"/>
              <p:nvPr/>
            </p:nvSpPr>
            <p:spPr>
              <a:xfrm>
                <a:off x="9264352" y="404664"/>
                <a:ext cx="2592288" cy="1355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086A45-12FF-C9EA-7582-97AF5906E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352" y="404664"/>
                <a:ext cx="2592288" cy="13553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44C8FFF-953F-936A-DEED-BBD5A2BC4596}"/>
                  </a:ext>
                </a:extLst>
              </p:cNvPr>
              <p:cNvSpPr txBox="1"/>
              <p:nvPr/>
            </p:nvSpPr>
            <p:spPr>
              <a:xfrm>
                <a:off x="7244661" y="2406971"/>
                <a:ext cx="4611979" cy="1203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−−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44C8FFF-953F-936A-DEED-BBD5A2BC4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4661" y="2406971"/>
                <a:ext cx="4611979" cy="1203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E5F524-7565-17BA-94B6-22ECB7E08C58}"/>
                  </a:ext>
                </a:extLst>
              </p:cNvPr>
              <p:cNvSpPr txBox="1"/>
              <p:nvPr/>
            </p:nvSpPr>
            <p:spPr>
              <a:xfrm>
                <a:off x="7208956" y="5603227"/>
                <a:ext cx="2696954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E5F524-7565-17BA-94B6-22ECB7E08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8956" y="5603227"/>
                <a:ext cx="2696954" cy="11441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8EE2043-60C2-CE55-C600-18F42FD94CAE}"/>
                  </a:ext>
                </a:extLst>
              </p:cNvPr>
              <p:cNvSpPr txBox="1"/>
              <p:nvPr/>
            </p:nvSpPr>
            <p:spPr>
              <a:xfrm>
                <a:off x="7147570" y="4019051"/>
                <a:ext cx="2832696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8EE2043-60C2-CE55-C600-18F42FD94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570" y="4019051"/>
                <a:ext cx="2832696" cy="11441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814E48-8EF2-EFF5-7C8F-CFFF33DA1F39}"/>
                  </a:ext>
                </a:extLst>
              </p:cNvPr>
              <p:cNvSpPr txBox="1"/>
              <p:nvPr/>
            </p:nvSpPr>
            <p:spPr>
              <a:xfrm>
                <a:off x="407368" y="227686"/>
                <a:ext cx="8651756" cy="189481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Show that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4800" dirty="0">
                    <a:solidFill>
                      <a:prstClr val="black"/>
                    </a:solidFill>
                  </a:rPr>
                  <a:t> differentiates to give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sec</m:t>
                            </m:r>
                          </m:e>
                          <m:sup>
                            <m:r>
                              <a:rPr lang="en-GB" sz="4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814E48-8EF2-EFF5-7C8F-CFFF33DA1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27686"/>
                <a:ext cx="8651756" cy="1894814"/>
              </a:xfrm>
              <a:prstGeom prst="rect">
                <a:avLst/>
              </a:prstGeom>
              <a:blipFill>
                <a:blip r:embed="rId6"/>
                <a:stretch>
                  <a:fillRect t="-2360" b="-35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39B1E44-8304-CCBA-54F1-7C4B084A1BF4}"/>
                  </a:ext>
                </a:extLst>
              </p:cNvPr>
              <p:cNvSpPr/>
              <p:nvPr/>
            </p:nvSpPr>
            <p:spPr>
              <a:xfrm>
                <a:off x="676555" y="2437813"/>
                <a:ext cx="5185137" cy="114230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39B1E44-8304-CCBA-54F1-7C4B084A1B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55" y="2437813"/>
                <a:ext cx="5185137" cy="11423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6C4445B-B73F-74ED-9C7A-110366BBEC44}"/>
              </a:ext>
            </a:extLst>
          </p:cNvPr>
          <p:cNvCxnSpPr>
            <a:cxnSpLocks/>
          </p:cNvCxnSpPr>
          <p:nvPr/>
        </p:nvCxnSpPr>
        <p:spPr>
          <a:xfrm>
            <a:off x="6330309" y="2525858"/>
            <a:ext cx="10202" cy="4104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46B07531-72A0-7A83-438C-407E1E50C4B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85705947"/>
                  </p:ext>
                </p:extLst>
              </p:nvPr>
            </p:nvGraphicFramePr>
            <p:xfrm>
              <a:off x="935089" y="4019051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400" b="0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4400" b="0" i="0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46B07531-72A0-7A83-438C-407E1E50C4B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85705947"/>
                  </p:ext>
                </p:extLst>
              </p:nvPr>
            </p:nvGraphicFramePr>
            <p:xfrm>
              <a:off x="935089" y="4019051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r="-100000" b="-9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8"/>
                          <a:stretch>
                            <a:fillRect l="-100278" r="-278" b="-956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3F6813F-816C-371A-9EB2-85F4A05BEFED}"/>
                  </a:ext>
                </a:extLst>
              </p:cNvPr>
              <p:cNvSpPr/>
              <p:nvPr/>
            </p:nvSpPr>
            <p:spPr>
              <a:xfrm>
                <a:off x="3237855" y="5447764"/>
                <a:ext cx="195277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4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3F6813F-816C-371A-9EB2-85F4A05BEF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855" y="5447764"/>
                <a:ext cx="1952778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3343B2A-715D-1F5F-FEC2-D8D6F76A2DFD}"/>
                  </a:ext>
                </a:extLst>
              </p:cNvPr>
              <p:cNvSpPr/>
              <p:nvPr/>
            </p:nvSpPr>
            <p:spPr>
              <a:xfrm>
                <a:off x="911424" y="5513678"/>
                <a:ext cx="203988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40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3343B2A-715D-1F5F-FEC2-D8D6F76A2D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513678"/>
                <a:ext cx="2039889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642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8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805F01-C908-29EE-88E1-630055054C99}"/>
                  </a:ext>
                </a:extLst>
              </p:cNvPr>
              <p:cNvSpPr txBox="1"/>
              <p:nvPr/>
            </p:nvSpPr>
            <p:spPr>
              <a:xfrm>
                <a:off x="407368" y="167264"/>
                <a:ext cx="11449272" cy="20253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Find the equation of the tangent of the curve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box>
                              <m:box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3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3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box>
                          </m:sup>
                        </m:sSup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600" dirty="0"/>
                  <a:t> at the point (3,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/>
                  <a:t>. 								   </a:t>
                </a:r>
                <a:r>
                  <a:rPr lang="en-US" sz="2400" b="1" dirty="0"/>
                  <a:t>Total marks 7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805F01-C908-29EE-88E1-630055054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67264"/>
                <a:ext cx="11449272" cy="2025363"/>
              </a:xfrm>
              <a:prstGeom prst="rect">
                <a:avLst/>
              </a:prstGeom>
              <a:blipFill>
                <a:blip r:embed="rId2"/>
                <a:stretch>
                  <a:fillRect l="-52" b="-55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A478DE-44D2-6CF3-D7DB-734D366BC472}"/>
                  </a:ext>
                </a:extLst>
              </p:cNvPr>
              <p:cNvSpPr txBox="1"/>
              <p:nvPr/>
            </p:nvSpPr>
            <p:spPr>
              <a:xfrm>
                <a:off x="7044558" y="2279907"/>
                <a:ext cx="3929835" cy="13873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box>
                                <m:boxPr>
                                  <m:ctrlPr>
                                    <a:rPr lang="en-US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3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3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r>
                                    <a:rPr lang="en-GB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box>
                            </m:sup>
                          </m:sSup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box>
                                <m:boxPr>
                                  <m:ctrlPr>
                                    <a:rPr lang="en-US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3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3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r>
                                    <a:rPr lang="en-GB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box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A478DE-44D2-6CF3-D7DB-734D366BC4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558" y="2279907"/>
                <a:ext cx="3929835" cy="13873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2857FCA-4754-83FD-A9F1-C05FB5975C4B}"/>
                  </a:ext>
                </a:extLst>
              </p:cNvPr>
              <p:cNvSpPr/>
              <p:nvPr/>
            </p:nvSpPr>
            <p:spPr>
              <a:xfrm>
                <a:off x="407368" y="2524910"/>
                <a:ext cx="5185137" cy="114230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32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2857FCA-4754-83FD-A9F1-C05FB5975C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524910"/>
                <a:ext cx="5185137" cy="11423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7FCBEB-415C-C457-0BE5-2DFC90247356}"/>
              </a:ext>
            </a:extLst>
          </p:cNvPr>
          <p:cNvCxnSpPr>
            <a:cxnSpLocks/>
          </p:cNvCxnSpPr>
          <p:nvPr/>
        </p:nvCxnSpPr>
        <p:spPr>
          <a:xfrm>
            <a:off x="6061122" y="2612955"/>
            <a:ext cx="10202" cy="4104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D8CFA161-0558-0B09-92A4-99B9598EF44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7655151"/>
                  </p:ext>
                </p:extLst>
              </p:nvPr>
            </p:nvGraphicFramePr>
            <p:xfrm>
              <a:off x="695400" y="3926009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44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box>
                                      <m:boxPr>
                                        <m:ctrlPr>
                                          <a:rPr lang="en-US" sz="44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440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GB" sz="4400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GB" sz="4400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den>
                                        </m:f>
                                        <m:r>
                                          <a:rPr lang="en-GB" sz="4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box>
                                  </m:sup>
                                </m:sSup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400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D8CFA161-0558-0B09-92A4-99B9598EF44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7655151"/>
                  </p:ext>
                </p:extLst>
              </p:nvPr>
            </p:nvGraphicFramePr>
            <p:xfrm>
              <a:off x="695400" y="3926009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r="-100000" b="-9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278" r="-278" b="-956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8193137-4508-8563-D0A2-59B078E6BF0F}"/>
                  </a:ext>
                </a:extLst>
              </p:cNvPr>
              <p:cNvSpPr/>
              <p:nvPr/>
            </p:nvSpPr>
            <p:spPr>
              <a:xfrm>
                <a:off x="3661809" y="5354722"/>
                <a:ext cx="62549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8193137-4508-8563-D0A2-59B078E6BF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809" y="5354722"/>
                <a:ext cx="62549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F149C1C-60CE-5107-8029-B6A895553567}"/>
                  </a:ext>
                </a:extLst>
              </p:cNvPr>
              <p:cNvSpPr/>
              <p:nvPr/>
            </p:nvSpPr>
            <p:spPr>
              <a:xfrm>
                <a:off x="776861" y="5258048"/>
                <a:ext cx="2039889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box>
                            <m:boxPr>
                              <m:ctrlPr>
                                <a:rPr lang="en-US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4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box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F149C1C-60CE-5107-8029-B6A8955535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861" y="5258048"/>
                <a:ext cx="2039889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B79378-8183-0D3C-85EC-E5CE517C1381}"/>
                  </a:ext>
                </a:extLst>
              </p:cNvPr>
              <p:cNvSpPr txBox="1"/>
              <p:nvPr/>
            </p:nvSpPr>
            <p:spPr>
              <a:xfrm>
                <a:off x="7044558" y="4508710"/>
                <a:ext cx="2271138" cy="1027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num>
                        <m:den>
                          <m: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B79378-8183-0D3C-85EC-E5CE517C1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558" y="4508710"/>
                <a:ext cx="2271138" cy="10273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996D66-2A51-0A4F-874F-A17D48965C85}"/>
                  </a:ext>
                </a:extLst>
              </p:cNvPr>
              <p:cNvSpPr txBox="1"/>
              <p:nvPr/>
            </p:nvSpPr>
            <p:spPr>
              <a:xfrm>
                <a:off x="7044558" y="5718316"/>
                <a:ext cx="2271138" cy="1027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996D66-2A51-0A4F-874F-A17D48965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558" y="5718316"/>
                <a:ext cx="2271138" cy="10273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92BA9C-063B-4CCF-6414-2F07A8502E08}"/>
                  </a:ext>
                </a:extLst>
              </p:cNvPr>
              <p:cNvSpPr txBox="1"/>
              <p:nvPr/>
            </p:nvSpPr>
            <p:spPr>
              <a:xfrm>
                <a:off x="6294548" y="3809348"/>
                <a:ext cx="2714927" cy="52322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b="0" dirty="0">
                    <a:solidFill>
                      <a:schemeClr val="bg1"/>
                    </a:solidFill>
                  </a:rPr>
                  <a:t>Substitute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2800" b="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92BA9C-063B-4CCF-6414-2F07A8502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548" y="3809348"/>
                <a:ext cx="2714927" cy="523220"/>
              </a:xfrm>
              <a:prstGeom prst="rect">
                <a:avLst/>
              </a:prstGeom>
              <a:blipFill>
                <a:blip r:embed="rId10"/>
                <a:stretch>
                  <a:fillRect l="-2472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599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5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805F01-C908-29EE-88E1-630055054C99}"/>
                  </a:ext>
                </a:extLst>
              </p:cNvPr>
              <p:cNvSpPr txBox="1"/>
              <p:nvPr/>
            </p:nvSpPr>
            <p:spPr>
              <a:xfrm>
                <a:off x="407368" y="167264"/>
                <a:ext cx="11449272" cy="20253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Find the equation of the tangent of the curve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box>
                              <m:box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3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3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box>
                          </m:sup>
                        </m:sSup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600" dirty="0"/>
                  <a:t> at the point (3,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/>
                  <a:t>. 								   </a:t>
                </a:r>
                <a:r>
                  <a:rPr lang="en-US" sz="2400" b="1" dirty="0"/>
                  <a:t>Total marks 7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805F01-C908-29EE-88E1-630055054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67264"/>
                <a:ext cx="11449272" cy="2025363"/>
              </a:xfrm>
              <a:prstGeom prst="rect">
                <a:avLst/>
              </a:prstGeom>
              <a:blipFill>
                <a:blip r:embed="rId2"/>
                <a:stretch>
                  <a:fillRect l="-52" b="-55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7E5FE73-BA94-AC28-C7B7-3E0FDF0E9FC3}"/>
                  </a:ext>
                </a:extLst>
              </p:cNvPr>
              <p:cNvSpPr txBox="1"/>
              <p:nvPr/>
            </p:nvSpPr>
            <p:spPr>
              <a:xfrm>
                <a:off x="4151785" y="3717032"/>
                <a:ext cx="4022246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−3)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7E5FE73-BA94-AC28-C7B7-3E0FDF0E9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5" y="3717032"/>
                <a:ext cx="4022246" cy="11330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DCE6B5-1C18-66E8-81FC-41C2894237EB}"/>
                  </a:ext>
                </a:extLst>
              </p:cNvPr>
              <p:cNvSpPr txBox="1"/>
              <p:nvPr/>
            </p:nvSpPr>
            <p:spPr>
              <a:xfrm>
                <a:off x="3935760" y="2567543"/>
                <a:ext cx="4238270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DCE6B5-1C18-66E8-81FC-41C289423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2567543"/>
                <a:ext cx="423827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B76425A-2E93-579B-F376-3250898C951F}"/>
                  </a:ext>
                </a:extLst>
              </p:cNvPr>
              <p:cNvSpPr txBox="1"/>
              <p:nvPr/>
            </p:nvSpPr>
            <p:spPr>
              <a:xfrm>
                <a:off x="5231904" y="5085184"/>
                <a:ext cx="1728191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𝒆</m:t>
                      </m:r>
                    </m:oMath>
                  </m:oMathPara>
                </a14:m>
                <a:endParaRPr lang="en-GB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B76425A-2E93-579B-F376-3250898C9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5085184"/>
                <a:ext cx="1728191" cy="11330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44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0037D8F-06CD-4B55-884D-86A1D87CBC52}"/>
              </a:ext>
            </a:extLst>
          </p:cNvPr>
          <p:cNvSpPr txBox="1"/>
          <p:nvPr/>
        </p:nvSpPr>
        <p:spPr>
          <a:xfrm>
            <a:off x="191344" y="361617"/>
            <a:ext cx="11449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quotient rule is used when </a:t>
            </a:r>
          </a:p>
          <a:p>
            <a:pPr algn="ctr"/>
            <a:r>
              <a:rPr lang="en-GB" sz="4800" dirty="0"/>
              <a:t>you have a </a:t>
            </a:r>
            <a:r>
              <a:rPr lang="en-GB" sz="4800" b="1" dirty="0"/>
              <a:t>division</a:t>
            </a:r>
            <a:r>
              <a:rPr lang="en-GB" sz="4800" dirty="0"/>
              <a:t> of two functions.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03512" y="2132856"/>
                <a:ext cx="4008983" cy="1689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132856"/>
                <a:ext cx="4008983" cy="16890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775520" y="4653136"/>
                <a:ext cx="3339953" cy="18145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653136"/>
                <a:ext cx="3339953" cy="18145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888088" y="3284984"/>
                <a:ext cx="3582584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3284984"/>
                <a:ext cx="3582584" cy="18269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185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805F01-C908-29EE-88E1-630055054C99}"/>
                  </a:ext>
                </a:extLst>
              </p:cNvPr>
              <p:cNvSpPr txBox="1"/>
              <p:nvPr/>
            </p:nvSpPr>
            <p:spPr>
              <a:xfrm>
                <a:off x="536910" y="283954"/>
                <a:ext cx="11068828" cy="14332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Given that</a:t>
                </a:r>
                <a:r>
                  <a:rPr lang="en-US" sz="3600" i="1" dirty="0"/>
                  <a:t>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 + 7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  <a:r>
                  <a:rPr lang="en-GB" sz="3600" dirty="0"/>
                  <a:t>show that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3600" dirty="0"/>
              </a:p>
              <a:p>
                <a:r>
                  <a:rPr lang="en-GB" sz="3600" dirty="0"/>
                  <a:t>Hence 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sz="3600" dirty="0"/>
                  <a:t>.							</a:t>
                </a:r>
                <a:endParaRPr lang="en-US" sz="2400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805F01-C908-29EE-88E1-630055054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10" y="283954"/>
                <a:ext cx="11068828" cy="1433213"/>
              </a:xfrm>
              <a:prstGeom prst="rect">
                <a:avLst/>
              </a:prstGeom>
              <a:blipFill>
                <a:blip r:embed="rId2"/>
                <a:stretch>
                  <a:fillRect l="-53" b="-881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3E899D-8F92-276B-62BA-B1D6A79C7E46}"/>
                  </a:ext>
                </a:extLst>
              </p:cNvPr>
              <p:cNvSpPr txBox="1"/>
              <p:nvPr/>
            </p:nvSpPr>
            <p:spPr>
              <a:xfrm>
                <a:off x="437265" y="1916832"/>
                <a:ext cx="5154674" cy="9089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+ 7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3E899D-8F92-276B-62BA-B1D6A79C7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65" y="1916832"/>
                <a:ext cx="5154674" cy="9089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9215726-E47B-9100-1A3A-40D90CC98126}"/>
                  </a:ext>
                </a:extLst>
              </p:cNvPr>
              <p:cNvSpPr txBox="1"/>
              <p:nvPr/>
            </p:nvSpPr>
            <p:spPr>
              <a:xfrm>
                <a:off x="435265" y="3079198"/>
                <a:ext cx="4940655" cy="978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+5)(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+2)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9215726-E47B-9100-1A3A-40D90CC98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65" y="3079198"/>
                <a:ext cx="4940655" cy="9782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16B487-3AE2-FC64-E268-D4C33EE95342}"/>
                  </a:ext>
                </a:extLst>
              </p:cNvPr>
              <p:cNvSpPr txBox="1"/>
              <p:nvPr/>
            </p:nvSpPr>
            <p:spPr>
              <a:xfrm>
                <a:off x="435265" y="4308502"/>
                <a:ext cx="6308807" cy="989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+2)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+5)(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+2)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+5)(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+2)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16B487-3AE2-FC64-E268-D4C33EE95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65" y="4308502"/>
                <a:ext cx="6308807" cy="9894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30EDFEA-2739-9BA3-729D-1061B877CD2D}"/>
                  </a:ext>
                </a:extLst>
              </p:cNvPr>
              <p:cNvSpPr txBox="1"/>
              <p:nvPr/>
            </p:nvSpPr>
            <p:spPr>
              <a:xfrm>
                <a:off x="435265" y="5579752"/>
                <a:ext cx="3932544" cy="10049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e>
                          </m:d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+6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+5)(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+2)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30EDFEA-2739-9BA3-729D-1061B877C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65" y="5579752"/>
                <a:ext cx="3932544" cy="10049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141AB6-1CB3-88F4-6812-863EC1224FE1}"/>
                  </a:ext>
                </a:extLst>
              </p:cNvPr>
              <p:cNvSpPr txBox="1"/>
              <p:nvPr/>
            </p:nvSpPr>
            <p:spPr>
              <a:xfrm>
                <a:off x="7464152" y="2007879"/>
                <a:ext cx="3932544" cy="1033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+10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+5)(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+2)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141AB6-1CB3-88F4-6812-863EC1224F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2007879"/>
                <a:ext cx="3932544" cy="10333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FC48296-CE69-71C3-68DD-E6FEB1205A5C}"/>
                  </a:ext>
                </a:extLst>
              </p:cNvPr>
              <p:cNvSpPr txBox="1"/>
              <p:nvPr/>
            </p:nvSpPr>
            <p:spPr>
              <a:xfrm>
                <a:off x="7456828" y="3501008"/>
                <a:ext cx="3932544" cy="989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+5)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+5)(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+2)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FC48296-CE69-71C3-68DD-E6FEB1205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828" y="3501008"/>
                <a:ext cx="3932544" cy="9894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643FA0-8BAE-1437-B514-E69DAD80C640}"/>
                  </a:ext>
                </a:extLst>
              </p:cNvPr>
              <p:cNvSpPr txBox="1"/>
              <p:nvPr/>
            </p:nvSpPr>
            <p:spPr>
              <a:xfrm>
                <a:off x="7464152" y="5013176"/>
                <a:ext cx="2390947" cy="9089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kumimoji="0" lang="en-GB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643FA0-8BAE-1437-B514-E69DAD80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5013176"/>
                <a:ext cx="2390947" cy="9089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AC12883-DD51-5C29-5A74-8A42576C658C}"/>
              </a:ext>
            </a:extLst>
          </p:cNvPr>
          <p:cNvCxnSpPr/>
          <p:nvPr/>
        </p:nvCxnSpPr>
        <p:spPr>
          <a:xfrm>
            <a:off x="7104112" y="2060848"/>
            <a:ext cx="0" cy="43924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29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14" grpId="0"/>
      <p:bldP spid="16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805F01-C908-29EE-88E1-630055054C99}"/>
                  </a:ext>
                </a:extLst>
              </p:cNvPr>
              <p:cNvSpPr txBox="1"/>
              <p:nvPr/>
            </p:nvSpPr>
            <p:spPr>
              <a:xfrm>
                <a:off x="536910" y="283954"/>
                <a:ext cx="11068828" cy="14332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Given that</a:t>
                </a:r>
                <a:r>
                  <a:rPr lang="en-US" sz="3600" i="1" dirty="0"/>
                  <a:t>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 + 7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  <a:r>
                  <a:rPr lang="en-GB" sz="3600" dirty="0"/>
                  <a:t>show that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3600" dirty="0"/>
              </a:p>
              <a:p>
                <a:r>
                  <a:rPr lang="en-GB" sz="3600" dirty="0"/>
                  <a:t>Hence 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sz="3600" dirty="0"/>
                  <a:t>.							</a:t>
                </a:r>
                <a:endParaRPr lang="en-US" sz="2400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805F01-C908-29EE-88E1-630055054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10" y="283954"/>
                <a:ext cx="11068828" cy="1433213"/>
              </a:xfrm>
              <a:prstGeom prst="rect">
                <a:avLst/>
              </a:prstGeom>
              <a:blipFill>
                <a:blip r:embed="rId2"/>
                <a:stretch>
                  <a:fillRect l="-53" b="-881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643FA0-8BAE-1437-B514-E69DAD80C640}"/>
                  </a:ext>
                </a:extLst>
              </p:cNvPr>
              <p:cNvSpPr txBox="1"/>
              <p:nvPr/>
            </p:nvSpPr>
            <p:spPr>
              <a:xfrm>
                <a:off x="5231904" y="2152010"/>
                <a:ext cx="2390947" cy="9089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kumimoji="0" lang="en-GB" sz="2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2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643FA0-8BAE-1437-B514-E69DAD80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2152010"/>
                <a:ext cx="2390947" cy="9089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AC12883-DD51-5C29-5A74-8A42576C658C}"/>
              </a:ext>
            </a:extLst>
          </p:cNvPr>
          <p:cNvCxnSpPr/>
          <p:nvPr/>
        </p:nvCxnSpPr>
        <p:spPr>
          <a:xfrm>
            <a:off x="7680176" y="1988840"/>
            <a:ext cx="0" cy="43924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F8578E7-6023-65EB-6BE5-C15A6B48D3BE}"/>
                  </a:ext>
                </a:extLst>
              </p:cNvPr>
              <p:cNvSpPr/>
              <p:nvPr/>
            </p:nvSpPr>
            <p:spPr>
              <a:xfrm>
                <a:off x="537373" y="2120038"/>
                <a:ext cx="4464496" cy="101104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GB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bg1"/>
                              </a:solidFill>
                            </a:rPr>
                            <m:t>)</m:t>
                          </m:r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F8578E7-6023-65EB-6BE5-C15A6B48D3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73" y="2120038"/>
                <a:ext cx="4464496" cy="10110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14C877B-4F25-9E47-8505-C45CDC0D38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2995139"/>
                  </p:ext>
                </p:extLst>
              </p:nvPr>
            </p:nvGraphicFramePr>
            <p:xfrm>
              <a:off x="996463" y="3533955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4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400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4400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oMath>
                            </m:oMathPara>
                          </a14:m>
                          <a:endParaRPr lang="en-GB" sz="4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14C877B-4F25-9E47-8505-C45CDC0D38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2995139"/>
                  </p:ext>
                </p:extLst>
              </p:nvPr>
            </p:nvGraphicFramePr>
            <p:xfrm>
              <a:off x="996463" y="3533955"/>
              <a:ext cx="4392488" cy="24586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9624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9624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2567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r="-100277" b="-961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000" r="-277" b="-961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01929"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7EA6550-A72C-5119-34E3-FF475C445D43}"/>
                  </a:ext>
                </a:extLst>
              </p:cNvPr>
              <p:cNvSpPr/>
              <p:nvPr/>
            </p:nvSpPr>
            <p:spPr>
              <a:xfrm>
                <a:off x="3962872" y="4962668"/>
                <a:ext cx="62549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7EA6550-A72C-5119-34E3-FF475C445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872" y="4962668"/>
                <a:ext cx="62549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038EB3A-3108-9849-DB05-55B42702907B}"/>
                  </a:ext>
                </a:extLst>
              </p:cNvPr>
              <p:cNvSpPr/>
              <p:nvPr/>
            </p:nvSpPr>
            <p:spPr>
              <a:xfrm>
                <a:off x="1919536" y="5013176"/>
                <a:ext cx="50405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038EB3A-3108-9849-DB05-55B4270290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5013176"/>
                <a:ext cx="504056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DB72C0-B550-07D8-865A-97650C6B5DD0}"/>
                  </a:ext>
                </a:extLst>
              </p:cNvPr>
              <p:cNvSpPr txBox="1"/>
              <p:nvPr/>
            </p:nvSpPr>
            <p:spPr>
              <a:xfrm>
                <a:off x="8037589" y="2037792"/>
                <a:ext cx="3514382" cy="989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+4 −2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DB72C0-B550-07D8-865A-97650C6B5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589" y="2037792"/>
                <a:ext cx="3514382" cy="9894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58ADC9C-0DBA-133A-D988-585B87A48C14}"/>
                  </a:ext>
                </a:extLst>
              </p:cNvPr>
              <p:cNvSpPr txBox="1"/>
              <p:nvPr/>
            </p:nvSpPr>
            <p:spPr>
              <a:xfrm>
                <a:off x="8037589" y="3565322"/>
                <a:ext cx="2759164" cy="989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58ADC9C-0DBA-133A-D988-585B87A48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589" y="3565322"/>
                <a:ext cx="2759164" cy="98943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3D7822-8DCC-47E9-6437-B58347E17B69}"/>
                  </a:ext>
                </a:extLst>
              </p:cNvPr>
              <p:cNvSpPr txBox="1"/>
              <p:nvPr/>
            </p:nvSpPr>
            <p:spPr>
              <a:xfrm>
                <a:off x="8037589" y="5334028"/>
                <a:ext cx="2048501" cy="897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3D7822-8DCC-47E9-6437-B58347E17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589" y="5334028"/>
                <a:ext cx="2048501" cy="8974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307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6A3BEB6-CF9E-4E13-B014-DB27A4D6B5B5}"/>
              </a:ext>
            </a:extLst>
          </p:cNvPr>
          <p:cNvSpPr txBox="1"/>
          <p:nvPr/>
        </p:nvSpPr>
        <p:spPr>
          <a:xfrm>
            <a:off x="263352" y="188640"/>
            <a:ext cx="1180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Product or Chain or Quotient?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649947-F613-4375-9EF8-9B20E6540190}"/>
                  </a:ext>
                </a:extLst>
              </p:cNvPr>
              <p:cNvSpPr txBox="1"/>
              <p:nvPr/>
            </p:nvSpPr>
            <p:spPr>
              <a:xfrm>
                <a:off x="2351584" y="1388969"/>
                <a:ext cx="7902592" cy="26468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1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649947-F613-4375-9EF8-9B20E6540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1388969"/>
                <a:ext cx="7902592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479376" y="4443100"/>
            <a:ext cx="11233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Product Rule</a:t>
            </a:r>
          </a:p>
        </p:txBody>
      </p:sp>
    </p:spTree>
    <p:extLst>
      <p:ext uri="{BB962C8B-B14F-4D97-AF65-F5344CB8AC3E}">
        <p14:creationId xmlns:p14="http://schemas.microsoft.com/office/powerpoint/2010/main" val="76429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2027548" y="4797152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Quotient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B26F5A-E760-4D67-9ECE-6888BFFC5FB3}"/>
                  </a:ext>
                </a:extLst>
              </p:cNvPr>
              <p:cNvSpPr txBox="1"/>
              <p:nvPr/>
            </p:nvSpPr>
            <p:spPr>
              <a:xfrm>
                <a:off x="4007768" y="1484784"/>
                <a:ext cx="3996444" cy="26471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B26F5A-E760-4D67-9ECE-6888BFFC5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1484784"/>
                <a:ext cx="3996444" cy="26471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1F84BD2-7B35-E3D2-6E58-388E78CDA68C}"/>
              </a:ext>
            </a:extLst>
          </p:cNvPr>
          <p:cNvSpPr txBox="1"/>
          <p:nvPr/>
        </p:nvSpPr>
        <p:spPr>
          <a:xfrm>
            <a:off x="263352" y="188640"/>
            <a:ext cx="1180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Product or Chain or Quotient?</a:t>
            </a:r>
          </a:p>
        </p:txBody>
      </p:sp>
    </p:spTree>
    <p:extLst>
      <p:ext uri="{BB962C8B-B14F-4D97-AF65-F5344CB8AC3E}">
        <p14:creationId xmlns:p14="http://schemas.microsoft.com/office/powerpoint/2010/main" val="201455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2423592" y="4437112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Product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36839B-B4FF-4AD9-B454-F05E7CE712DA}"/>
                  </a:ext>
                </a:extLst>
              </p:cNvPr>
              <p:cNvSpPr txBox="1"/>
              <p:nvPr/>
            </p:nvSpPr>
            <p:spPr>
              <a:xfrm>
                <a:off x="2495600" y="1484784"/>
                <a:ext cx="7056784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36839B-B4FF-4AD9-B454-F05E7CE71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1484784"/>
                <a:ext cx="7056784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651D556-9293-2406-5AA9-087C7DAC94CF}"/>
              </a:ext>
            </a:extLst>
          </p:cNvPr>
          <p:cNvSpPr txBox="1"/>
          <p:nvPr/>
        </p:nvSpPr>
        <p:spPr>
          <a:xfrm>
            <a:off x="263352" y="188640"/>
            <a:ext cx="1180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Product or Chain or Quotient?</a:t>
            </a:r>
          </a:p>
        </p:txBody>
      </p:sp>
    </p:spTree>
    <p:extLst>
      <p:ext uri="{BB962C8B-B14F-4D97-AF65-F5344CB8AC3E}">
        <p14:creationId xmlns:p14="http://schemas.microsoft.com/office/powerpoint/2010/main" val="179762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3082787" y="4293096"/>
            <a:ext cx="5832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CBD328-6D4E-4ACD-B62E-376D51A99169}"/>
                  </a:ext>
                </a:extLst>
              </p:cNvPr>
              <p:cNvSpPr txBox="1"/>
              <p:nvPr/>
            </p:nvSpPr>
            <p:spPr>
              <a:xfrm>
                <a:off x="2986472" y="1484784"/>
                <a:ext cx="6025279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CBD328-6D4E-4ACD-B62E-376D51A99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472" y="1484784"/>
                <a:ext cx="6025279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F40A539-6847-D1B2-13A6-0DB9103DE0F1}"/>
              </a:ext>
            </a:extLst>
          </p:cNvPr>
          <p:cNvSpPr txBox="1"/>
          <p:nvPr/>
        </p:nvSpPr>
        <p:spPr>
          <a:xfrm>
            <a:off x="263352" y="188640"/>
            <a:ext cx="1180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Product or Chain or Quotient?</a:t>
            </a:r>
          </a:p>
        </p:txBody>
      </p:sp>
    </p:spTree>
    <p:extLst>
      <p:ext uri="{BB962C8B-B14F-4D97-AF65-F5344CB8AC3E}">
        <p14:creationId xmlns:p14="http://schemas.microsoft.com/office/powerpoint/2010/main" val="399912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2135560" y="4869160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Quotient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B26F5A-E760-4D67-9ECE-6888BFFC5FB3}"/>
                  </a:ext>
                </a:extLst>
              </p:cNvPr>
              <p:cNvSpPr txBox="1"/>
              <p:nvPr/>
            </p:nvSpPr>
            <p:spPr>
              <a:xfrm>
                <a:off x="3647728" y="1359803"/>
                <a:ext cx="4824536" cy="30498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8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8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8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8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+5)</m:t>
                          </m:r>
                        </m:den>
                      </m:f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B26F5A-E760-4D67-9ECE-6888BFFC5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1359803"/>
                <a:ext cx="4824536" cy="30498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2672776-A085-77F6-B36A-E15408559CFB}"/>
              </a:ext>
            </a:extLst>
          </p:cNvPr>
          <p:cNvSpPr txBox="1"/>
          <p:nvPr/>
        </p:nvSpPr>
        <p:spPr>
          <a:xfrm>
            <a:off x="263352" y="188640"/>
            <a:ext cx="1180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Product or Chain or Quotient?</a:t>
            </a:r>
          </a:p>
        </p:txBody>
      </p:sp>
    </p:spTree>
    <p:extLst>
      <p:ext uri="{BB962C8B-B14F-4D97-AF65-F5344CB8AC3E}">
        <p14:creationId xmlns:p14="http://schemas.microsoft.com/office/powerpoint/2010/main" val="413108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2927648" y="4509120"/>
            <a:ext cx="6336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BAB30D-7F43-4D39-B912-ACD22A234805}"/>
                  </a:ext>
                </a:extLst>
              </p:cNvPr>
              <p:cNvSpPr txBox="1"/>
              <p:nvPr/>
            </p:nvSpPr>
            <p:spPr>
              <a:xfrm>
                <a:off x="2783632" y="1484784"/>
                <a:ext cx="6768752" cy="2465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3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rad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BAB30D-7F43-4D39-B912-ACD22A234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1484784"/>
                <a:ext cx="6768752" cy="2465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30AD5B5-148C-C2E4-B462-92017B6CA69F}"/>
              </a:ext>
            </a:extLst>
          </p:cNvPr>
          <p:cNvSpPr txBox="1"/>
          <p:nvPr/>
        </p:nvSpPr>
        <p:spPr>
          <a:xfrm>
            <a:off x="263352" y="188640"/>
            <a:ext cx="1180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Product or Chain or Quotient?</a:t>
            </a:r>
          </a:p>
        </p:txBody>
      </p:sp>
    </p:spTree>
    <p:extLst>
      <p:ext uri="{BB962C8B-B14F-4D97-AF65-F5344CB8AC3E}">
        <p14:creationId xmlns:p14="http://schemas.microsoft.com/office/powerpoint/2010/main" val="428721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2711624" y="5085184"/>
            <a:ext cx="66967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Quotient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B26F5A-E760-4D67-9ECE-6888BFFC5FB3}"/>
                  </a:ext>
                </a:extLst>
              </p:cNvPr>
              <p:cNvSpPr txBox="1"/>
              <p:nvPr/>
            </p:nvSpPr>
            <p:spPr>
              <a:xfrm>
                <a:off x="4007768" y="1388969"/>
                <a:ext cx="3960440" cy="33933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15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B26F5A-E760-4D67-9ECE-6888BFFC5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1388969"/>
                <a:ext cx="3960440" cy="33933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56B9F90-F88F-3245-27F7-5079F0A8954A}"/>
              </a:ext>
            </a:extLst>
          </p:cNvPr>
          <p:cNvSpPr txBox="1"/>
          <p:nvPr/>
        </p:nvSpPr>
        <p:spPr>
          <a:xfrm>
            <a:off x="263352" y="188640"/>
            <a:ext cx="11809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Product or Chain or Quotient?</a:t>
            </a:r>
          </a:p>
        </p:txBody>
      </p:sp>
    </p:spTree>
    <p:extLst>
      <p:ext uri="{BB962C8B-B14F-4D97-AF65-F5344CB8AC3E}">
        <p14:creationId xmlns:p14="http://schemas.microsoft.com/office/powerpoint/2010/main" val="300370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56294</TotalTime>
  <Words>484</Words>
  <Application>Microsoft Office PowerPoint</Application>
  <PresentationFormat>Widescreen</PresentationFormat>
  <Paragraphs>117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1208</cp:revision>
  <cp:lastPrinted>2018-10-14T05:48:54Z</cp:lastPrinted>
  <dcterms:created xsi:type="dcterms:W3CDTF">2013-02-28T07:36:55Z</dcterms:created>
  <dcterms:modified xsi:type="dcterms:W3CDTF">2025-10-28T04:16:40Z</dcterms:modified>
</cp:coreProperties>
</file>