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7"/>
  </p:notesMasterIdLst>
  <p:sldIdLst>
    <p:sldId id="259" r:id="rId2"/>
    <p:sldId id="262" r:id="rId3"/>
    <p:sldId id="265" r:id="rId4"/>
    <p:sldId id="263" r:id="rId5"/>
    <p:sldId id="264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2D9777-5877-4C49-8D6C-AB071FE5BAE1}" v="3" dt="2021-09-26T11:29:52.27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5D2D9777-5877-4C49-8D6C-AB071FE5BAE1}"/>
    <pc:docChg chg="undo custSel modSld">
      <pc:chgData name="Stewart Gale" userId="3647ddd2-6040-41ae-a96d-232c23482af8" providerId="ADAL" clId="{5D2D9777-5877-4C49-8D6C-AB071FE5BAE1}" dt="2021-09-26T11:30:33.989" v="25" actId="1076"/>
      <pc:docMkLst>
        <pc:docMk/>
      </pc:docMkLst>
      <pc:sldChg chg="delSp modSp mod">
        <pc:chgData name="Stewart Gale" userId="3647ddd2-6040-41ae-a96d-232c23482af8" providerId="ADAL" clId="{5D2D9777-5877-4C49-8D6C-AB071FE5BAE1}" dt="2021-09-26T11:29:59.068" v="14" actId="1076"/>
        <pc:sldMkLst>
          <pc:docMk/>
          <pc:sldMk cId="2619856824" sldId="259"/>
        </pc:sldMkLst>
        <pc:spChg chg="mod">
          <ac:chgData name="Stewart Gale" userId="3647ddd2-6040-41ae-a96d-232c23482af8" providerId="ADAL" clId="{5D2D9777-5877-4C49-8D6C-AB071FE5BAE1}" dt="2021-09-26T11:29:56.358" v="13" actId="1076"/>
          <ac:spMkLst>
            <pc:docMk/>
            <pc:sldMk cId="2619856824" sldId="259"/>
            <ac:spMk id="3" creationId="{00000000-0000-0000-0000-000000000000}"/>
          </ac:spMkLst>
        </pc:spChg>
        <pc:spChg chg="mod">
          <ac:chgData name="Stewart Gale" userId="3647ddd2-6040-41ae-a96d-232c23482af8" providerId="ADAL" clId="{5D2D9777-5877-4C49-8D6C-AB071FE5BAE1}" dt="2021-09-26T11:29:44.728" v="9" actId="1076"/>
          <ac:spMkLst>
            <pc:docMk/>
            <pc:sldMk cId="2619856824" sldId="259"/>
            <ac:spMk id="5" creationId="{00000000-0000-0000-0000-000000000000}"/>
          </ac:spMkLst>
        </pc:spChg>
        <pc:spChg chg="mod">
          <ac:chgData name="Stewart Gale" userId="3647ddd2-6040-41ae-a96d-232c23482af8" providerId="ADAL" clId="{5D2D9777-5877-4C49-8D6C-AB071FE5BAE1}" dt="2021-09-26T11:29:59.068" v="14" actId="1076"/>
          <ac:spMkLst>
            <pc:docMk/>
            <pc:sldMk cId="2619856824" sldId="259"/>
            <ac:spMk id="7" creationId="{00000000-0000-0000-0000-000000000000}"/>
          </ac:spMkLst>
        </pc:spChg>
        <pc:picChg chg="del">
          <ac:chgData name="Stewart Gale" userId="3647ddd2-6040-41ae-a96d-232c23482af8" providerId="ADAL" clId="{5D2D9777-5877-4C49-8D6C-AB071FE5BAE1}" dt="2021-09-26T11:29:19.938" v="0" actId="478"/>
          <ac:picMkLst>
            <pc:docMk/>
            <pc:sldMk cId="2619856824" sldId="259"/>
            <ac:picMk id="6" creationId="{00000000-0000-0000-0000-000000000000}"/>
          </ac:picMkLst>
        </pc:picChg>
      </pc:sldChg>
      <pc:sldChg chg="delSp modSp mod">
        <pc:chgData name="Stewart Gale" userId="3647ddd2-6040-41ae-a96d-232c23482af8" providerId="ADAL" clId="{5D2D9777-5877-4C49-8D6C-AB071FE5BAE1}" dt="2021-09-26T11:30:05.848" v="17" actId="1076"/>
        <pc:sldMkLst>
          <pc:docMk/>
          <pc:sldMk cId="124121331" sldId="262"/>
        </pc:sldMkLst>
        <pc:spChg chg="mod">
          <ac:chgData name="Stewart Gale" userId="3647ddd2-6040-41ae-a96d-232c23482af8" providerId="ADAL" clId="{5D2D9777-5877-4C49-8D6C-AB071FE5BAE1}" dt="2021-09-26T11:30:05.848" v="17" actId="1076"/>
          <ac:spMkLst>
            <pc:docMk/>
            <pc:sldMk cId="124121331" sldId="262"/>
            <ac:spMk id="19" creationId="{00000000-0000-0000-0000-000000000000}"/>
          </ac:spMkLst>
        </pc:spChg>
        <pc:picChg chg="del">
          <ac:chgData name="Stewart Gale" userId="3647ddd2-6040-41ae-a96d-232c23482af8" providerId="ADAL" clId="{5D2D9777-5877-4C49-8D6C-AB071FE5BAE1}" dt="2021-09-26T11:30:02.308" v="15" actId="478"/>
          <ac:picMkLst>
            <pc:docMk/>
            <pc:sldMk cId="124121331" sldId="262"/>
            <ac:picMk id="20" creationId="{00000000-0000-0000-0000-000000000000}"/>
          </ac:picMkLst>
        </pc:picChg>
      </pc:sldChg>
      <pc:sldChg chg="delSp modSp mod">
        <pc:chgData name="Stewart Gale" userId="3647ddd2-6040-41ae-a96d-232c23482af8" providerId="ADAL" clId="{5D2D9777-5877-4C49-8D6C-AB071FE5BAE1}" dt="2021-09-26T11:30:33.989" v="25" actId="1076"/>
        <pc:sldMkLst>
          <pc:docMk/>
          <pc:sldMk cId="850998647" sldId="263"/>
        </pc:sldMkLst>
        <pc:spChg chg="mod">
          <ac:chgData name="Stewart Gale" userId="3647ddd2-6040-41ae-a96d-232c23482af8" providerId="ADAL" clId="{5D2D9777-5877-4C49-8D6C-AB071FE5BAE1}" dt="2021-09-26T11:30:31.458" v="24" actId="1076"/>
          <ac:spMkLst>
            <pc:docMk/>
            <pc:sldMk cId="850998647" sldId="263"/>
            <ac:spMk id="2" creationId="{00000000-0000-0000-0000-000000000000}"/>
          </ac:spMkLst>
        </pc:spChg>
        <pc:spChg chg="mod">
          <ac:chgData name="Stewart Gale" userId="3647ddd2-6040-41ae-a96d-232c23482af8" providerId="ADAL" clId="{5D2D9777-5877-4C49-8D6C-AB071FE5BAE1}" dt="2021-09-26T11:30:31.458" v="24" actId="1076"/>
          <ac:spMkLst>
            <pc:docMk/>
            <pc:sldMk cId="850998647" sldId="263"/>
            <ac:spMk id="3" creationId="{00000000-0000-0000-0000-000000000000}"/>
          </ac:spMkLst>
        </pc:spChg>
        <pc:spChg chg="mod">
          <ac:chgData name="Stewart Gale" userId="3647ddd2-6040-41ae-a96d-232c23482af8" providerId="ADAL" clId="{5D2D9777-5877-4C49-8D6C-AB071FE5BAE1}" dt="2021-09-26T11:30:33.989" v="25" actId="1076"/>
          <ac:spMkLst>
            <pc:docMk/>
            <pc:sldMk cId="850998647" sldId="263"/>
            <ac:spMk id="7" creationId="{00000000-0000-0000-0000-000000000000}"/>
          </ac:spMkLst>
        </pc:spChg>
        <pc:spChg chg="mod">
          <ac:chgData name="Stewart Gale" userId="3647ddd2-6040-41ae-a96d-232c23482af8" providerId="ADAL" clId="{5D2D9777-5877-4C49-8D6C-AB071FE5BAE1}" dt="2021-09-26T11:30:31.458" v="24" actId="1076"/>
          <ac:spMkLst>
            <pc:docMk/>
            <pc:sldMk cId="850998647" sldId="263"/>
            <ac:spMk id="8" creationId="{00000000-0000-0000-0000-000000000000}"/>
          </ac:spMkLst>
        </pc:spChg>
        <pc:spChg chg="mod">
          <ac:chgData name="Stewart Gale" userId="3647ddd2-6040-41ae-a96d-232c23482af8" providerId="ADAL" clId="{5D2D9777-5877-4C49-8D6C-AB071FE5BAE1}" dt="2021-09-26T11:30:31.458" v="24" actId="1076"/>
          <ac:spMkLst>
            <pc:docMk/>
            <pc:sldMk cId="850998647" sldId="263"/>
            <ac:spMk id="9" creationId="{00000000-0000-0000-0000-000000000000}"/>
          </ac:spMkLst>
        </pc:spChg>
        <pc:spChg chg="mod">
          <ac:chgData name="Stewart Gale" userId="3647ddd2-6040-41ae-a96d-232c23482af8" providerId="ADAL" clId="{5D2D9777-5877-4C49-8D6C-AB071FE5BAE1}" dt="2021-09-26T11:30:31.458" v="24" actId="1076"/>
          <ac:spMkLst>
            <pc:docMk/>
            <pc:sldMk cId="850998647" sldId="263"/>
            <ac:spMk id="11" creationId="{00000000-0000-0000-0000-000000000000}"/>
          </ac:spMkLst>
        </pc:spChg>
        <pc:spChg chg="mod">
          <ac:chgData name="Stewart Gale" userId="3647ddd2-6040-41ae-a96d-232c23482af8" providerId="ADAL" clId="{5D2D9777-5877-4C49-8D6C-AB071FE5BAE1}" dt="2021-09-26T11:30:31.458" v="24" actId="1076"/>
          <ac:spMkLst>
            <pc:docMk/>
            <pc:sldMk cId="850998647" sldId="263"/>
            <ac:spMk id="12" creationId="{00000000-0000-0000-0000-000000000000}"/>
          </ac:spMkLst>
        </pc:spChg>
        <pc:spChg chg="mod">
          <ac:chgData name="Stewart Gale" userId="3647ddd2-6040-41ae-a96d-232c23482af8" providerId="ADAL" clId="{5D2D9777-5877-4C49-8D6C-AB071FE5BAE1}" dt="2021-09-26T11:30:31.458" v="24" actId="1076"/>
          <ac:spMkLst>
            <pc:docMk/>
            <pc:sldMk cId="850998647" sldId="263"/>
            <ac:spMk id="13" creationId="{00000000-0000-0000-0000-000000000000}"/>
          </ac:spMkLst>
        </pc:spChg>
        <pc:picChg chg="del">
          <ac:chgData name="Stewart Gale" userId="3647ddd2-6040-41ae-a96d-232c23482af8" providerId="ADAL" clId="{5D2D9777-5877-4C49-8D6C-AB071FE5BAE1}" dt="2021-09-26T11:30:13.697" v="18" actId="478"/>
          <ac:picMkLst>
            <pc:docMk/>
            <pc:sldMk cId="850998647" sldId="263"/>
            <ac:picMk id="6" creationId="{00000000-0000-0000-0000-000000000000}"/>
          </ac:picMkLst>
        </pc:picChg>
      </pc:sldChg>
      <pc:sldChg chg="delSp modSp mod">
        <pc:chgData name="Stewart Gale" userId="3647ddd2-6040-41ae-a96d-232c23482af8" providerId="ADAL" clId="{5D2D9777-5877-4C49-8D6C-AB071FE5BAE1}" dt="2021-09-26T11:30:24.139" v="23" actId="403"/>
        <pc:sldMkLst>
          <pc:docMk/>
          <pc:sldMk cId="436563361" sldId="264"/>
        </pc:sldMkLst>
        <pc:spChg chg="mod">
          <ac:chgData name="Stewart Gale" userId="3647ddd2-6040-41ae-a96d-232c23482af8" providerId="ADAL" clId="{5D2D9777-5877-4C49-8D6C-AB071FE5BAE1}" dt="2021-09-26T11:30:24.139" v="23" actId="403"/>
          <ac:spMkLst>
            <pc:docMk/>
            <pc:sldMk cId="436563361" sldId="264"/>
            <ac:spMk id="19" creationId="{00000000-0000-0000-0000-000000000000}"/>
          </ac:spMkLst>
        </pc:spChg>
        <pc:picChg chg="del mod">
          <ac:chgData name="Stewart Gale" userId="3647ddd2-6040-41ae-a96d-232c23482af8" providerId="ADAL" clId="{5D2D9777-5877-4C49-8D6C-AB071FE5BAE1}" dt="2021-09-26T11:30:18.778" v="21" actId="478"/>
          <ac:picMkLst>
            <pc:docMk/>
            <pc:sldMk cId="436563361" sldId="264"/>
            <ac:picMk id="20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2C3583-960A-4156-A6A2-C8F2CAD0A2A2}" type="datetimeFigureOut">
              <a:rPr lang="en-GB" smtClean="0"/>
              <a:t>26/09/2021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1042B5-13C8-47C6-BD74-707E9E0B0B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51218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CF939-E444-4299-A614-C6AAC2EFDD6C}" type="datetimeFigureOut">
              <a:rPr lang="en-GB" smtClean="0"/>
              <a:t>26/09/2021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9AAF9-0B1A-4929-B6B1-8D9E0BD684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4948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CF939-E444-4299-A614-C6AAC2EFDD6C}" type="datetimeFigureOut">
              <a:rPr lang="en-GB" smtClean="0"/>
              <a:t>26/09/2021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9AAF9-0B1A-4929-B6B1-8D9E0BD684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5095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CF939-E444-4299-A614-C6AAC2EFDD6C}" type="datetimeFigureOut">
              <a:rPr lang="en-GB" smtClean="0"/>
              <a:t>26/09/2021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9AAF9-0B1A-4929-B6B1-8D9E0BD684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2814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CF939-E444-4299-A614-C6AAC2EFDD6C}" type="datetimeFigureOut">
              <a:rPr lang="en-GB" smtClean="0"/>
              <a:t>26/09/2021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9AAF9-0B1A-4929-B6B1-8D9E0BD684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7952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CF939-E444-4299-A614-C6AAC2EFDD6C}" type="datetimeFigureOut">
              <a:rPr lang="en-GB" smtClean="0"/>
              <a:t>26/09/2021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9AAF9-0B1A-4929-B6B1-8D9E0BD684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9838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CF939-E444-4299-A614-C6AAC2EFDD6C}" type="datetimeFigureOut">
              <a:rPr lang="en-GB" smtClean="0"/>
              <a:t>26/09/2021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9AAF9-0B1A-4929-B6B1-8D9E0BD684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4086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CF939-E444-4299-A614-C6AAC2EFDD6C}" type="datetimeFigureOut">
              <a:rPr lang="en-GB" smtClean="0"/>
              <a:t>26/09/2021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9AAF9-0B1A-4929-B6B1-8D9E0BD684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80959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CF939-E444-4299-A614-C6AAC2EFDD6C}" type="datetimeFigureOut">
              <a:rPr lang="en-GB" smtClean="0"/>
              <a:t>26/09/2021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9AAF9-0B1A-4929-B6B1-8D9E0BD684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1590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CF939-E444-4299-A614-C6AAC2EFDD6C}" type="datetimeFigureOut">
              <a:rPr lang="en-GB" smtClean="0"/>
              <a:t>26/09/2021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9AAF9-0B1A-4929-B6B1-8D9E0BD684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4894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CF939-E444-4299-A614-C6AAC2EFDD6C}" type="datetimeFigureOut">
              <a:rPr lang="en-GB" smtClean="0"/>
              <a:t>26/09/2021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9AAF9-0B1A-4929-B6B1-8D9E0BD684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3773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3CF939-E444-4299-A614-C6AAC2EFDD6C}" type="datetimeFigureOut">
              <a:rPr lang="en-GB" smtClean="0"/>
              <a:t>26/09/2021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9AAF9-0B1A-4929-B6B1-8D9E0BD684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3267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3CF939-E444-4299-A614-C6AAC2EFDD6C}" type="datetimeFigureOut">
              <a:rPr lang="en-GB" smtClean="0"/>
              <a:t>26/09/2021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B9AAF9-0B1A-4929-B6B1-8D9E0BD68485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9189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210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17" Type="http://schemas.openxmlformats.org/officeDocument/2006/relationships/image" Target="../media/image31.png"/><Relationship Id="rId2" Type="http://schemas.openxmlformats.org/officeDocument/2006/relationships/image" Target="../media/image4.png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/>
              <p:cNvSpPr/>
              <p:nvPr/>
            </p:nvSpPr>
            <p:spPr>
              <a:xfrm>
                <a:off x="315219" y="721089"/>
                <a:ext cx="5040720" cy="586250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GB" sz="32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1)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GB" sz="32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GB" sz="32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GB" sz="32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=3</m:t>
                    </m:r>
                  </m:oMath>
                </a14:m>
                <a:endParaRPr lang="en-GB" sz="2000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GB" sz="32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2)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𝑎</m:t>
                    </m:r>
                  </m:oMath>
                </a14:m>
                <a:endParaRPr lang="en-GB" sz="2000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GB" sz="32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3)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endParaRPr lang="en-GB" sz="2000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GB" sz="32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4)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𝑏</m:t>
                    </m:r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endParaRPr lang="en-GB" sz="2000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GB" sz="32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5)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𝑏</m:t>
                    </m:r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𝑐</m:t>
                    </m:r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endParaRPr lang="en-GB" sz="2000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GB" sz="32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6)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𝑏</m:t>
                    </m:r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𝑐</m:t>
                    </m:r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+2</m:t>
                    </m:r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endParaRPr lang="en-GB" sz="2000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5219" y="721089"/>
                <a:ext cx="5040720" cy="5862502"/>
              </a:xfrm>
              <a:prstGeom prst="rect">
                <a:avLst/>
              </a:prstGeom>
              <a:blipFill>
                <a:blip r:embed="rId2"/>
                <a:stretch>
                  <a:fillRect l="-3144" b="-24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/>
              <p:cNvSpPr/>
              <p:nvPr/>
            </p:nvSpPr>
            <p:spPr>
              <a:xfrm>
                <a:off x="6876093" y="131956"/>
                <a:ext cx="3122978" cy="635096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GB" sz="28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7)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p>
                        <m: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𝑏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=2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endParaRPr lang="en-GB" sz="2800" dirty="0"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endParaRPr lang="en-GB" sz="14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GB" sz="28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8)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p>
                        <m: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𝑏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+2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endParaRPr lang="en-GB" sz="28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endParaRPr lang="en-GB" sz="16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GB" sz="28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9)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p>
                        <m: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𝑏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=2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+2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endParaRPr lang="en-GB" sz="2800" i="1" dirty="0">
                  <a:latin typeface="Cambria Math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endParaRPr lang="en-GB" sz="800" i="1" dirty="0">
                  <a:latin typeface="Cambria Math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GB" sz="28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10)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GB" sz="2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GB" sz="2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𝑏</m:t>
                        </m:r>
                      </m:num>
                      <m:den>
                        <m: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den>
                    </m:f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=2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endParaRPr lang="en-GB" sz="28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endParaRPr lang="en-GB" sz="14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GB" sz="28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11)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p>
                        <m: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𝑏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num>
                      <m:den>
                        <m: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den>
                    </m:f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endParaRPr lang="en-GB" sz="28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endParaRPr lang="en-GB" sz="12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1000"/>
                  </a:spcAft>
                </a:pPr>
                <a:r>
                  <a:rPr lang="en-GB" sz="28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12)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GB" sz="2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GB" sz="2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𝑏</m:t>
                        </m:r>
                      </m:num>
                      <m:den>
                        <m: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den>
                    </m:f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num>
                      <m:den>
                        <m: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den>
                    </m:f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endParaRPr lang="en-GB" sz="28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6093" y="131956"/>
                <a:ext cx="3122978" cy="6350969"/>
              </a:xfrm>
              <a:prstGeom prst="rect">
                <a:avLst/>
              </a:prstGeom>
              <a:blipFill>
                <a:blip r:embed="rId3"/>
                <a:stretch>
                  <a:fillRect l="-4102" b="-5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357011" y="232050"/>
            <a:ext cx="343998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/>
              <a:t>Make </a:t>
            </a:r>
            <a:r>
              <a:rPr lang="en-GB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200" dirty="0"/>
              <a:t> the subject:</a:t>
            </a:r>
          </a:p>
        </p:txBody>
      </p:sp>
    </p:spTree>
    <p:extLst>
      <p:ext uri="{BB962C8B-B14F-4D97-AF65-F5344CB8AC3E}">
        <p14:creationId xmlns:p14="http://schemas.microsoft.com/office/powerpoint/2010/main" val="2619856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322906" y="668073"/>
                <a:ext cx="3445998" cy="60016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GB" sz="32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1)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GB" sz="32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en-GB" sz="32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GB" sz="32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=7</m:t>
                    </m:r>
                  </m:oMath>
                </a14:m>
                <a:endParaRPr lang="en-GB" sz="20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GB" sz="32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2)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=12</m:t>
                    </m:r>
                  </m:oMath>
                </a14:m>
                <a:endParaRPr lang="en-GB" sz="20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GB" sz="32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3)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−2</m:t>
                    </m:r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=12</m:t>
                    </m:r>
                  </m:oMath>
                </a14:m>
                <a:endParaRPr lang="en-GB" sz="20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GB" sz="32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4)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12=</m:t>
                    </m:r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−2</m:t>
                    </m:r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endParaRPr lang="en-GB" sz="20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GB" sz="32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5) </a:t>
                </a:r>
                <a14:m>
                  <m:oMath xmlns:m="http://schemas.openxmlformats.org/officeDocument/2006/math">
                    <m:r>
                      <a:rPr lang="en-GB" sz="32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12=2</m:t>
                    </m:r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−2</m:t>
                    </m:r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endParaRPr lang="en-GB" sz="3200" b="1" dirty="0"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GB" sz="32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6) </a:t>
                </a:r>
                <a14:m>
                  <m:oMath xmlns:m="http://schemas.openxmlformats.org/officeDocument/2006/math">
                    <m:r>
                      <a:rPr lang="en-GB" sz="32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12=2</m:t>
                    </m:r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−2</m:t>
                    </m:r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endParaRPr lang="en-GB" sz="3200" b="1" dirty="0"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906" y="668073"/>
                <a:ext cx="3445998" cy="6001643"/>
              </a:xfrm>
              <a:prstGeom prst="rect">
                <a:avLst/>
              </a:prstGeom>
              <a:blipFill>
                <a:blip r:embed="rId2"/>
                <a:stretch>
                  <a:fillRect l="-4602" b="-2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6363416" y="132629"/>
                <a:ext cx="3943070" cy="656230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GB" sz="28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7)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−2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−3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𝑎</m:t>
                    </m:r>
                  </m:oMath>
                </a14:m>
                <a:endParaRPr lang="en-GB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GB" sz="28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8)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−2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=−3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endParaRPr lang="en-GB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GB" sz="28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9)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−2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𝑏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=−3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endParaRPr lang="en-GB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GB" sz="28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10)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−2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𝑏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=−</m:t>
                    </m:r>
                    <m:f>
                      <m:fPr>
                        <m:ctrlP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  <m: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num>
                      <m:den>
                        <m: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den>
                    </m:f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endParaRPr lang="en-GB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GB" sz="28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11)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–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𝑏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−2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=−</m:t>
                    </m:r>
                    <m:f>
                      <m:fPr>
                        <m:ctrlP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  <m: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num>
                      <m:den>
                        <m: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𝑔</m:t>
                        </m:r>
                      </m:den>
                    </m:f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endParaRPr lang="en-GB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200000"/>
                  </a:lnSpc>
                  <a:spcAft>
                    <a:spcPts val="1000"/>
                  </a:spcAft>
                </a:pPr>
                <a:r>
                  <a:rPr lang="en-GB" sz="28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12)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𝑏</m:t>
                        </m:r>
                        <m: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−2</m:t>
                        </m:r>
                        <m: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num>
                      <m:den>
                        <m: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𝑔</m:t>
                        </m:r>
                      </m:den>
                    </m:f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=−</m:t>
                    </m:r>
                    <m:f>
                      <m:fPr>
                        <m:ctrlP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  <m: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num>
                      <m:den>
                        <m: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𝑔</m:t>
                        </m:r>
                      </m:den>
                    </m:f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endParaRPr lang="en-GB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63416" y="132629"/>
                <a:ext cx="3943070" cy="6562309"/>
              </a:xfrm>
              <a:prstGeom prst="rect">
                <a:avLst/>
              </a:prstGeom>
              <a:blipFill>
                <a:blip r:embed="rId3"/>
                <a:stretch>
                  <a:fillRect l="-32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/>
          <p:cNvSpPr/>
          <p:nvPr/>
        </p:nvSpPr>
        <p:spPr>
          <a:xfrm>
            <a:off x="366668" y="188284"/>
            <a:ext cx="30376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/>
              <a:t>Make </a:t>
            </a:r>
            <a:r>
              <a:rPr lang="en-GB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800" dirty="0"/>
              <a:t> the subject:</a:t>
            </a:r>
          </a:p>
        </p:txBody>
      </p:sp>
    </p:spTree>
    <p:extLst>
      <p:ext uri="{BB962C8B-B14F-4D97-AF65-F5344CB8AC3E}">
        <p14:creationId xmlns:p14="http://schemas.microsoft.com/office/powerpoint/2010/main" val="124121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72146" y="2161309"/>
            <a:ext cx="806334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0790089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 2"/>
              <p:cNvSpPr/>
              <p:nvPr/>
            </p:nvSpPr>
            <p:spPr>
              <a:xfrm>
                <a:off x="373311" y="837467"/>
                <a:ext cx="3821585" cy="52629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GB" sz="28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1)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GB" sz="28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GB" sz="28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GB" sz="28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=3</m:t>
                    </m:r>
                  </m:oMath>
                </a14:m>
                <a:endParaRPr lang="en-GB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GB" sz="28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2)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𝑎</m:t>
                    </m:r>
                  </m:oMath>
                </a14:m>
                <a:endParaRPr lang="en-GB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GB" sz="28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3)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endParaRPr lang="en-GB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GB" sz="28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4)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𝑏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endParaRPr lang="en-GB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GB" sz="28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5)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𝑏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𝑐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endParaRPr lang="en-GB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GB" sz="28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6)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𝑏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𝑐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+2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endParaRPr lang="en-GB" dirty="0"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311" y="837467"/>
                <a:ext cx="3821585" cy="5262979"/>
              </a:xfrm>
              <a:prstGeom prst="rect">
                <a:avLst/>
              </a:prstGeom>
              <a:blipFill>
                <a:blip r:embed="rId2"/>
                <a:stretch>
                  <a:fillRect l="-31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6538042" y="126414"/>
                <a:ext cx="3122978" cy="635096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GB" sz="28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7)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p>
                        <m: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𝑏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=2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endParaRPr lang="en-GB" sz="2800" dirty="0"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endParaRPr lang="en-GB" sz="14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GB" sz="28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8)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p>
                        <m: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𝑏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+2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endParaRPr lang="en-GB" sz="28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endParaRPr lang="en-GB" sz="12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GB" sz="28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9)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p>
                        <m: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𝑏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=2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+2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endParaRPr lang="en-GB" sz="2800" i="1" dirty="0">
                  <a:latin typeface="Cambria Math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endParaRPr lang="en-GB" sz="800" i="1" dirty="0">
                  <a:latin typeface="Cambria Math" panose="02040503050406030204" pitchFamily="18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GB" sz="28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10)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GB" sz="2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GB" sz="2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𝑏</m:t>
                        </m:r>
                      </m:num>
                      <m:den>
                        <m: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den>
                    </m:f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=2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endParaRPr lang="en-GB" sz="28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endParaRPr lang="en-GB" sz="14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GB" sz="28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11)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p>
                        <m: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𝑏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num>
                      <m:den>
                        <m: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den>
                    </m:f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endParaRPr lang="en-GB" sz="28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</a:pPr>
                <a:endParaRPr lang="en-GB" sz="12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150000"/>
                  </a:lnSpc>
                  <a:spcAft>
                    <a:spcPts val="1000"/>
                  </a:spcAft>
                </a:pPr>
                <a:r>
                  <a:rPr lang="en-GB" sz="28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12)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GB" sz="2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GB" sz="2800" i="1">
                                <a:latin typeface="Cambria Math" panose="02040503050406030204" pitchFamily="18" charset="0"/>
                                <a:ea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𝑏</m:t>
                        </m:r>
                      </m:num>
                      <m:den>
                        <m: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den>
                    </m:f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f>
                      <m:fPr>
                        <m:ctrlP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num>
                      <m:den>
                        <m: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den>
                    </m:f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endParaRPr lang="en-GB" sz="28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8042" y="126414"/>
                <a:ext cx="3122978" cy="6350969"/>
              </a:xfrm>
              <a:prstGeom prst="rect">
                <a:avLst/>
              </a:prstGeom>
              <a:blipFill>
                <a:blip r:embed="rId3"/>
                <a:stretch>
                  <a:fillRect l="-41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" name="Rectangle 1"/>
              <p:cNvSpPr/>
              <p:nvPr/>
            </p:nvSpPr>
            <p:spPr>
              <a:xfrm>
                <a:off x="1684017" y="5601174"/>
                <a:ext cx="3236980" cy="95410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𝑎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𝑏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𝑐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−2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𝑦</m:t>
                      </m:r>
                    </m:oMath>
                  </m:oMathPara>
                </a14:m>
                <a:endParaRPr lang="en-GB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4017" y="5601174"/>
                <a:ext cx="3236980" cy="95410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8161395" y="5897114"/>
                <a:ext cx="2429922" cy="107285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𝑏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−2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24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1395" y="5897114"/>
                <a:ext cx="2429922" cy="107285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/>
          <p:cNvSpPr/>
          <p:nvPr/>
        </p:nvSpPr>
        <p:spPr>
          <a:xfrm>
            <a:off x="445835" y="308795"/>
            <a:ext cx="343998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/>
              <a:t>Make </a:t>
            </a:r>
            <a:r>
              <a:rPr lang="en-GB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200" dirty="0"/>
              <a:t> the subject: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Rectangle 7"/>
              <p:cNvSpPr/>
              <p:nvPr/>
            </p:nvSpPr>
            <p:spPr>
              <a:xfrm>
                <a:off x="1715551" y="1228602"/>
                <a:ext cx="1767856" cy="9541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=3−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𝑦</m:t>
                      </m:r>
                    </m:oMath>
                  </m:oMathPara>
                </a14:m>
                <a:endParaRPr lang="en-GB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5551" y="1228602"/>
                <a:ext cx="1767856" cy="95410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Rectangle 8"/>
              <p:cNvSpPr/>
              <p:nvPr/>
            </p:nvSpPr>
            <p:spPr>
              <a:xfrm>
                <a:off x="1716101" y="2074135"/>
                <a:ext cx="1778243" cy="9541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𝑎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𝑦</m:t>
                      </m:r>
                    </m:oMath>
                  </m:oMathPara>
                </a14:m>
                <a:endParaRPr lang="en-GB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6101" y="2074135"/>
                <a:ext cx="1778243" cy="95410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Rectangle 10"/>
              <p:cNvSpPr/>
              <p:nvPr/>
            </p:nvSpPr>
            <p:spPr>
              <a:xfrm>
                <a:off x="1716101" y="3019265"/>
                <a:ext cx="1778243" cy="9541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𝑎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𝑦</m:t>
                      </m:r>
                    </m:oMath>
                  </m:oMathPara>
                </a14:m>
                <a:endParaRPr lang="en-GB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6101" y="3019265"/>
                <a:ext cx="1778243" cy="95410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/>
              <p:cNvSpPr/>
              <p:nvPr/>
            </p:nvSpPr>
            <p:spPr>
              <a:xfrm>
                <a:off x="1716100" y="3833166"/>
                <a:ext cx="2407326" cy="9541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𝑎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𝑏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𝑦</m:t>
                      </m:r>
                    </m:oMath>
                  </m:oMathPara>
                </a14:m>
                <a:endParaRPr lang="en-GB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6100" y="3833166"/>
                <a:ext cx="2407326" cy="95410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Rectangle 12"/>
              <p:cNvSpPr/>
              <p:nvPr/>
            </p:nvSpPr>
            <p:spPr>
              <a:xfrm>
                <a:off x="1662490" y="4678699"/>
                <a:ext cx="3011081" cy="9541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𝑎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𝑏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𝑐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𝑦</m:t>
                      </m:r>
                    </m:oMath>
                  </m:oMathPara>
                </a14:m>
                <a:endParaRPr lang="en-GB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2490" y="4678699"/>
                <a:ext cx="3011081" cy="95410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8267268" y="365054"/>
                <a:ext cx="2346027" cy="9541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=</m:t>
                          </m:r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𝑏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−2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𝑦</m:t>
                      </m:r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67268" y="365054"/>
                <a:ext cx="2346027" cy="95410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8460580" y="767135"/>
                <a:ext cx="2147254" cy="18158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GB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𝑏</m:t>
                          </m:r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0580" y="767135"/>
                <a:ext cx="2147254" cy="181588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8321974" y="1811750"/>
                <a:ext cx="2346027" cy="18158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GB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𝑏</m:t>
                          </m:r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−2</m:t>
                          </m:r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8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1974" y="1811750"/>
                <a:ext cx="2346027" cy="181588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8359155" y="3117175"/>
                <a:ext cx="2034403" cy="157453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Times New Roman" panose="02020603050405020304" pitchFamily="18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𝑏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−2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𝑦</m:t>
                      </m:r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9155" y="3117175"/>
                <a:ext cx="2034403" cy="157453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8224531" y="4926940"/>
                <a:ext cx="2119875" cy="7861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sSup>
                        <m:sSup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=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𝑏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4531" y="4926940"/>
                <a:ext cx="2119875" cy="78617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50998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8" grpId="0"/>
      <p:bldP spid="9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322906" y="668073"/>
                <a:ext cx="3445998" cy="60016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GB" sz="3200" b="1" dirty="0">
                    <a:ea typeface="Calibri" panose="020F0502020204030204" pitchFamily="34" charset="0"/>
                    <a:cs typeface="Times New Roman" panose="02020603050405020304" pitchFamily="18" charset="0"/>
                  </a:rPr>
                  <a:t>1)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GB" sz="32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en-GB" sz="32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GB" sz="3200" i="1">
                        <a:latin typeface="Cambria Math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m:t>=7</m:t>
                    </m:r>
                  </m:oMath>
                </a14:m>
                <a:endParaRPr lang="en-GB" sz="20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GB" sz="32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2)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=12</m:t>
                    </m:r>
                  </m:oMath>
                </a14:m>
                <a:endParaRPr lang="en-GB" sz="20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GB" sz="32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3)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−2</m:t>
                    </m:r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=12</m:t>
                    </m:r>
                  </m:oMath>
                </a14:m>
                <a:endParaRPr lang="en-GB" sz="20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GB" sz="32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4) </a:t>
                </a:r>
                <a14:m>
                  <m:oMath xmlns:m="http://schemas.openxmlformats.org/officeDocument/2006/math"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12=</m:t>
                    </m:r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−2</m:t>
                    </m:r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endParaRPr lang="en-GB" sz="20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GB" sz="32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5) </a:t>
                </a:r>
                <a14:m>
                  <m:oMath xmlns:m="http://schemas.openxmlformats.org/officeDocument/2006/math">
                    <m:r>
                      <a:rPr lang="en-GB" sz="32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12=2</m:t>
                    </m:r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−2</m:t>
                    </m:r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</m:oMath>
                </a14:m>
                <a:endParaRPr lang="en-GB" sz="3200" b="1" dirty="0"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GB" sz="32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6) </a:t>
                </a:r>
                <a14:m>
                  <m:oMath xmlns:m="http://schemas.openxmlformats.org/officeDocument/2006/math">
                    <m:r>
                      <a:rPr lang="en-GB" sz="3200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12=2</m:t>
                    </m:r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−2</m:t>
                    </m:r>
                    <m:r>
                      <a:rPr lang="en-GB" sz="32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endParaRPr lang="en-GB" sz="3200" b="1" dirty="0"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2906" y="668073"/>
                <a:ext cx="3445998" cy="6001643"/>
              </a:xfrm>
              <a:prstGeom prst="rect">
                <a:avLst/>
              </a:prstGeom>
              <a:blipFill>
                <a:blip r:embed="rId2"/>
                <a:stretch>
                  <a:fillRect l="-4602" b="-2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6219328" y="-165865"/>
                <a:ext cx="3943070" cy="656230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GB" sz="28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7)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−2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−3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𝑎</m:t>
                    </m:r>
                  </m:oMath>
                </a14:m>
                <a:endParaRPr lang="en-GB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GB" sz="28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8)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−2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=−3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endParaRPr lang="en-GB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GB" sz="28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9)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−2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𝑏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=−3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𝑎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endParaRPr lang="en-GB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GB" sz="28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10)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−2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𝑏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=−</m:t>
                    </m:r>
                    <m:f>
                      <m:fPr>
                        <m:ctrlP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  <m: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num>
                      <m:den>
                        <m: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den>
                    </m:f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endParaRPr lang="en-GB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GB" sz="28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11) </a:t>
                </a: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–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𝑏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−2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𝑦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=−</m:t>
                    </m:r>
                    <m:f>
                      <m:fPr>
                        <m:ctrlP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  <m: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num>
                      <m:den>
                        <m: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𝑔</m:t>
                        </m:r>
                      </m:den>
                    </m:f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endParaRPr lang="en-GB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>
                  <a:lnSpc>
                    <a:spcPct val="200000"/>
                  </a:lnSpc>
                  <a:spcAft>
                    <a:spcPts val="1000"/>
                  </a:spcAft>
                </a:pPr>
                <a:r>
                  <a:rPr lang="en-GB" sz="2800" b="1" dirty="0"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12)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𝑏</m:t>
                        </m:r>
                        <m: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−2</m:t>
                        </m:r>
                        <m: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𝑦</m:t>
                        </m:r>
                      </m:num>
                      <m:den>
                        <m: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𝑔</m:t>
                        </m:r>
                      </m:den>
                    </m:f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=−</m:t>
                    </m:r>
                    <m:f>
                      <m:fPr>
                        <m:ctrlP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  <m: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num>
                      <m:den>
                        <m:r>
                          <a:rPr lang="en-GB" sz="2800" i="1">
                            <a:latin typeface="Cambria Math" panose="02040503050406030204" pitchFamily="18" charset="0"/>
                            <a:ea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𝑔</m:t>
                        </m:r>
                      </m:den>
                    </m:f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GB" sz="2800" i="1"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 </m:t>
                    </m:r>
                  </m:oMath>
                </a14:m>
                <a:endParaRPr lang="en-GB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9328" y="-165865"/>
                <a:ext cx="3943070" cy="6562309"/>
              </a:xfrm>
              <a:prstGeom prst="rect">
                <a:avLst/>
              </a:prstGeom>
              <a:blipFill>
                <a:blip r:embed="rId3"/>
                <a:stretch>
                  <a:fillRect l="-30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8357828" y="5452304"/>
                <a:ext cx="2905530" cy="175265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  <a:spcAft>
                    <a:spcPts val="100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𝑎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–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𝑏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−2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𝑔</m:t>
                          </m:r>
                        </m:den>
                      </m:f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</m:t>
                      </m:r>
                    </m:oMath>
                  </m:oMathPara>
                </a14:m>
                <a:endParaRPr lang="en-GB" sz="16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7828" y="5452304"/>
                <a:ext cx="2905530" cy="175265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929236" y="1133932"/>
                <a:ext cx="1994649" cy="10772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𝑦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+7</m:t>
                      </m:r>
                    </m:oMath>
                  </m:oMathPara>
                </a14:m>
                <a:endParaRPr lang="en-GB" sz="20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9236" y="1133932"/>
                <a:ext cx="1994649" cy="107721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1919405" y="2093291"/>
                <a:ext cx="2222275" cy="10772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𝑦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+12</m:t>
                      </m:r>
                    </m:oMath>
                  </m:oMathPara>
                </a14:m>
                <a:endParaRPr lang="en-GB" sz="20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19405" y="2093291"/>
                <a:ext cx="2222275" cy="107721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1928459" y="3142999"/>
                <a:ext cx="2449901" cy="10772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=2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𝑦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+12</m:t>
                      </m:r>
                    </m:oMath>
                  </m:oMathPara>
                </a14:m>
                <a:endParaRPr lang="en-GB" sz="20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8459" y="3142999"/>
                <a:ext cx="2449901" cy="107721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1928459" y="4127927"/>
                <a:ext cx="2449901" cy="10772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=2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𝑦</m:t>
                      </m:r>
                      <m:r>
                        <a:rPr lang="en-GB" sz="3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+12</m:t>
                      </m:r>
                    </m:oMath>
                  </m:oMathPara>
                </a14:m>
                <a:endParaRPr lang="en-GB" sz="20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28459" y="4127927"/>
                <a:ext cx="2449901" cy="107721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2626482" y="4731290"/>
                <a:ext cx="1879169" cy="14752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12+2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6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6482" y="4731290"/>
                <a:ext cx="1879169" cy="147527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8537604" y="165115"/>
                <a:ext cx="2175788" cy="9541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=3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𝑎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−2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𝑦</m:t>
                      </m:r>
                    </m:oMath>
                  </m:oMathPara>
                </a14:m>
                <a:endParaRPr lang="en-GB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7604" y="165115"/>
                <a:ext cx="2175788" cy="95410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8670422" y="1130156"/>
                <a:ext cx="2175788" cy="9541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=3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𝑎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−2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𝑦</m:t>
                      </m:r>
                    </m:oMath>
                  </m:oMathPara>
                </a14:m>
                <a:endParaRPr lang="en-GB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70422" y="1130156"/>
                <a:ext cx="2175788" cy="95410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8352159" y="2100216"/>
                <a:ext cx="2427781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=3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𝑎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−2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𝑦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𝑏</m:t>
                      </m:r>
                    </m:oMath>
                  </m:oMathPara>
                </a14:m>
                <a:endParaRPr lang="en-GB" sz="16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2159" y="2100216"/>
                <a:ext cx="2427781" cy="83099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7652444" y="2888888"/>
                <a:ext cx="2427781" cy="14800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5</m:t>
                          </m:r>
                        </m:den>
                      </m:f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−2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𝑦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𝑏</m:t>
                      </m:r>
                    </m:oMath>
                  </m:oMathPara>
                </a14:m>
                <a:endParaRPr lang="en-GB" sz="16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52444" y="2888888"/>
                <a:ext cx="2427781" cy="148002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8389190" y="4231441"/>
                <a:ext cx="2385525" cy="160967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3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𝑔</m:t>
                          </m:r>
                        </m:den>
                      </m:f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 –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𝑏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−2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𝑦</m:t>
                      </m:r>
                    </m:oMath>
                  </m:oMathPara>
                </a14:m>
                <a:endParaRPr lang="en-GB" sz="16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9190" y="4231441"/>
                <a:ext cx="2385525" cy="1609671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/>
          <p:cNvSpPr/>
          <p:nvPr/>
        </p:nvSpPr>
        <p:spPr>
          <a:xfrm>
            <a:off x="400559" y="268959"/>
            <a:ext cx="344478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200" dirty="0"/>
              <a:t>Make </a:t>
            </a:r>
            <a:r>
              <a:rPr lang="en-GB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3200" dirty="0"/>
              <a:t> the subject: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2626481" y="5584087"/>
                <a:ext cx="1879170" cy="14752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>
                  <a:lnSpc>
                    <a:spcPct val="20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12−2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−2</m:t>
                          </m:r>
                        </m:den>
                      </m:f>
                    </m:oMath>
                  </m:oMathPara>
                </a14:m>
                <a:endParaRPr lang="en-GB" sz="1600" dirty="0">
                  <a:solidFill>
                    <a:prstClr val="black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6481" y="5584087"/>
                <a:ext cx="1879170" cy="1475276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4340158" y="6141413"/>
                <a:ext cx="1581330" cy="66851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Pr>
                        <m:num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−</m:t>
                          </m:r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12+2</m:t>
                          </m:r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Times New Roman" panose="02020603050405020304" pitchFamily="18" charset="0"/>
                              <a:cs typeface="Times New Roman" panose="020206030504050203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GB" sz="2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20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0158" y="6141413"/>
                <a:ext cx="1581330" cy="668516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36563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21" grpId="0"/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331</TotalTime>
  <Words>587</Words>
  <Application>Microsoft Office PowerPoint</Application>
  <PresentationFormat>Widescreen</PresentationFormat>
  <Paragraphs>88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46</cp:revision>
  <dcterms:created xsi:type="dcterms:W3CDTF">2015-10-11T06:10:48Z</dcterms:created>
  <dcterms:modified xsi:type="dcterms:W3CDTF">2021-09-26T11:30:37Z</dcterms:modified>
</cp:coreProperties>
</file>