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2" r:id="rId3"/>
    <p:sldId id="263" r:id="rId4"/>
    <p:sldId id="265" r:id="rId5"/>
    <p:sldId id="260" r:id="rId6"/>
    <p:sldId id="256" r:id="rId7"/>
    <p:sldId id="258" r:id="rId8"/>
    <p:sldId id="259" r:id="rId9"/>
    <p:sldId id="25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44D4A9-92B3-4E27-B924-62A3CE88C2F9}" v="116" dt="2025-08-29T12:12:21.5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E344D4A9-92B3-4E27-B924-62A3CE88C2F9}"/>
    <pc:docChg chg="undo custSel addSld delSld modSld sldOrd">
      <pc:chgData name="Stewart Gale" userId="3647ddd2-6040-41ae-a96d-232c23482af8" providerId="ADAL" clId="{E344D4A9-92B3-4E27-B924-62A3CE88C2F9}" dt="2025-08-29T12:17:10.855" v="708" actId="1076"/>
      <pc:docMkLst>
        <pc:docMk/>
      </pc:docMkLst>
      <pc:sldChg chg="modSp mod ord">
        <pc:chgData name="Stewart Gale" userId="3647ddd2-6040-41ae-a96d-232c23482af8" providerId="ADAL" clId="{E344D4A9-92B3-4E27-B924-62A3CE88C2F9}" dt="2025-08-29T12:16:51.358" v="705"/>
        <pc:sldMkLst>
          <pc:docMk/>
          <pc:sldMk cId="315109867" sldId="256"/>
        </pc:sldMkLst>
      </pc:sldChg>
      <pc:sldChg chg="addSp modSp mod">
        <pc:chgData name="Stewart Gale" userId="3647ddd2-6040-41ae-a96d-232c23482af8" providerId="ADAL" clId="{E344D4A9-92B3-4E27-B924-62A3CE88C2F9}" dt="2025-08-29T12:17:10.855" v="708" actId="1076"/>
        <pc:sldMkLst>
          <pc:docMk/>
          <pc:sldMk cId="54954829" sldId="257"/>
        </pc:sldMkLst>
        <pc:graphicFrameChg chg="mod">
          <ac:chgData name="Stewart Gale" userId="3647ddd2-6040-41ae-a96d-232c23482af8" providerId="ADAL" clId="{E344D4A9-92B3-4E27-B924-62A3CE88C2F9}" dt="2025-08-29T12:17:04.806" v="707" actId="1076"/>
          <ac:graphicFrameMkLst>
            <pc:docMk/>
            <pc:sldMk cId="54954829" sldId="257"/>
            <ac:graphicFrameMk id="2" creationId="{988BE9D9-23EA-141C-3B4C-BB8276F4181F}"/>
          </ac:graphicFrameMkLst>
        </pc:graphicFrameChg>
        <pc:graphicFrameChg chg="mod">
          <ac:chgData name="Stewart Gale" userId="3647ddd2-6040-41ae-a96d-232c23482af8" providerId="ADAL" clId="{E344D4A9-92B3-4E27-B924-62A3CE88C2F9}" dt="2025-08-29T12:17:04.806" v="707" actId="1076"/>
          <ac:graphicFrameMkLst>
            <pc:docMk/>
            <pc:sldMk cId="54954829" sldId="257"/>
            <ac:graphicFrameMk id="3" creationId="{702BE75B-D81D-D2B0-6F68-C80233603E8B}"/>
          </ac:graphicFrameMkLst>
        </pc:graphicFrameChg>
        <pc:graphicFrameChg chg="mod">
          <ac:chgData name="Stewart Gale" userId="3647ddd2-6040-41ae-a96d-232c23482af8" providerId="ADAL" clId="{E344D4A9-92B3-4E27-B924-62A3CE88C2F9}" dt="2025-08-29T12:17:10.855" v="708" actId="1076"/>
          <ac:graphicFrameMkLst>
            <pc:docMk/>
            <pc:sldMk cId="54954829" sldId="257"/>
            <ac:graphicFrameMk id="4" creationId="{00000000-0000-0000-0000-000000000000}"/>
          </ac:graphicFrameMkLst>
        </pc:graphicFrameChg>
      </pc:sldChg>
      <pc:sldChg chg="delSp modSp mod delAnim">
        <pc:chgData name="Stewart Gale" userId="3647ddd2-6040-41ae-a96d-232c23482af8" providerId="ADAL" clId="{E344D4A9-92B3-4E27-B924-62A3CE88C2F9}" dt="2022-09-06T18:15:14.615" v="43" actId="1076"/>
        <pc:sldMkLst>
          <pc:docMk/>
          <pc:sldMk cId="1938914174" sldId="258"/>
        </pc:sldMkLst>
      </pc:sldChg>
      <pc:sldChg chg="delSp modSp mod delAnim">
        <pc:chgData name="Stewart Gale" userId="3647ddd2-6040-41ae-a96d-232c23482af8" providerId="ADAL" clId="{E344D4A9-92B3-4E27-B924-62A3CE88C2F9}" dt="2022-09-06T18:20:54.335" v="161" actId="1076"/>
        <pc:sldMkLst>
          <pc:docMk/>
          <pc:sldMk cId="1785375185" sldId="259"/>
        </pc:sldMkLst>
      </pc:sldChg>
      <pc:sldChg chg="delSp del mod">
        <pc:chgData name="Stewart Gale" userId="3647ddd2-6040-41ae-a96d-232c23482af8" providerId="ADAL" clId="{E344D4A9-92B3-4E27-B924-62A3CE88C2F9}" dt="2022-09-06T18:34:25.280" v="340" actId="47"/>
        <pc:sldMkLst>
          <pc:docMk/>
          <pc:sldMk cId="2251451287" sldId="261"/>
        </pc:sldMkLst>
      </pc:sldChg>
      <pc:sldChg chg="addSp delSp modSp add mod addAnim delAnim">
        <pc:chgData name="Stewart Gale" userId="3647ddd2-6040-41ae-a96d-232c23482af8" providerId="ADAL" clId="{E344D4A9-92B3-4E27-B924-62A3CE88C2F9}" dt="2022-09-06T18:48:45.697" v="683" actId="403"/>
        <pc:sldMkLst>
          <pc:docMk/>
          <pc:sldMk cId="2372535246" sldId="262"/>
        </pc:sldMkLst>
      </pc:sldChg>
      <pc:sldChg chg="add del">
        <pc:chgData name="Stewart Gale" userId="3647ddd2-6040-41ae-a96d-232c23482af8" providerId="ADAL" clId="{E344D4A9-92B3-4E27-B924-62A3CE88C2F9}" dt="2022-09-06T18:21:01.362" v="162" actId="47"/>
        <pc:sldMkLst>
          <pc:docMk/>
          <pc:sldMk cId="2710292755" sldId="262"/>
        </pc:sldMkLst>
      </pc:sldChg>
      <pc:sldChg chg="addSp delSp modSp add mod addAnim delAnim">
        <pc:chgData name="Stewart Gale" userId="3647ddd2-6040-41ae-a96d-232c23482af8" providerId="ADAL" clId="{E344D4A9-92B3-4E27-B924-62A3CE88C2F9}" dt="2025-08-29T12:13:14.104" v="701" actId="20577"/>
        <pc:sldMkLst>
          <pc:docMk/>
          <pc:sldMk cId="947702684" sldId="263"/>
        </pc:sldMkLst>
        <pc:graphicFrameChg chg="mod modGraphic">
          <ac:chgData name="Stewart Gale" userId="3647ddd2-6040-41ae-a96d-232c23482af8" providerId="ADAL" clId="{E344D4A9-92B3-4E27-B924-62A3CE88C2F9}" dt="2025-08-29T12:13:14.104" v="701" actId="20577"/>
          <ac:graphicFrameMkLst>
            <pc:docMk/>
            <pc:sldMk cId="947702684" sldId="263"/>
            <ac:graphicFrameMk id="6" creationId="{00000000-0000-0000-0000-000000000000}"/>
          </ac:graphicFrameMkLst>
        </pc:graphicFrameChg>
        <pc:inkChg chg="add del">
          <ac:chgData name="Stewart Gale" userId="3647ddd2-6040-41ae-a96d-232c23482af8" providerId="ADAL" clId="{E344D4A9-92B3-4E27-B924-62A3CE88C2F9}" dt="2025-08-29T12:10:59.727" v="685" actId="478"/>
          <ac:inkMkLst>
            <pc:docMk/>
            <pc:sldMk cId="947702684" sldId="263"/>
            <ac:inkMk id="2" creationId="{92734AB7-0492-E6E4-7828-FD8E2D4AA3DE}"/>
          </ac:inkMkLst>
        </pc:inkChg>
      </pc:sldChg>
      <pc:sldChg chg="addSp modSp add mod ord">
        <pc:chgData name="Stewart Gale" userId="3647ddd2-6040-41ae-a96d-232c23482af8" providerId="ADAL" clId="{E344D4A9-92B3-4E27-B924-62A3CE88C2F9}" dt="2025-08-29T12:16:41.776" v="703"/>
        <pc:sldMkLst>
          <pc:docMk/>
          <pc:sldMk cId="4152025232" sldId="264"/>
        </pc:sldMkLst>
      </pc:sldChg>
      <pc:sldChg chg="modSp add mod">
        <pc:chgData name="Stewart Gale" userId="3647ddd2-6040-41ae-a96d-232c23482af8" providerId="ADAL" clId="{E344D4A9-92B3-4E27-B924-62A3CE88C2F9}" dt="2022-09-06T18:41:59.198" v="626" actId="14734"/>
        <pc:sldMkLst>
          <pc:docMk/>
          <pc:sldMk cId="278194707" sldId="26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C8CC6-00BB-47CA-B3FC-619F99BCE638}" type="datetimeFigureOut">
              <a:rPr lang="en-GB" smtClean="0"/>
              <a:t>29/08/2025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6D0BB-ABB8-4047-B594-03585E7A15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5145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C8CC6-00BB-47CA-B3FC-619F99BCE638}" type="datetimeFigureOut">
              <a:rPr lang="en-GB" smtClean="0"/>
              <a:t>29/08/2025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6D0BB-ABB8-4047-B594-03585E7A15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5185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C8CC6-00BB-47CA-B3FC-619F99BCE638}" type="datetimeFigureOut">
              <a:rPr lang="en-GB" smtClean="0"/>
              <a:t>29/08/2025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6D0BB-ABB8-4047-B594-03585E7A15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130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C8CC6-00BB-47CA-B3FC-619F99BCE638}" type="datetimeFigureOut">
              <a:rPr lang="en-GB" smtClean="0"/>
              <a:t>29/08/2025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6D0BB-ABB8-4047-B594-03585E7A15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574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C8CC6-00BB-47CA-B3FC-619F99BCE638}" type="datetimeFigureOut">
              <a:rPr lang="en-GB" smtClean="0"/>
              <a:t>29/08/2025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6D0BB-ABB8-4047-B594-03585E7A15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0147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C8CC6-00BB-47CA-B3FC-619F99BCE638}" type="datetimeFigureOut">
              <a:rPr lang="en-GB" smtClean="0"/>
              <a:t>29/08/2025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6D0BB-ABB8-4047-B594-03585E7A15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789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C8CC6-00BB-47CA-B3FC-619F99BCE638}" type="datetimeFigureOut">
              <a:rPr lang="en-GB" smtClean="0"/>
              <a:t>29/08/2025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6D0BB-ABB8-4047-B594-03585E7A15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141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C8CC6-00BB-47CA-B3FC-619F99BCE638}" type="datetimeFigureOut">
              <a:rPr lang="en-GB" smtClean="0"/>
              <a:t>29/08/2025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6D0BB-ABB8-4047-B594-03585E7A15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734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C8CC6-00BB-47CA-B3FC-619F99BCE638}" type="datetimeFigureOut">
              <a:rPr lang="en-GB" smtClean="0"/>
              <a:t>29/08/2025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6D0BB-ABB8-4047-B594-03585E7A15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719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C8CC6-00BB-47CA-B3FC-619F99BCE638}" type="datetimeFigureOut">
              <a:rPr lang="en-GB" smtClean="0"/>
              <a:t>29/08/2025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6D0BB-ABB8-4047-B594-03585E7A15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5612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C8CC6-00BB-47CA-B3FC-619F99BCE638}" type="datetimeFigureOut">
              <a:rPr lang="en-GB" smtClean="0"/>
              <a:t>29/08/2025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6D0BB-ABB8-4047-B594-03585E7A15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248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6C8CC6-00BB-47CA-B3FC-619F99BCE638}" type="datetimeFigureOut">
              <a:rPr lang="en-GB" smtClean="0"/>
              <a:t>29/08/2025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36D0BB-ABB8-4047-B594-03585E7A15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307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7527856"/>
              </p:ext>
            </p:extLst>
          </p:nvPr>
        </p:nvGraphicFramePr>
        <p:xfrm>
          <a:off x="390525" y="140532"/>
          <a:ext cx="11610976" cy="3907155"/>
        </p:xfrm>
        <a:graphic>
          <a:graphicData uri="http://schemas.openxmlformats.org/drawingml/2006/table">
            <a:tbl>
              <a:tblPr/>
              <a:tblGrid>
                <a:gridCol w="2514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52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1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813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932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5351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0802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17343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92392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45328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–3 x –7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–</a:t>
                      </a:r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x </a:t>
                      </a:r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–</a:t>
                      </a:r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x </a:t>
                      </a:r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–</a:t>
                      </a:r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–</a:t>
                      </a:r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</a:t>
                      </a:r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–</a:t>
                      </a:r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11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GB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328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–6 + –4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–</a:t>
                      </a:r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x </a:t>
                      </a:r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–</a:t>
                      </a:r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–</a:t>
                      </a:r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x 16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GB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328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–24 ÷ –3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–</a:t>
                      </a:r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 + 6 </a:t>
                      </a:r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–</a:t>
                      </a:r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8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</a:t>
                      </a:r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–</a:t>
                      </a:r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7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GB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328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–2 –  –16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–</a:t>
                      </a:r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 + 32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 ÷ </a:t>
                      </a:r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–</a:t>
                      </a:r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GB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328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–28 ÷ -4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–</a:t>
                      </a:r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+ </a:t>
                      </a:r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–</a:t>
                      </a:r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</a:t>
                      </a:r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–</a:t>
                      </a:r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9 –  – 3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GB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328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–57 + 27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–</a:t>
                      </a:r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x 11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– 11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GB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328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–7 –  –3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</a:t>
                      </a:r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–</a:t>
                      </a:r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18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8031344"/>
              </p:ext>
            </p:extLst>
          </p:nvPr>
        </p:nvGraphicFramePr>
        <p:xfrm>
          <a:off x="7229475" y="4305300"/>
          <a:ext cx="4552429" cy="2278815"/>
        </p:xfrm>
        <a:graphic>
          <a:graphicData uri="http://schemas.openxmlformats.org/drawingml/2006/table">
            <a:tbl>
              <a:tblPr/>
              <a:tblGrid>
                <a:gridCol w="6503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03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03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03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03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503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5034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5576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576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576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576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576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2DBE0D6-1F84-393E-7CA4-A316090359DB}"/>
              </a:ext>
            </a:extLst>
          </p:cNvPr>
          <p:cNvSpPr txBox="1"/>
          <p:nvPr/>
        </p:nvSpPr>
        <p:spPr>
          <a:xfrm>
            <a:off x="264101" y="4573306"/>
            <a:ext cx="680344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Answer the questions. </a:t>
            </a:r>
          </a:p>
          <a:p>
            <a:endParaRPr lang="en-US" sz="3600" dirty="0"/>
          </a:p>
          <a:p>
            <a:r>
              <a:rPr lang="en-US" sz="3600" dirty="0"/>
              <a:t>Shaded out any answers in the grid.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4152025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0218992"/>
              </p:ext>
            </p:extLst>
          </p:nvPr>
        </p:nvGraphicFramePr>
        <p:xfrm>
          <a:off x="299178" y="197167"/>
          <a:ext cx="11435621" cy="6463665"/>
        </p:xfrm>
        <a:graphic>
          <a:graphicData uri="http://schemas.openxmlformats.org/drawingml/2006/table">
            <a:tbl>
              <a:tblPr/>
              <a:tblGrid>
                <a:gridCol w="5743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27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3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27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52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27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419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278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0278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7200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10278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6523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10278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48189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+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-7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-7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4362"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89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+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-3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-6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4362"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189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+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4362"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189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-4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-6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4362"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189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+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-2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4362"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189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+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-2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8189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+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-5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+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2712973" y="266128"/>
            <a:ext cx="704078" cy="45169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46098" y="1194355"/>
            <a:ext cx="704078" cy="45169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17748" y="2187940"/>
            <a:ext cx="704078" cy="45169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12873" y="3203153"/>
            <a:ext cx="704078" cy="45169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15324" y="4218370"/>
            <a:ext cx="704078" cy="45169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46098" y="5229455"/>
            <a:ext cx="704078" cy="45169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46098" y="6209141"/>
            <a:ext cx="704078" cy="45169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421676" y="266127"/>
            <a:ext cx="704078" cy="45169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440851" y="1194355"/>
            <a:ext cx="704078" cy="45169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374252" y="2187939"/>
            <a:ext cx="704078" cy="45169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488351" y="3237633"/>
            <a:ext cx="704078" cy="45169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240951" y="4138901"/>
            <a:ext cx="704078" cy="45169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364651" y="5197150"/>
            <a:ext cx="704078" cy="45169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508330" y="6209141"/>
            <a:ext cx="704078" cy="45169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535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6619225"/>
              </p:ext>
            </p:extLst>
          </p:nvPr>
        </p:nvGraphicFramePr>
        <p:xfrm>
          <a:off x="371475" y="200026"/>
          <a:ext cx="11410952" cy="6467474"/>
        </p:xfrm>
        <a:graphic>
          <a:graphicData uri="http://schemas.openxmlformats.org/drawingml/2006/table">
            <a:tbl>
              <a:tblPr/>
              <a:tblGrid>
                <a:gridCol w="69593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5189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3196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15189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8595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15189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115189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81592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1151894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31961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1151894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485955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1151894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</a:tblGrid>
              <a:tr h="49749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÷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98"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749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÷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÷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7498"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749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en-GB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7498"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749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÷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÷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7498"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749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÷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7498"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749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÷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÷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97498"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9749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-99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÷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÷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2895598" y="200026"/>
            <a:ext cx="771181" cy="48474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28823" y="1196364"/>
            <a:ext cx="771181" cy="48474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52523" y="2190867"/>
            <a:ext cx="771181" cy="48474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00004" y="3211648"/>
            <a:ext cx="771181" cy="48474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57642" y="4182392"/>
            <a:ext cx="771181" cy="48474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895597" y="5168059"/>
            <a:ext cx="771181" cy="48474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448173" y="6182758"/>
            <a:ext cx="771181" cy="48474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683460" y="200026"/>
            <a:ext cx="771181" cy="48474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683459" y="1196364"/>
            <a:ext cx="771181" cy="48474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178885" y="2225640"/>
            <a:ext cx="771181" cy="48474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683459" y="3186629"/>
            <a:ext cx="771181" cy="48474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9178885" y="4182392"/>
            <a:ext cx="771181" cy="48474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454640" y="5186649"/>
            <a:ext cx="771181" cy="48474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683458" y="6147638"/>
            <a:ext cx="771181" cy="48474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702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5230369"/>
              </p:ext>
            </p:extLst>
          </p:nvPr>
        </p:nvGraphicFramePr>
        <p:xfrm>
          <a:off x="142877" y="4267200"/>
          <a:ext cx="11906246" cy="2486025"/>
        </p:xfrm>
        <a:graphic>
          <a:graphicData uri="http://schemas.openxmlformats.org/drawingml/2006/table">
            <a:tbl>
              <a:tblPr/>
              <a:tblGrid>
                <a:gridCol w="9158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58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29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91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77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39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560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586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1586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1586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1586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91586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91586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448515">
                <a:tc>
                  <a:txBody>
                    <a:bodyPr/>
                    <a:lstStyle/>
                    <a:p>
                      <a:pPr algn="ctr" fontAlgn="ctr"/>
                      <a:endParaRPr lang="en-GB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51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4254"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8515">
                <a:tc>
                  <a:txBody>
                    <a:bodyPr/>
                    <a:lstStyle/>
                    <a:p>
                      <a:pPr algn="ctr" fontAlgn="ctr"/>
                      <a:endParaRPr lang="en-GB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851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88BE9D9-23EA-141C-3B4C-BB8276F418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7474457"/>
              </p:ext>
            </p:extLst>
          </p:nvPr>
        </p:nvGraphicFramePr>
        <p:xfrm>
          <a:off x="247649" y="161839"/>
          <a:ext cx="5572125" cy="3813800"/>
        </p:xfrm>
        <a:graphic>
          <a:graphicData uri="http://schemas.openxmlformats.org/drawingml/2006/table">
            <a:tbl>
              <a:tblPr/>
              <a:tblGrid>
                <a:gridCol w="885825">
                  <a:extLst>
                    <a:ext uri="{9D8B030D-6E8A-4147-A177-3AD203B41FA5}">
                      <a16:colId xmlns:a16="http://schemas.microsoft.com/office/drawing/2014/main" val="958208007"/>
                    </a:ext>
                  </a:extLst>
                </a:gridCol>
                <a:gridCol w="3562350">
                  <a:extLst>
                    <a:ext uri="{9D8B030D-6E8A-4147-A177-3AD203B41FA5}">
                      <a16:colId xmlns:a16="http://schemas.microsoft.com/office/drawing/2014/main" val="1981595449"/>
                    </a:ext>
                  </a:extLst>
                </a:gridCol>
                <a:gridCol w="1123950">
                  <a:extLst>
                    <a:ext uri="{9D8B030D-6E8A-4147-A177-3AD203B41FA5}">
                      <a16:colId xmlns:a16="http://schemas.microsoft.com/office/drawing/2014/main" val="3427682753"/>
                    </a:ext>
                  </a:extLst>
                </a:gridCol>
              </a:tblGrid>
              <a:tr h="613982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x –2 x 2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8251923"/>
                  </a:ext>
                </a:extLst>
              </a:tr>
              <a:tr h="613982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– 28 + 7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9431918"/>
                  </a:ext>
                </a:extLst>
              </a:tr>
              <a:tr h="613982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–3 + (6 ÷ –2)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8972271"/>
                  </a:ext>
                </a:extLst>
              </a:tr>
              <a:tr h="668733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–2 x (3 – 9)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9275837"/>
                  </a:ext>
                </a:extLst>
              </a:tr>
              <a:tr h="689139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–1 x –1 x –1 x –1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588316"/>
                  </a:ext>
                </a:extLst>
              </a:tr>
              <a:tr h="613982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–1 x –1 x –1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7948112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02BE75B-D81D-D2B0-6F68-C80233603E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3084960"/>
              </p:ext>
            </p:extLst>
          </p:nvPr>
        </p:nvGraphicFramePr>
        <p:xfrm>
          <a:off x="6372227" y="161839"/>
          <a:ext cx="5419723" cy="3927477"/>
        </p:xfrm>
        <a:graphic>
          <a:graphicData uri="http://schemas.openxmlformats.org/drawingml/2006/table">
            <a:tbl>
              <a:tblPr/>
              <a:tblGrid>
                <a:gridCol w="923923">
                  <a:extLst>
                    <a:ext uri="{9D8B030D-6E8A-4147-A177-3AD203B41FA5}">
                      <a16:colId xmlns:a16="http://schemas.microsoft.com/office/drawing/2014/main" val="2169550968"/>
                    </a:ext>
                  </a:extLst>
                </a:gridCol>
                <a:gridCol w="3088007">
                  <a:extLst>
                    <a:ext uri="{9D8B030D-6E8A-4147-A177-3AD203B41FA5}">
                      <a16:colId xmlns:a16="http://schemas.microsoft.com/office/drawing/2014/main" val="2969206555"/>
                    </a:ext>
                  </a:extLst>
                </a:gridCol>
                <a:gridCol w="236218">
                  <a:extLst>
                    <a:ext uri="{9D8B030D-6E8A-4147-A177-3AD203B41FA5}">
                      <a16:colId xmlns:a16="http://schemas.microsoft.com/office/drawing/2014/main" val="3888677617"/>
                    </a:ext>
                  </a:extLst>
                </a:gridCol>
                <a:gridCol w="1171575">
                  <a:extLst>
                    <a:ext uri="{9D8B030D-6E8A-4147-A177-3AD203B41FA5}">
                      <a16:colId xmlns:a16="http://schemas.microsoft.com/office/drawing/2014/main" val="2684755857"/>
                    </a:ext>
                  </a:extLst>
                </a:gridCol>
              </a:tblGrid>
              <a:tr h="6510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–4 – (2 –  –3)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GB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487631"/>
                  </a:ext>
                </a:extLst>
              </a:tr>
              <a:tr h="6510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+ 13 – 10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GB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7374323"/>
                  </a:ext>
                </a:extLst>
              </a:tr>
              <a:tr h="6510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(–2 x 10) ÷ –4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8452335"/>
                  </a:ext>
                </a:extLst>
              </a:tr>
              <a:tr h="672477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–56 ÷ (3 –  –4)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GB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6862247"/>
                  </a:ext>
                </a:extLst>
              </a:tr>
              <a:tr h="6510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(–6 x 2) ÷ 3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8653586"/>
                  </a:ext>
                </a:extLst>
              </a:tr>
              <a:tr h="6510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+ (–4 x 5)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GB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18467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194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66109" y="2116975"/>
            <a:ext cx="754241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203464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1172229"/>
              </p:ext>
            </p:extLst>
          </p:nvPr>
        </p:nvGraphicFramePr>
        <p:xfrm>
          <a:off x="387927" y="150057"/>
          <a:ext cx="11393979" cy="3907155"/>
        </p:xfrm>
        <a:graphic>
          <a:graphicData uri="http://schemas.openxmlformats.org/drawingml/2006/table">
            <a:tbl>
              <a:tblPr/>
              <a:tblGrid>
                <a:gridCol w="22721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59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08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234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958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174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0072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90456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11934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45328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 x -7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 x -6 x -3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-15 - 11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328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 + -4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 x -4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  <a:endParaRPr lang="en-GB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 x 16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328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-24 ÷ -3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-14 + 6 - 8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5 - 7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328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 –  -16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-37 + 32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 ÷ -4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328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-28 ÷ -4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 + -2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5 - 9 –  -3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328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-57 + 27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 x 11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– 11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328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-7 –  -3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15 - 18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7576288"/>
              </p:ext>
            </p:extLst>
          </p:nvPr>
        </p:nvGraphicFramePr>
        <p:xfrm>
          <a:off x="3862446" y="4333410"/>
          <a:ext cx="4267200" cy="2391585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783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83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83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83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83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109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0262423"/>
              </p:ext>
            </p:extLst>
          </p:nvPr>
        </p:nvGraphicFramePr>
        <p:xfrm>
          <a:off x="299178" y="197167"/>
          <a:ext cx="11435621" cy="6463665"/>
        </p:xfrm>
        <a:graphic>
          <a:graphicData uri="http://schemas.openxmlformats.org/drawingml/2006/table">
            <a:tbl>
              <a:tblPr/>
              <a:tblGrid>
                <a:gridCol w="5743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27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3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27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52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27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419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278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0278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7200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10278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6523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10278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48189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4362"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89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4362"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189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4362"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189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4362"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189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4362"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189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8189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2712973" y="266128"/>
            <a:ext cx="704078" cy="45169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6" name="Rectangle 5"/>
          <p:cNvSpPr/>
          <p:nvPr/>
        </p:nvSpPr>
        <p:spPr>
          <a:xfrm>
            <a:off x="1046098" y="1194355"/>
            <a:ext cx="704078" cy="45169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8" name="Rectangle 7"/>
          <p:cNvSpPr/>
          <p:nvPr/>
        </p:nvSpPr>
        <p:spPr>
          <a:xfrm>
            <a:off x="2817748" y="2187940"/>
            <a:ext cx="704078" cy="45169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9" name="Rectangle 8"/>
          <p:cNvSpPr/>
          <p:nvPr/>
        </p:nvSpPr>
        <p:spPr>
          <a:xfrm>
            <a:off x="1912873" y="3203153"/>
            <a:ext cx="704078" cy="45169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0" name="Rectangle 9"/>
          <p:cNvSpPr/>
          <p:nvPr/>
        </p:nvSpPr>
        <p:spPr>
          <a:xfrm>
            <a:off x="2815324" y="4218370"/>
            <a:ext cx="704078" cy="45169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6098" y="5229455"/>
            <a:ext cx="704078" cy="45169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46098" y="6209141"/>
            <a:ext cx="704078" cy="45169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421676" y="266127"/>
            <a:ext cx="704078" cy="45169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440851" y="1194355"/>
            <a:ext cx="704078" cy="45169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374252" y="2187939"/>
            <a:ext cx="704078" cy="45169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488351" y="3237633"/>
            <a:ext cx="704078" cy="45169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240951" y="4138901"/>
            <a:ext cx="704078" cy="45169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364651" y="5197150"/>
            <a:ext cx="704078" cy="45169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508330" y="6209141"/>
            <a:ext cx="704078" cy="45169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938914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9946529"/>
              </p:ext>
            </p:extLst>
          </p:nvPr>
        </p:nvGraphicFramePr>
        <p:xfrm>
          <a:off x="371475" y="200026"/>
          <a:ext cx="11410952" cy="6467474"/>
        </p:xfrm>
        <a:graphic>
          <a:graphicData uri="http://schemas.openxmlformats.org/drawingml/2006/table">
            <a:tbl>
              <a:tblPr/>
              <a:tblGrid>
                <a:gridCol w="69593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5189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3196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15189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8595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15189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115189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81592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1151894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31961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1151894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485955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1151894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</a:tblGrid>
              <a:tr h="49749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en-GB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98"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749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÷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÷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7498"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749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en-GB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÷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7498"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749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en-GB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en-GB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7498"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749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÷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en-GB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7498"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749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en-GB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÷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97498"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9749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-99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÷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÷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2895598" y="200026"/>
            <a:ext cx="771181" cy="48474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8" name="Rectangle 7"/>
          <p:cNvSpPr/>
          <p:nvPr/>
        </p:nvSpPr>
        <p:spPr>
          <a:xfrm>
            <a:off x="2028823" y="1196364"/>
            <a:ext cx="771181" cy="48474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9" name="Rectangle 8"/>
          <p:cNvSpPr/>
          <p:nvPr/>
        </p:nvSpPr>
        <p:spPr>
          <a:xfrm>
            <a:off x="1152523" y="2190867"/>
            <a:ext cx="771181" cy="48474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0" name="Rectangle 9"/>
          <p:cNvSpPr/>
          <p:nvPr/>
        </p:nvSpPr>
        <p:spPr>
          <a:xfrm>
            <a:off x="2800004" y="3211648"/>
            <a:ext cx="771181" cy="48474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257642" y="4182392"/>
            <a:ext cx="771181" cy="48474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895597" y="5168059"/>
            <a:ext cx="771181" cy="48474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448173" y="6182758"/>
            <a:ext cx="771181" cy="48474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683460" y="200026"/>
            <a:ext cx="771181" cy="48474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683459" y="1196364"/>
            <a:ext cx="771181" cy="48474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178885" y="2225640"/>
            <a:ext cx="771181" cy="48474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683459" y="3186629"/>
            <a:ext cx="771181" cy="48474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178885" y="4182392"/>
            <a:ext cx="771181" cy="48474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454640" y="5186649"/>
            <a:ext cx="771181" cy="48474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683458" y="6147638"/>
            <a:ext cx="771181" cy="48474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85375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5737359"/>
              </p:ext>
            </p:extLst>
          </p:nvPr>
        </p:nvGraphicFramePr>
        <p:xfrm>
          <a:off x="142877" y="4224657"/>
          <a:ext cx="11906246" cy="2505101"/>
        </p:xfrm>
        <a:graphic>
          <a:graphicData uri="http://schemas.openxmlformats.org/drawingml/2006/table">
            <a:tbl>
              <a:tblPr/>
              <a:tblGrid>
                <a:gridCol w="9158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58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58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62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77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36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586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586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1586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1586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1586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91586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91586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50197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197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8196"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197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197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88BE9D9-23EA-141C-3B4C-BB8276F418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9145902"/>
              </p:ext>
            </p:extLst>
          </p:nvPr>
        </p:nvGraphicFramePr>
        <p:xfrm>
          <a:off x="354676" y="241919"/>
          <a:ext cx="5572125" cy="3813800"/>
        </p:xfrm>
        <a:graphic>
          <a:graphicData uri="http://schemas.openxmlformats.org/drawingml/2006/table">
            <a:tbl>
              <a:tblPr/>
              <a:tblGrid>
                <a:gridCol w="885825">
                  <a:extLst>
                    <a:ext uri="{9D8B030D-6E8A-4147-A177-3AD203B41FA5}">
                      <a16:colId xmlns:a16="http://schemas.microsoft.com/office/drawing/2014/main" val="958208007"/>
                    </a:ext>
                  </a:extLst>
                </a:gridCol>
                <a:gridCol w="3562350">
                  <a:extLst>
                    <a:ext uri="{9D8B030D-6E8A-4147-A177-3AD203B41FA5}">
                      <a16:colId xmlns:a16="http://schemas.microsoft.com/office/drawing/2014/main" val="1981595449"/>
                    </a:ext>
                  </a:extLst>
                </a:gridCol>
                <a:gridCol w="1123950">
                  <a:extLst>
                    <a:ext uri="{9D8B030D-6E8A-4147-A177-3AD203B41FA5}">
                      <a16:colId xmlns:a16="http://schemas.microsoft.com/office/drawing/2014/main" val="3427682753"/>
                    </a:ext>
                  </a:extLst>
                </a:gridCol>
              </a:tblGrid>
              <a:tr h="613982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x –2 x 2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–20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8251923"/>
                  </a:ext>
                </a:extLst>
              </a:tr>
              <a:tr h="613982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– 28 + 7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–17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9431918"/>
                  </a:ext>
                </a:extLst>
              </a:tr>
              <a:tr h="613982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–3 + (6 ÷ –2)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–6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8972271"/>
                  </a:ext>
                </a:extLst>
              </a:tr>
              <a:tr h="668733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–2 x (3 – 9)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9275837"/>
                  </a:ext>
                </a:extLst>
              </a:tr>
              <a:tr h="689139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–1 x –1 x –1 x –1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7588316"/>
                  </a:ext>
                </a:extLst>
              </a:tr>
              <a:tr h="613982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–1 x –1 x –1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–1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7948112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02BE75B-D81D-D2B0-6F68-C80233603E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4198405"/>
              </p:ext>
            </p:extLst>
          </p:nvPr>
        </p:nvGraphicFramePr>
        <p:xfrm>
          <a:off x="6364953" y="128242"/>
          <a:ext cx="5419723" cy="3927477"/>
        </p:xfrm>
        <a:graphic>
          <a:graphicData uri="http://schemas.openxmlformats.org/drawingml/2006/table">
            <a:tbl>
              <a:tblPr/>
              <a:tblGrid>
                <a:gridCol w="923923">
                  <a:extLst>
                    <a:ext uri="{9D8B030D-6E8A-4147-A177-3AD203B41FA5}">
                      <a16:colId xmlns:a16="http://schemas.microsoft.com/office/drawing/2014/main" val="2169550968"/>
                    </a:ext>
                  </a:extLst>
                </a:gridCol>
                <a:gridCol w="3088007">
                  <a:extLst>
                    <a:ext uri="{9D8B030D-6E8A-4147-A177-3AD203B41FA5}">
                      <a16:colId xmlns:a16="http://schemas.microsoft.com/office/drawing/2014/main" val="2969206555"/>
                    </a:ext>
                  </a:extLst>
                </a:gridCol>
                <a:gridCol w="236218">
                  <a:extLst>
                    <a:ext uri="{9D8B030D-6E8A-4147-A177-3AD203B41FA5}">
                      <a16:colId xmlns:a16="http://schemas.microsoft.com/office/drawing/2014/main" val="3888677617"/>
                    </a:ext>
                  </a:extLst>
                </a:gridCol>
                <a:gridCol w="1171575">
                  <a:extLst>
                    <a:ext uri="{9D8B030D-6E8A-4147-A177-3AD203B41FA5}">
                      <a16:colId xmlns:a16="http://schemas.microsoft.com/office/drawing/2014/main" val="2684755857"/>
                    </a:ext>
                  </a:extLst>
                </a:gridCol>
              </a:tblGrid>
              <a:tr h="6510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–4 – (2 –  –3)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–9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9487631"/>
                  </a:ext>
                </a:extLst>
              </a:tr>
              <a:tr h="6510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+ 13 – 10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7374323"/>
                  </a:ext>
                </a:extLst>
              </a:tr>
              <a:tr h="6510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(–2 x 10) ÷ –4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452335"/>
                  </a:ext>
                </a:extLst>
              </a:tr>
              <a:tr h="672477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–56 ÷ (3 –  –4)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–8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6862247"/>
                  </a:ext>
                </a:extLst>
              </a:tr>
              <a:tr h="6510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(–6 x 2) ÷ 3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–4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8653586"/>
                  </a:ext>
                </a:extLst>
              </a:tr>
              <a:tr h="6510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+ (–4 x 5)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–3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8467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9548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1663</Words>
  <Application>Microsoft Office PowerPoint</Application>
  <PresentationFormat>Widescreen</PresentationFormat>
  <Paragraphs>1045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6</cp:revision>
  <dcterms:created xsi:type="dcterms:W3CDTF">2016-02-24T09:54:57Z</dcterms:created>
  <dcterms:modified xsi:type="dcterms:W3CDTF">2025-08-29T12:17:11Z</dcterms:modified>
</cp:coreProperties>
</file>