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24" d="100"/>
          <a:sy n="24" d="100"/>
        </p:scale>
        <p:origin x="2430" y="1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68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99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91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80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83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76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38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92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209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387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37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0F25B-9B89-48D1-8CC0-974109CD4633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C77E3-9DA0-4A86-813A-54D4F8B7C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24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84" t="21944" r="21949" b="95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04" t="18845" r="8747" b="6936"/>
          <a:stretch/>
        </p:blipFill>
        <p:spPr>
          <a:xfrm>
            <a:off x="0" y="0"/>
            <a:ext cx="12192000" cy="686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0225" y="2294313"/>
            <a:ext cx="80467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24945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564" t="13787" r="8327" b="4634"/>
          <a:stretch/>
        </p:blipFill>
        <p:spPr>
          <a:xfrm>
            <a:off x="0" y="0"/>
            <a:ext cx="12191999" cy="685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44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640" t="17219" r="8403" b="852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2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2020-05-26T04:19:29Z</dcterms:created>
  <dcterms:modified xsi:type="dcterms:W3CDTF">2020-05-26T04:23:09Z</dcterms:modified>
</cp:coreProperties>
</file>