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0" r:id="rId2"/>
    <p:sldId id="270" r:id="rId3"/>
    <p:sldId id="256" r:id="rId4"/>
    <p:sldId id="257" r:id="rId5"/>
    <p:sldId id="258" r:id="rId6"/>
    <p:sldId id="259" r:id="rId7"/>
    <p:sldId id="271" r:id="rId8"/>
    <p:sldId id="272" r:id="rId9"/>
    <p:sldId id="273" r:id="rId10"/>
    <p:sldId id="263" r:id="rId11"/>
    <p:sldId id="264" r:id="rId12"/>
    <p:sldId id="269" r:id="rId13"/>
    <p:sldId id="268" r:id="rId14"/>
    <p:sldId id="265" r:id="rId15"/>
    <p:sldId id="267" r:id="rId16"/>
    <p:sldId id="26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4BD9AF-EE49-4E05-B56B-10CF50BAC14C}" v="32" dt="2023-09-26T10:00:27.7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B01253B-B101-4F45-90A4-54123F4B8E07}"/>
    <pc:docChg chg="undo custSel addSld delSld modSld">
      <pc:chgData name="Stewart Gale" userId="3647ddd2-6040-41ae-a96d-232c23482af8" providerId="ADAL" clId="{CB01253B-B101-4F45-90A4-54123F4B8E07}" dt="2021-11-12T13:35:26.447" v="401" actId="207"/>
      <pc:docMkLst>
        <pc:docMk/>
      </pc:docMkLst>
      <pc:sldChg chg="delSp modSp mod">
        <pc:chgData name="Stewart Gale" userId="3647ddd2-6040-41ae-a96d-232c23482af8" providerId="ADAL" clId="{CB01253B-B101-4F45-90A4-54123F4B8E07}" dt="2021-11-12T12:55:10.503" v="19" actId="1076"/>
        <pc:sldMkLst>
          <pc:docMk/>
          <pc:sldMk cId="3775098359" sldId="260"/>
        </pc:sldMkLst>
        <pc:spChg chg="mod">
          <ac:chgData name="Stewart Gale" userId="3647ddd2-6040-41ae-a96d-232c23482af8" providerId="ADAL" clId="{CB01253B-B101-4F45-90A4-54123F4B8E07}" dt="2021-11-12T12:55:10.503" v="19" actId="1076"/>
          <ac:spMkLst>
            <pc:docMk/>
            <pc:sldMk cId="3775098359" sldId="260"/>
            <ac:spMk id="3" creationId="{00000000-0000-0000-0000-000000000000}"/>
          </ac:spMkLst>
        </pc:spChg>
        <pc:spChg chg="del">
          <ac:chgData name="Stewart Gale" userId="3647ddd2-6040-41ae-a96d-232c23482af8" providerId="ADAL" clId="{CB01253B-B101-4F45-90A4-54123F4B8E07}" dt="2021-11-12T12:54:39.312" v="10" actId="478"/>
          <ac:spMkLst>
            <pc:docMk/>
            <pc:sldMk cId="3775098359" sldId="260"/>
            <ac:spMk id="4" creationId="{00000000-0000-0000-0000-000000000000}"/>
          </ac:spMkLst>
        </pc:spChg>
        <pc:spChg chg="del">
          <ac:chgData name="Stewart Gale" userId="3647ddd2-6040-41ae-a96d-232c23482af8" providerId="ADAL" clId="{CB01253B-B101-4F45-90A4-54123F4B8E07}" dt="2021-11-12T12:54:39.312" v="10" actId="478"/>
          <ac:spMkLst>
            <pc:docMk/>
            <pc:sldMk cId="3775098359" sldId="260"/>
            <ac:spMk id="14" creationId="{00000000-0000-0000-0000-000000000000}"/>
          </ac:spMkLst>
        </pc:spChg>
        <pc:spChg chg="del">
          <ac:chgData name="Stewart Gale" userId="3647ddd2-6040-41ae-a96d-232c23482af8" providerId="ADAL" clId="{CB01253B-B101-4F45-90A4-54123F4B8E07}" dt="2021-11-12T12:54:39.312" v="10" actId="478"/>
          <ac:spMkLst>
            <pc:docMk/>
            <pc:sldMk cId="3775098359" sldId="260"/>
            <ac:spMk id="16" creationId="{00000000-0000-0000-0000-000000000000}"/>
          </ac:spMkLst>
        </pc:spChg>
        <pc:spChg chg="del">
          <ac:chgData name="Stewart Gale" userId="3647ddd2-6040-41ae-a96d-232c23482af8" providerId="ADAL" clId="{CB01253B-B101-4F45-90A4-54123F4B8E07}" dt="2021-11-12T12:54:39.312" v="10" actId="478"/>
          <ac:spMkLst>
            <pc:docMk/>
            <pc:sldMk cId="3775098359" sldId="260"/>
            <ac:spMk id="17" creationId="{00000000-0000-0000-0000-000000000000}"/>
          </ac:spMkLst>
        </pc:spChg>
        <pc:spChg chg="del">
          <ac:chgData name="Stewart Gale" userId="3647ddd2-6040-41ae-a96d-232c23482af8" providerId="ADAL" clId="{CB01253B-B101-4F45-90A4-54123F4B8E07}" dt="2021-11-12T12:54:39.312" v="10" actId="478"/>
          <ac:spMkLst>
            <pc:docMk/>
            <pc:sldMk cId="3775098359" sldId="260"/>
            <ac:spMk id="18" creationId="{00000000-0000-0000-0000-000000000000}"/>
          </ac:spMkLst>
        </pc:spChg>
        <pc:spChg chg="del">
          <ac:chgData name="Stewart Gale" userId="3647ddd2-6040-41ae-a96d-232c23482af8" providerId="ADAL" clId="{CB01253B-B101-4F45-90A4-54123F4B8E07}" dt="2021-11-12T12:54:39.312" v="10" actId="478"/>
          <ac:spMkLst>
            <pc:docMk/>
            <pc:sldMk cId="3775098359" sldId="260"/>
            <ac:spMk id="19" creationId="{00000000-0000-0000-0000-000000000000}"/>
          </ac:spMkLst>
        </pc:spChg>
        <pc:spChg chg="del">
          <ac:chgData name="Stewart Gale" userId="3647ddd2-6040-41ae-a96d-232c23482af8" providerId="ADAL" clId="{CB01253B-B101-4F45-90A4-54123F4B8E07}" dt="2021-11-12T12:54:39.312" v="10" actId="478"/>
          <ac:spMkLst>
            <pc:docMk/>
            <pc:sldMk cId="3775098359" sldId="260"/>
            <ac:spMk id="20" creationId="{00000000-0000-0000-0000-000000000000}"/>
          </ac:spMkLst>
        </pc:spChg>
        <pc:spChg chg="del">
          <ac:chgData name="Stewart Gale" userId="3647ddd2-6040-41ae-a96d-232c23482af8" providerId="ADAL" clId="{CB01253B-B101-4F45-90A4-54123F4B8E07}" dt="2021-11-12T12:54:39.312" v="10" actId="478"/>
          <ac:spMkLst>
            <pc:docMk/>
            <pc:sldMk cId="3775098359" sldId="260"/>
            <ac:spMk id="21" creationId="{00000000-0000-0000-0000-000000000000}"/>
          </ac:spMkLst>
        </pc:spChg>
        <pc:spChg chg="del">
          <ac:chgData name="Stewart Gale" userId="3647ddd2-6040-41ae-a96d-232c23482af8" providerId="ADAL" clId="{CB01253B-B101-4F45-90A4-54123F4B8E07}" dt="2021-11-12T12:54:39.312" v="10" actId="478"/>
          <ac:spMkLst>
            <pc:docMk/>
            <pc:sldMk cId="3775098359" sldId="260"/>
            <ac:spMk id="22" creationId="{00000000-0000-0000-0000-000000000000}"/>
          </ac:spMkLst>
        </pc:spChg>
        <pc:spChg chg="del">
          <ac:chgData name="Stewart Gale" userId="3647ddd2-6040-41ae-a96d-232c23482af8" providerId="ADAL" clId="{CB01253B-B101-4F45-90A4-54123F4B8E07}" dt="2021-11-12T12:54:39.312" v="10" actId="478"/>
          <ac:spMkLst>
            <pc:docMk/>
            <pc:sldMk cId="3775098359" sldId="260"/>
            <ac:spMk id="23" creationId="{00000000-0000-0000-0000-000000000000}"/>
          </ac:spMkLst>
        </pc:spChg>
        <pc:spChg chg="del">
          <ac:chgData name="Stewart Gale" userId="3647ddd2-6040-41ae-a96d-232c23482af8" providerId="ADAL" clId="{CB01253B-B101-4F45-90A4-54123F4B8E07}" dt="2021-11-12T12:54:39.312" v="10" actId="478"/>
          <ac:spMkLst>
            <pc:docMk/>
            <pc:sldMk cId="3775098359" sldId="260"/>
            <ac:spMk id="24" creationId="{00000000-0000-0000-0000-000000000000}"/>
          </ac:spMkLst>
        </pc:spChg>
      </pc:sldChg>
      <pc:sldChg chg="modSp del mod">
        <pc:chgData name="Stewart Gale" userId="3647ddd2-6040-41ae-a96d-232c23482af8" providerId="ADAL" clId="{CB01253B-B101-4F45-90A4-54123F4B8E07}" dt="2021-11-12T13:18:01.248" v="226" actId="47"/>
        <pc:sldMkLst>
          <pc:docMk/>
          <pc:sldMk cId="120303757" sldId="262"/>
        </pc:sldMkLst>
        <pc:graphicFrameChg chg="mod">
          <ac:chgData name="Stewart Gale" userId="3647ddd2-6040-41ae-a96d-232c23482af8" providerId="ADAL" clId="{CB01253B-B101-4F45-90A4-54123F4B8E07}" dt="2021-11-12T12:57:33.224" v="20" actId="1076"/>
          <ac:graphicFrameMkLst>
            <pc:docMk/>
            <pc:sldMk cId="120303757" sldId="262"/>
            <ac:graphicFrameMk id="55334" creationId="{00000000-0000-0000-0000-000000000000}"/>
          </ac:graphicFrameMkLst>
        </pc:graphicFrameChg>
      </pc:sldChg>
      <pc:sldChg chg="delSp modSp add mod">
        <pc:chgData name="Stewart Gale" userId="3647ddd2-6040-41ae-a96d-232c23482af8" providerId="ADAL" clId="{CB01253B-B101-4F45-90A4-54123F4B8E07}" dt="2021-11-12T12:54:06.230" v="9" actId="1076"/>
        <pc:sldMkLst>
          <pc:docMk/>
          <pc:sldMk cId="116597356" sldId="270"/>
        </pc:sldMkLst>
        <pc:spChg chg="del">
          <ac:chgData name="Stewart Gale" userId="3647ddd2-6040-41ae-a96d-232c23482af8" providerId="ADAL" clId="{CB01253B-B101-4F45-90A4-54123F4B8E07}" dt="2021-11-12T12:53:34.079" v="1" actId="478"/>
          <ac:spMkLst>
            <pc:docMk/>
            <pc:sldMk cId="116597356" sldId="270"/>
            <ac:spMk id="3" creationId="{00000000-0000-0000-0000-000000000000}"/>
          </ac:spMkLst>
        </pc:spChg>
        <pc:spChg chg="mod">
          <ac:chgData name="Stewart Gale" userId="3647ddd2-6040-41ae-a96d-232c23482af8" providerId="ADAL" clId="{CB01253B-B101-4F45-90A4-54123F4B8E07}" dt="2021-11-12T12:53:48.887" v="3" actId="1076"/>
          <ac:spMkLst>
            <pc:docMk/>
            <pc:sldMk cId="116597356" sldId="270"/>
            <ac:spMk id="4" creationId="{00000000-0000-0000-0000-000000000000}"/>
          </ac:spMkLst>
        </pc:spChg>
        <pc:spChg chg="mod">
          <ac:chgData name="Stewart Gale" userId="3647ddd2-6040-41ae-a96d-232c23482af8" providerId="ADAL" clId="{CB01253B-B101-4F45-90A4-54123F4B8E07}" dt="2021-11-12T12:54:06.230" v="9" actId="1076"/>
          <ac:spMkLst>
            <pc:docMk/>
            <pc:sldMk cId="116597356" sldId="270"/>
            <ac:spMk id="14" creationId="{00000000-0000-0000-0000-000000000000}"/>
          </ac:spMkLst>
        </pc:spChg>
        <pc:spChg chg="mod">
          <ac:chgData name="Stewart Gale" userId="3647ddd2-6040-41ae-a96d-232c23482af8" providerId="ADAL" clId="{CB01253B-B101-4F45-90A4-54123F4B8E07}" dt="2021-11-12T12:53:43.684" v="2" actId="1076"/>
          <ac:spMkLst>
            <pc:docMk/>
            <pc:sldMk cId="116597356" sldId="270"/>
            <ac:spMk id="16" creationId="{00000000-0000-0000-0000-000000000000}"/>
          </ac:spMkLst>
        </pc:spChg>
        <pc:spChg chg="mod">
          <ac:chgData name="Stewart Gale" userId="3647ddd2-6040-41ae-a96d-232c23482af8" providerId="ADAL" clId="{CB01253B-B101-4F45-90A4-54123F4B8E07}" dt="2021-11-12T12:53:43.684" v="2" actId="1076"/>
          <ac:spMkLst>
            <pc:docMk/>
            <pc:sldMk cId="116597356" sldId="270"/>
            <ac:spMk id="17" creationId="{00000000-0000-0000-0000-000000000000}"/>
          </ac:spMkLst>
        </pc:spChg>
        <pc:spChg chg="mod">
          <ac:chgData name="Stewart Gale" userId="3647ddd2-6040-41ae-a96d-232c23482af8" providerId="ADAL" clId="{CB01253B-B101-4F45-90A4-54123F4B8E07}" dt="2021-11-12T12:53:43.684" v="2" actId="1076"/>
          <ac:spMkLst>
            <pc:docMk/>
            <pc:sldMk cId="116597356" sldId="270"/>
            <ac:spMk id="18" creationId="{00000000-0000-0000-0000-000000000000}"/>
          </ac:spMkLst>
        </pc:spChg>
        <pc:spChg chg="mod">
          <ac:chgData name="Stewart Gale" userId="3647ddd2-6040-41ae-a96d-232c23482af8" providerId="ADAL" clId="{CB01253B-B101-4F45-90A4-54123F4B8E07}" dt="2021-11-12T12:53:43.684" v="2" actId="1076"/>
          <ac:spMkLst>
            <pc:docMk/>
            <pc:sldMk cId="116597356" sldId="270"/>
            <ac:spMk id="19" creationId="{00000000-0000-0000-0000-000000000000}"/>
          </ac:spMkLst>
        </pc:spChg>
        <pc:spChg chg="mod">
          <ac:chgData name="Stewart Gale" userId="3647ddd2-6040-41ae-a96d-232c23482af8" providerId="ADAL" clId="{CB01253B-B101-4F45-90A4-54123F4B8E07}" dt="2021-11-12T12:53:43.684" v="2" actId="1076"/>
          <ac:spMkLst>
            <pc:docMk/>
            <pc:sldMk cId="116597356" sldId="270"/>
            <ac:spMk id="20" creationId="{00000000-0000-0000-0000-000000000000}"/>
          </ac:spMkLst>
        </pc:spChg>
        <pc:spChg chg="mod">
          <ac:chgData name="Stewart Gale" userId="3647ddd2-6040-41ae-a96d-232c23482af8" providerId="ADAL" clId="{CB01253B-B101-4F45-90A4-54123F4B8E07}" dt="2021-11-12T12:53:43.684" v="2" actId="1076"/>
          <ac:spMkLst>
            <pc:docMk/>
            <pc:sldMk cId="116597356" sldId="270"/>
            <ac:spMk id="21" creationId="{00000000-0000-0000-0000-000000000000}"/>
          </ac:spMkLst>
        </pc:spChg>
        <pc:spChg chg="mod">
          <ac:chgData name="Stewart Gale" userId="3647ddd2-6040-41ae-a96d-232c23482af8" providerId="ADAL" clId="{CB01253B-B101-4F45-90A4-54123F4B8E07}" dt="2021-11-12T12:53:43.684" v="2" actId="1076"/>
          <ac:spMkLst>
            <pc:docMk/>
            <pc:sldMk cId="116597356" sldId="270"/>
            <ac:spMk id="22" creationId="{00000000-0000-0000-0000-000000000000}"/>
          </ac:spMkLst>
        </pc:spChg>
        <pc:spChg chg="mod">
          <ac:chgData name="Stewart Gale" userId="3647ddd2-6040-41ae-a96d-232c23482af8" providerId="ADAL" clId="{CB01253B-B101-4F45-90A4-54123F4B8E07}" dt="2021-11-12T12:53:48.887" v="3" actId="1076"/>
          <ac:spMkLst>
            <pc:docMk/>
            <pc:sldMk cId="116597356" sldId="270"/>
            <ac:spMk id="23" creationId="{00000000-0000-0000-0000-000000000000}"/>
          </ac:spMkLst>
        </pc:spChg>
        <pc:spChg chg="mod">
          <ac:chgData name="Stewart Gale" userId="3647ddd2-6040-41ae-a96d-232c23482af8" providerId="ADAL" clId="{CB01253B-B101-4F45-90A4-54123F4B8E07}" dt="2021-11-12T12:53:48.887" v="3" actId="1076"/>
          <ac:spMkLst>
            <pc:docMk/>
            <pc:sldMk cId="116597356" sldId="270"/>
            <ac:spMk id="24" creationId="{00000000-0000-0000-0000-000000000000}"/>
          </ac:spMkLst>
        </pc:spChg>
      </pc:sldChg>
      <pc:sldChg chg="addSp delSp modSp add mod delAnim modAnim">
        <pc:chgData name="Stewart Gale" userId="3647ddd2-6040-41ae-a96d-232c23482af8" providerId="ADAL" clId="{CB01253B-B101-4F45-90A4-54123F4B8E07}" dt="2021-11-12T13:33:41.634" v="366" actId="14100"/>
        <pc:sldMkLst>
          <pc:docMk/>
          <pc:sldMk cId="3804647012" sldId="271"/>
        </pc:sldMkLst>
        <pc:spChg chg="add mod">
          <ac:chgData name="Stewart Gale" userId="3647ddd2-6040-41ae-a96d-232c23482af8" providerId="ADAL" clId="{CB01253B-B101-4F45-90A4-54123F4B8E07}" dt="2021-11-12T13:33:41.634" v="366" actId="14100"/>
          <ac:spMkLst>
            <pc:docMk/>
            <pc:sldMk cId="3804647012" sldId="271"/>
            <ac:spMk id="2" creationId="{9E104D7F-1AF5-4036-B592-CEEABE0A0670}"/>
          </ac:spMkLst>
        </pc:spChg>
        <pc:spChg chg="add mod">
          <ac:chgData name="Stewart Gale" userId="3647ddd2-6040-41ae-a96d-232c23482af8" providerId="ADAL" clId="{CB01253B-B101-4F45-90A4-54123F4B8E07}" dt="2021-11-12T13:33:28.357" v="363" actId="1076"/>
          <ac:spMkLst>
            <pc:docMk/>
            <pc:sldMk cId="3804647012" sldId="271"/>
            <ac:spMk id="6" creationId="{CCA280BC-32C4-4109-98FC-387DEDF66CDB}"/>
          </ac:spMkLst>
        </pc:spChg>
        <pc:spChg chg="add mod">
          <ac:chgData name="Stewart Gale" userId="3647ddd2-6040-41ae-a96d-232c23482af8" providerId="ADAL" clId="{CB01253B-B101-4F45-90A4-54123F4B8E07}" dt="2021-11-12T13:33:37.929" v="365" actId="14100"/>
          <ac:spMkLst>
            <pc:docMk/>
            <pc:sldMk cId="3804647012" sldId="271"/>
            <ac:spMk id="7" creationId="{27360B1F-9595-46AB-AFDB-910D7ACD878D}"/>
          </ac:spMkLst>
        </pc:spChg>
        <pc:spChg chg="add mod">
          <ac:chgData name="Stewart Gale" userId="3647ddd2-6040-41ae-a96d-232c23482af8" providerId="ADAL" clId="{CB01253B-B101-4F45-90A4-54123F4B8E07}" dt="2021-11-12T13:33:33.905" v="364" actId="14100"/>
          <ac:spMkLst>
            <pc:docMk/>
            <pc:sldMk cId="3804647012" sldId="271"/>
            <ac:spMk id="8" creationId="{CDF416D2-4C8F-436C-ABFF-FE9A49480EFB}"/>
          </ac:spMkLst>
        </pc:spChg>
        <pc:spChg chg="add mod">
          <ac:chgData name="Stewart Gale" userId="3647ddd2-6040-41ae-a96d-232c23482af8" providerId="ADAL" clId="{CB01253B-B101-4F45-90A4-54123F4B8E07}" dt="2021-11-12T13:11:44.368" v="171" actId="1076"/>
          <ac:spMkLst>
            <pc:docMk/>
            <pc:sldMk cId="3804647012" sldId="271"/>
            <ac:spMk id="10" creationId="{23E442A9-A2D6-4099-BBA2-C171B3939C61}"/>
          </ac:spMkLst>
        </pc:spChg>
        <pc:spChg chg="add mod">
          <ac:chgData name="Stewart Gale" userId="3647ddd2-6040-41ae-a96d-232c23482af8" providerId="ADAL" clId="{CB01253B-B101-4F45-90A4-54123F4B8E07}" dt="2021-11-12T13:18:23.553" v="227" actId="207"/>
          <ac:spMkLst>
            <pc:docMk/>
            <pc:sldMk cId="3804647012" sldId="271"/>
            <ac:spMk id="13" creationId="{4C98B418-B664-4FA3-A255-B54235F6A98C}"/>
          </ac:spMkLst>
        </pc:spChg>
        <pc:spChg chg="add mod">
          <ac:chgData name="Stewart Gale" userId="3647ddd2-6040-41ae-a96d-232c23482af8" providerId="ADAL" clId="{CB01253B-B101-4F45-90A4-54123F4B8E07}" dt="2021-11-12T13:18:30.981" v="228" actId="207"/>
          <ac:spMkLst>
            <pc:docMk/>
            <pc:sldMk cId="3804647012" sldId="271"/>
            <ac:spMk id="14" creationId="{2BE62889-EC74-48E1-A875-6B9595F409B7}"/>
          </ac:spMkLst>
        </pc:spChg>
        <pc:spChg chg="add mod">
          <ac:chgData name="Stewart Gale" userId="3647ddd2-6040-41ae-a96d-232c23482af8" providerId="ADAL" clId="{CB01253B-B101-4F45-90A4-54123F4B8E07}" dt="2021-11-12T13:18:34.794" v="229" actId="207"/>
          <ac:spMkLst>
            <pc:docMk/>
            <pc:sldMk cId="3804647012" sldId="271"/>
            <ac:spMk id="15" creationId="{5951E417-1061-4451-B61C-68D0D58CC9F3}"/>
          </ac:spMkLst>
        </pc:spChg>
        <pc:spChg chg="add mod">
          <ac:chgData name="Stewart Gale" userId="3647ddd2-6040-41ae-a96d-232c23482af8" providerId="ADAL" clId="{CB01253B-B101-4F45-90A4-54123F4B8E07}" dt="2021-11-12T13:17:24.610" v="223" actId="207"/>
          <ac:spMkLst>
            <pc:docMk/>
            <pc:sldMk cId="3804647012" sldId="271"/>
            <ac:spMk id="16" creationId="{F8175287-B3FD-4FEC-9123-B2FDF8CD0433}"/>
          </ac:spMkLst>
        </pc:spChg>
        <pc:spChg chg="add mod">
          <ac:chgData name="Stewart Gale" userId="3647ddd2-6040-41ae-a96d-232c23482af8" providerId="ADAL" clId="{CB01253B-B101-4F45-90A4-54123F4B8E07}" dt="2021-11-12T13:17:28.712" v="224" actId="207"/>
          <ac:spMkLst>
            <pc:docMk/>
            <pc:sldMk cId="3804647012" sldId="271"/>
            <ac:spMk id="17" creationId="{9B2B22A7-1C1B-49BD-9958-2EAA396325DB}"/>
          </ac:spMkLst>
        </pc:spChg>
        <pc:spChg chg="add mod">
          <ac:chgData name="Stewart Gale" userId="3647ddd2-6040-41ae-a96d-232c23482af8" providerId="ADAL" clId="{CB01253B-B101-4F45-90A4-54123F4B8E07}" dt="2021-11-12T13:17:34.042" v="225" actId="207"/>
          <ac:spMkLst>
            <pc:docMk/>
            <pc:sldMk cId="3804647012" sldId="271"/>
            <ac:spMk id="18" creationId="{053698C7-E4E5-4CC2-A8AD-B571F4C1654E}"/>
          </ac:spMkLst>
        </pc:spChg>
        <pc:graphicFrameChg chg="del mod">
          <ac:chgData name="Stewart Gale" userId="3647ddd2-6040-41ae-a96d-232c23482af8" providerId="ADAL" clId="{CB01253B-B101-4F45-90A4-54123F4B8E07}" dt="2021-11-12T12:57:43.277" v="22" actId="478"/>
          <ac:graphicFrameMkLst>
            <pc:docMk/>
            <pc:sldMk cId="3804647012" sldId="271"/>
            <ac:graphicFrameMk id="55334" creationId="{00000000-0000-0000-0000-000000000000}"/>
          </ac:graphicFrameMkLst>
        </pc:graphicFrameChg>
        <pc:cxnChg chg="add del mod">
          <ac:chgData name="Stewart Gale" userId="3647ddd2-6040-41ae-a96d-232c23482af8" providerId="ADAL" clId="{CB01253B-B101-4F45-90A4-54123F4B8E07}" dt="2021-11-12T13:01:18.548" v="48" actId="21"/>
          <ac:cxnSpMkLst>
            <pc:docMk/>
            <pc:sldMk cId="3804647012" sldId="271"/>
            <ac:cxnSpMk id="4" creationId="{724D6D64-01B3-40D9-9EA8-AAD845387FE9}"/>
          </ac:cxnSpMkLst>
        </pc:cxnChg>
        <pc:cxnChg chg="add mod">
          <ac:chgData name="Stewart Gale" userId="3647ddd2-6040-41ae-a96d-232c23482af8" providerId="ADAL" clId="{CB01253B-B101-4F45-90A4-54123F4B8E07}" dt="2021-11-12T13:33:24.856" v="362" actId="14100"/>
          <ac:cxnSpMkLst>
            <pc:docMk/>
            <pc:sldMk cId="3804647012" sldId="271"/>
            <ac:cxnSpMk id="9" creationId="{A6630358-E9BB-4357-BE40-F1059E7D7995}"/>
          </ac:cxnSpMkLst>
        </pc:cxnChg>
        <pc:cxnChg chg="add del mod">
          <ac:chgData name="Stewart Gale" userId="3647ddd2-6040-41ae-a96d-232c23482af8" providerId="ADAL" clId="{CB01253B-B101-4F45-90A4-54123F4B8E07}" dt="2021-11-12T13:16:36.952" v="217" actId="478"/>
          <ac:cxnSpMkLst>
            <pc:docMk/>
            <pc:sldMk cId="3804647012" sldId="271"/>
            <ac:cxnSpMk id="19" creationId="{CAC87A8F-5112-44D0-9E27-C6CC1AED5AE0}"/>
          </ac:cxnSpMkLst>
        </pc:cxnChg>
        <pc:cxnChg chg="add mod">
          <ac:chgData name="Stewart Gale" userId="3647ddd2-6040-41ae-a96d-232c23482af8" providerId="ADAL" clId="{CB01253B-B101-4F45-90A4-54123F4B8E07}" dt="2021-11-12T13:33:33.905" v="364" actId="14100"/>
          <ac:cxnSpMkLst>
            <pc:docMk/>
            <pc:sldMk cId="3804647012" sldId="271"/>
            <ac:cxnSpMk id="21" creationId="{BD128D5B-BF2E-4CF7-AA0D-BD41BB700181}"/>
          </ac:cxnSpMkLst>
        </pc:cxnChg>
        <pc:cxnChg chg="add mod">
          <ac:chgData name="Stewart Gale" userId="3647ddd2-6040-41ae-a96d-232c23482af8" providerId="ADAL" clId="{CB01253B-B101-4F45-90A4-54123F4B8E07}" dt="2021-11-12T13:20:22.453" v="246" actId="14100"/>
          <ac:cxnSpMkLst>
            <pc:docMk/>
            <pc:sldMk cId="3804647012" sldId="271"/>
            <ac:cxnSpMk id="23" creationId="{154A4A28-0765-44D4-9CF3-A0545C3ABB9D}"/>
          </ac:cxnSpMkLst>
        </pc:cxnChg>
        <pc:cxnChg chg="add mod">
          <ac:chgData name="Stewart Gale" userId="3647ddd2-6040-41ae-a96d-232c23482af8" providerId="ADAL" clId="{CB01253B-B101-4F45-90A4-54123F4B8E07}" dt="2021-11-12T13:33:33.905" v="364" actId="14100"/>
          <ac:cxnSpMkLst>
            <pc:docMk/>
            <pc:sldMk cId="3804647012" sldId="271"/>
            <ac:cxnSpMk id="26" creationId="{DD6D8FD1-82DA-4901-BB1D-C4EADB54CDC8}"/>
          </ac:cxnSpMkLst>
        </pc:cxnChg>
      </pc:sldChg>
      <pc:sldChg chg="modSp add mod">
        <pc:chgData name="Stewart Gale" userId="3647ddd2-6040-41ae-a96d-232c23482af8" providerId="ADAL" clId="{CB01253B-B101-4F45-90A4-54123F4B8E07}" dt="2021-11-12T13:34:06.947" v="371" actId="14100"/>
        <pc:sldMkLst>
          <pc:docMk/>
          <pc:sldMk cId="3731462386" sldId="272"/>
        </pc:sldMkLst>
        <pc:spChg chg="mod">
          <ac:chgData name="Stewart Gale" userId="3647ddd2-6040-41ae-a96d-232c23482af8" providerId="ADAL" clId="{CB01253B-B101-4F45-90A4-54123F4B8E07}" dt="2021-11-12T13:34:06.947" v="371" actId="14100"/>
          <ac:spMkLst>
            <pc:docMk/>
            <pc:sldMk cId="3731462386" sldId="272"/>
            <ac:spMk id="2" creationId="{9E104D7F-1AF5-4036-B592-CEEABE0A0670}"/>
          </ac:spMkLst>
        </pc:spChg>
        <pc:spChg chg="mod">
          <ac:chgData name="Stewart Gale" userId="3647ddd2-6040-41ae-a96d-232c23482af8" providerId="ADAL" clId="{CB01253B-B101-4F45-90A4-54123F4B8E07}" dt="2021-11-12T13:33:55.573" v="368" actId="1076"/>
          <ac:spMkLst>
            <pc:docMk/>
            <pc:sldMk cId="3731462386" sldId="272"/>
            <ac:spMk id="6" creationId="{CCA280BC-32C4-4109-98FC-387DEDF66CDB}"/>
          </ac:spMkLst>
        </pc:spChg>
        <pc:spChg chg="mod">
          <ac:chgData name="Stewart Gale" userId="3647ddd2-6040-41ae-a96d-232c23482af8" providerId="ADAL" clId="{CB01253B-B101-4F45-90A4-54123F4B8E07}" dt="2021-11-12T13:34:02.602" v="370" actId="14100"/>
          <ac:spMkLst>
            <pc:docMk/>
            <pc:sldMk cId="3731462386" sldId="272"/>
            <ac:spMk id="7" creationId="{27360B1F-9595-46AB-AFDB-910D7ACD878D}"/>
          </ac:spMkLst>
        </pc:spChg>
        <pc:spChg chg="mod">
          <ac:chgData name="Stewart Gale" userId="3647ddd2-6040-41ae-a96d-232c23482af8" providerId="ADAL" clId="{CB01253B-B101-4F45-90A4-54123F4B8E07}" dt="2021-11-12T13:33:58.899" v="369" actId="14100"/>
          <ac:spMkLst>
            <pc:docMk/>
            <pc:sldMk cId="3731462386" sldId="272"/>
            <ac:spMk id="8" creationId="{CDF416D2-4C8F-436C-ABFF-FE9A49480EFB}"/>
          </ac:spMkLst>
        </pc:spChg>
        <pc:spChg chg="mod">
          <ac:chgData name="Stewart Gale" userId="3647ddd2-6040-41ae-a96d-232c23482af8" providerId="ADAL" clId="{CB01253B-B101-4F45-90A4-54123F4B8E07}" dt="2021-11-12T13:26:24.022" v="268" actId="20577"/>
          <ac:spMkLst>
            <pc:docMk/>
            <pc:sldMk cId="3731462386" sldId="272"/>
            <ac:spMk id="10" creationId="{23E442A9-A2D6-4099-BBA2-C171B3939C61}"/>
          </ac:spMkLst>
        </pc:spChg>
        <pc:spChg chg="mod">
          <ac:chgData name="Stewart Gale" userId="3647ddd2-6040-41ae-a96d-232c23482af8" providerId="ADAL" clId="{CB01253B-B101-4F45-90A4-54123F4B8E07}" dt="2021-11-12T13:28:41.694" v="280" actId="14100"/>
          <ac:spMkLst>
            <pc:docMk/>
            <pc:sldMk cId="3731462386" sldId="272"/>
            <ac:spMk id="13" creationId="{4C98B418-B664-4FA3-A255-B54235F6A98C}"/>
          </ac:spMkLst>
        </pc:spChg>
        <pc:spChg chg="mod">
          <ac:chgData name="Stewart Gale" userId="3647ddd2-6040-41ae-a96d-232c23482af8" providerId="ADAL" clId="{CB01253B-B101-4F45-90A4-54123F4B8E07}" dt="2021-11-12T13:30:49.874" v="313" actId="1038"/>
          <ac:spMkLst>
            <pc:docMk/>
            <pc:sldMk cId="3731462386" sldId="272"/>
            <ac:spMk id="14" creationId="{2BE62889-EC74-48E1-A875-6B9595F409B7}"/>
          </ac:spMkLst>
        </pc:spChg>
        <pc:spChg chg="mod">
          <ac:chgData name="Stewart Gale" userId="3647ddd2-6040-41ae-a96d-232c23482af8" providerId="ADAL" clId="{CB01253B-B101-4F45-90A4-54123F4B8E07}" dt="2021-11-12T13:30:19.708" v="299" actId="14100"/>
          <ac:spMkLst>
            <pc:docMk/>
            <pc:sldMk cId="3731462386" sldId="272"/>
            <ac:spMk id="15" creationId="{5951E417-1061-4451-B61C-68D0D58CC9F3}"/>
          </ac:spMkLst>
        </pc:spChg>
        <pc:spChg chg="mod">
          <ac:chgData name="Stewart Gale" userId="3647ddd2-6040-41ae-a96d-232c23482af8" providerId="ADAL" clId="{CB01253B-B101-4F45-90A4-54123F4B8E07}" dt="2021-11-12T13:28:49.227" v="284" actId="404"/>
          <ac:spMkLst>
            <pc:docMk/>
            <pc:sldMk cId="3731462386" sldId="272"/>
            <ac:spMk id="16" creationId="{F8175287-B3FD-4FEC-9123-B2FDF8CD0433}"/>
          </ac:spMkLst>
        </pc:spChg>
        <pc:spChg chg="mod">
          <ac:chgData name="Stewart Gale" userId="3647ddd2-6040-41ae-a96d-232c23482af8" providerId="ADAL" clId="{CB01253B-B101-4F45-90A4-54123F4B8E07}" dt="2021-11-12T13:30:49.874" v="313" actId="1038"/>
          <ac:spMkLst>
            <pc:docMk/>
            <pc:sldMk cId="3731462386" sldId="272"/>
            <ac:spMk id="17" creationId="{9B2B22A7-1C1B-49BD-9958-2EAA396325DB}"/>
          </ac:spMkLst>
        </pc:spChg>
        <pc:spChg chg="mod">
          <ac:chgData name="Stewart Gale" userId="3647ddd2-6040-41ae-a96d-232c23482af8" providerId="ADAL" clId="{CB01253B-B101-4F45-90A4-54123F4B8E07}" dt="2021-11-12T13:30:32.870" v="300" actId="1076"/>
          <ac:spMkLst>
            <pc:docMk/>
            <pc:sldMk cId="3731462386" sldId="272"/>
            <ac:spMk id="18" creationId="{053698C7-E4E5-4CC2-A8AD-B571F4C1654E}"/>
          </ac:spMkLst>
        </pc:spChg>
        <pc:cxnChg chg="mod">
          <ac:chgData name="Stewart Gale" userId="3647ddd2-6040-41ae-a96d-232c23482af8" providerId="ADAL" clId="{CB01253B-B101-4F45-90A4-54123F4B8E07}" dt="2021-11-12T13:33:52.754" v="367" actId="14100"/>
          <ac:cxnSpMkLst>
            <pc:docMk/>
            <pc:sldMk cId="3731462386" sldId="272"/>
            <ac:cxnSpMk id="9" creationId="{A6630358-E9BB-4357-BE40-F1059E7D7995}"/>
          </ac:cxnSpMkLst>
        </pc:cxnChg>
        <pc:cxnChg chg="mod">
          <ac:chgData name="Stewart Gale" userId="3647ddd2-6040-41ae-a96d-232c23482af8" providerId="ADAL" clId="{CB01253B-B101-4F45-90A4-54123F4B8E07}" dt="2021-11-12T13:33:58.899" v="369" actId="14100"/>
          <ac:cxnSpMkLst>
            <pc:docMk/>
            <pc:sldMk cId="3731462386" sldId="272"/>
            <ac:cxnSpMk id="21" creationId="{BD128D5B-BF2E-4CF7-AA0D-BD41BB700181}"/>
          </ac:cxnSpMkLst>
        </pc:cxnChg>
        <pc:cxnChg chg="mod">
          <ac:chgData name="Stewart Gale" userId="3647ddd2-6040-41ae-a96d-232c23482af8" providerId="ADAL" clId="{CB01253B-B101-4F45-90A4-54123F4B8E07}" dt="2021-11-12T13:33:58.899" v="369" actId="14100"/>
          <ac:cxnSpMkLst>
            <pc:docMk/>
            <pc:sldMk cId="3731462386" sldId="272"/>
            <ac:cxnSpMk id="26" creationId="{DD6D8FD1-82DA-4901-BB1D-C4EADB54CDC8}"/>
          </ac:cxnSpMkLst>
        </pc:cxnChg>
      </pc:sldChg>
      <pc:sldChg chg="modSp add mod">
        <pc:chgData name="Stewart Gale" userId="3647ddd2-6040-41ae-a96d-232c23482af8" providerId="ADAL" clId="{CB01253B-B101-4F45-90A4-54123F4B8E07}" dt="2021-11-12T13:35:26.447" v="401" actId="207"/>
        <pc:sldMkLst>
          <pc:docMk/>
          <pc:sldMk cId="150593022" sldId="273"/>
        </pc:sldMkLst>
        <pc:spChg chg="mod">
          <ac:chgData name="Stewart Gale" userId="3647ddd2-6040-41ae-a96d-232c23482af8" providerId="ADAL" clId="{CB01253B-B101-4F45-90A4-54123F4B8E07}" dt="2021-11-12T13:33:07.034" v="361" actId="20577"/>
          <ac:spMkLst>
            <pc:docMk/>
            <pc:sldMk cId="150593022" sldId="273"/>
            <ac:spMk id="6" creationId="{CCA280BC-32C4-4109-98FC-387DEDF66CDB}"/>
          </ac:spMkLst>
        </pc:spChg>
        <pc:spChg chg="mod">
          <ac:chgData name="Stewart Gale" userId="3647ddd2-6040-41ae-a96d-232c23482af8" providerId="ADAL" clId="{CB01253B-B101-4F45-90A4-54123F4B8E07}" dt="2021-11-12T13:31:15.722" v="343" actId="20577"/>
          <ac:spMkLst>
            <pc:docMk/>
            <pc:sldMk cId="150593022" sldId="273"/>
            <ac:spMk id="10" creationId="{23E442A9-A2D6-4099-BBA2-C171B3939C61}"/>
          </ac:spMkLst>
        </pc:spChg>
        <pc:spChg chg="mod">
          <ac:chgData name="Stewart Gale" userId="3647ddd2-6040-41ae-a96d-232c23482af8" providerId="ADAL" clId="{CB01253B-B101-4F45-90A4-54123F4B8E07}" dt="2021-11-12T13:32:59.922" v="360" actId="207"/>
          <ac:spMkLst>
            <pc:docMk/>
            <pc:sldMk cId="150593022" sldId="273"/>
            <ac:spMk id="13" creationId="{4C98B418-B664-4FA3-A255-B54235F6A98C}"/>
          </ac:spMkLst>
        </pc:spChg>
        <pc:spChg chg="mod">
          <ac:chgData name="Stewart Gale" userId="3647ddd2-6040-41ae-a96d-232c23482af8" providerId="ADAL" clId="{CB01253B-B101-4F45-90A4-54123F4B8E07}" dt="2021-11-12T13:35:26.447" v="401" actId="207"/>
          <ac:spMkLst>
            <pc:docMk/>
            <pc:sldMk cId="150593022" sldId="273"/>
            <ac:spMk id="14" creationId="{2BE62889-EC74-48E1-A875-6B9595F409B7}"/>
          </ac:spMkLst>
        </pc:spChg>
        <pc:spChg chg="mod">
          <ac:chgData name="Stewart Gale" userId="3647ddd2-6040-41ae-a96d-232c23482af8" providerId="ADAL" clId="{CB01253B-B101-4F45-90A4-54123F4B8E07}" dt="2021-11-12T13:35:21.401" v="400" actId="207"/>
          <ac:spMkLst>
            <pc:docMk/>
            <pc:sldMk cId="150593022" sldId="273"/>
            <ac:spMk id="15" creationId="{5951E417-1061-4451-B61C-68D0D58CC9F3}"/>
          </ac:spMkLst>
        </pc:spChg>
        <pc:spChg chg="mod">
          <ac:chgData name="Stewart Gale" userId="3647ddd2-6040-41ae-a96d-232c23482af8" providerId="ADAL" clId="{CB01253B-B101-4F45-90A4-54123F4B8E07}" dt="2021-11-12T13:34:27.730" v="375" actId="20577"/>
          <ac:spMkLst>
            <pc:docMk/>
            <pc:sldMk cId="150593022" sldId="273"/>
            <ac:spMk id="16" creationId="{F8175287-B3FD-4FEC-9123-B2FDF8CD0433}"/>
          </ac:spMkLst>
        </pc:spChg>
        <pc:spChg chg="mod">
          <ac:chgData name="Stewart Gale" userId="3647ddd2-6040-41ae-a96d-232c23482af8" providerId="ADAL" clId="{CB01253B-B101-4F45-90A4-54123F4B8E07}" dt="2021-11-12T13:34:30.405" v="379" actId="20577"/>
          <ac:spMkLst>
            <pc:docMk/>
            <pc:sldMk cId="150593022" sldId="273"/>
            <ac:spMk id="17" creationId="{9B2B22A7-1C1B-49BD-9958-2EAA396325DB}"/>
          </ac:spMkLst>
        </pc:spChg>
        <pc:spChg chg="mod">
          <ac:chgData name="Stewart Gale" userId="3647ddd2-6040-41ae-a96d-232c23482af8" providerId="ADAL" clId="{CB01253B-B101-4F45-90A4-54123F4B8E07}" dt="2021-11-12T13:34:32.646" v="383" actId="20577"/>
          <ac:spMkLst>
            <pc:docMk/>
            <pc:sldMk cId="150593022" sldId="273"/>
            <ac:spMk id="18" creationId="{053698C7-E4E5-4CC2-A8AD-B571F4C1654E}"/>
          </ac:spMkLst>
        </pc:spChg>
      </pc:sldChg>
    </pc:docChg>
  </pc:docChgLst>
  <pc:docChgLst>
    <pc:chgData name="Stewart Gale" userId="3647ddd2-6040-41ae-a96d-232c23482af8" providerId="ADAL" clId="{184BD9AF-EE49-4E05-B56B-10CF50BAC14C}"/>
    <pc:docChg chg="undo custSel addSld delSld modSld">
      <pc:chgData name="Stewart Gale" userId="3647ddd2-6040-41ae-a96d-232c23482af8" providerId="ADAL" clId="{184BD9AF-EE49-4E05-B56B-10CF50BAC14C}" dt="2023-09-26T10:47:03.113" v="178" actId="1076"/>
      <pc:docMkLst>
        <pc:docMk/>
      </pc:docMkLst>
      <pc:sldChg chg="delSp modSp mod">
        <pc:chgData name="Stewart Gale" userId="3647ddd2-6040-41ae-a96d-232c23482af8" providerId="ADAL" clId="{184BD9AF-EE49-4E05-B56B-10CF50BAC14C}" dt="2023-09-26T10:46:16.797" v="169" actId="1076"/>
        <pc:sldMkLst>
          <pc:docMk/>
          <pc:sldMk cId="1220457085" sldId="256"/>
        </pc:sldMkLst>
        <pc:spChg chg="mod">
          <ac:chgData name="Stewart Gale" userId="3647ddd2-6040-41ae-a96d-232c23482af8" providerId="ADAL" clId="{184BD9AF-EE49-4E05-B56B-10CF50BAC14C}" dt="2023-09-26T10:46:01.181" v="165" actId="403"/>
          <ac:spMkLst>
            <pc:docMk/>
            <pc:sldMk cId="1220457085" sldId="256"/>
            <ac:spMk id="15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46:16.797" v="169" actId="1076"/>
          <ac:spMkLst>
            <pc:docMk/>
            <pc:sldMk cId="1220457085" sldId="256"/>
            <ac:spMk id="16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46:01.181" v="165" actId="403"/>
          <ac:spMkLst>
            <pc:docMk/>
            <pc:sldMk cId="1220457085" sldId="256"/>
            <ac:spMk id="21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46:08.695" v="166" actId="1076"/>
          <ac:spMkLst>
            <pc:docMk/>
            <pc:sldMk cId="1220457085" sldId="256"/>
            <ac:spMk id="22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46:01.181" v="165" actId="403"/>
          <ac:spMkLst>
            <pc:docMk/>
            <pc:sldMk cId="1220457085" sldId="256"/>
            <ac:spMk id="27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46:13.695" v="168" actId="1076"/>
          <ac:spMkLst>
            <pc:docMk/>
            <pc:sldMk cId="1220457085" sldId="256"/>
            <ac:spMk id="28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00:11.881" v="129" actId="1076"/>
          <ac:spMkLst>
            <pc:docMk/>
            <pc:sldMk cId="1220457085" sldId="256"/>
            <ac:spMk id="40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09:57:14.479" v="48" actId="14100"/>
          <ac:spMkLst>
            <pc:docMk/>
            <pc:sldMk cId="1220457085" sldId="256"/>
            <ac:spMk id="41" creationId="{00000000-0000-0000-0000-000000000000}"/>
          </ac:spMkLst>
        </pc:spChg>
        <pc:grpChg chg="mod">
          <ac:chgData name="Stewart Gale" userId="3647ddd2-6040-41ae-a96d-232c23482af8" providerId="ADAL" clId="{184BD9AF-EE49-4E05-B56B-10CF50BAC14C}" dt="2023-09-26T09:58:09.066" v="96" actId="1076"/>
          <ac:grpSpMkLst>
            <pc:docMk/>
            <pc:sldMk cId="1220457085" sldId="256"/>
            <ac:grpSpMk id="23" creationId="{00000000-0000-0000-0000-000000000000}"/>
          </ac:grpSpMkLst>
        </pc:grpChg>
        <pc:grpChg chg="mod">
          <ac:chgData name="Stewart Gale" userId="3647ddd2-6040-41ae-a96d-232c23482af8" providerId="ADAL" clId="{184BD9AF-EE49-4E05-B56B-10CF50BAC14C}" dt="2023-09-26T09:58:05.858" v="95" actId="1076"/>
          <ac:grpSpMkLst>
            <pc:docMk/>
            <pc:sldMk cId="1220457085" sldId="256"/>
            <ac:grpSpMk id="24" creationId="{00000000-0000-0000-0000-000000000000}"/>
          </ac:grpSpMkLst>
        </pc:grpChg>
        <pc:grpChg chg="mod">
          <ac:chgData name="Stewart Gale" userId="3647ddd2-6040-41ae-a96d-232c23482af8" providerId="ADAL" clId="{184BD9AF-EE49-4E05-B56B-10CF50BAC14C}" dt="2023-09-26T09:58:12.277" v="97" actId="1076"/>
          <ac:grpSpMkLst>
            <pc:docMk/>
            <pc:sldMk cId="1220457085" sldId="256"/>
            <ac:grpSpMk id="25" creationId="{00000000-0000-0000-0000-000000000000}"/>
          </ac:grpSpMkLst>
        </pc:grpChg>
        <pc:grpChg chg="del">
          <ac:chgData name="Stewart Gale" userId="3647ddd2-6040-41ae-a96d-232c23482af8" providerId="ADAL" clId="{184BD9AF-EE49-4E05-B56B-10CF50BAC14C}" dt="2023-09-26T09:57:11.252" v="47" actId="478"/>
          <ac:grpSpMkLst>
            <pc:docMk/>
            <pc:sldMk cId="1220457085" sldId="256"/>
            <ac:grpSpMk id="32" creationId="{00000000-0000-0000-0000-000000000000}"/>
          </ac:grpSpMkLst>
        </pc:grpChg>
        <pc:graphicFrameChg chg="mod modGraphic">
          <ac:chgData name="Stewart Gale" userId="3647ddd2-6040-41ae-a96d-232c23482af8" providerId="ADAL" clId="{184BD9AF-EE49-4E05-B56B-10CF50BAC14C}" dt="2023-09-26T09:59:05.551" v="107" actId="14100"/>
          <ac:graphicFrameMkLst>
            <pc:docMk/>
            <pc:sldMk cId="1220457085" sldId="256"/>
            <ac:graphicFrameMk id="39" creationId="{00000000-0000-0000-0000-000000000000}"/>
          </ac:graphicFrameMkLst>
        </pc:graphicFrameChg>
      </pc:sldChg>
      <pc:sldChg chg="addSp delSp modSp mod">
        <pc:chgData name="Stewart Gale" userId="3647ddd2-6040-41ae-a96d-232c23482af8" providerId="ADAL" clId="{184BD9AF-EE49-4E05-B56B-10CF50BAC14C}" dt="2023-09-26T10:45:52.452" v="162" actId="1076"/>
        <pc:sldMkLst>
          <pc:docMk/>
          <pc:sldMk cId="2231217908" sldId="257"/>
        </pc:sldMkLst>
        <pc:spChg chg="add mod">
          <ac:chgData name="Stewart Gale" userId="3647ddd2-6040-41ae-a96d-232c23482af8" providerId="ADAL" clId="{184BD9AF-EE49-4E05-B56B-10CF50BAC14C}" dt="2023-09-26T09:59:36.929" v="117"/>
          <ac:spMkLst>
            <pc:docMk/>
            <pc:sldMk cId="2231217908" sldId="257"/>
            <ac:spMk id="3" creationId="{F2F49388-A785-835B-A714-9CD5213FE6C6}"/>
          </ac:spMkLst>
        </pc:spChg>
        <pc:spChg chg="add mod">
          <ac:chgData name="Stewart Gale" userId="3647ddd2-6040-41ae-a96d-232c23482af8" providerId="ADAL" clId="{184BD9AF-EE49-4E05-B56B-10CF50BAC14C}" dt="2023-09-26T10:00:18.595" v="132"/>
          <ac:spMkLst>
            <pc:docMk/>
            <pc:sldMk cId="2231217908" sldId="257"/>
            <ac:spMk id="4" creationId="{B1427810-C8EC-C7A8-1EAF-1E55687F1242}"/>
          </ac:spMkLst>
        </pc:spChg>
        <pc:spChg chg="mod">
          <ac:chgData name="Stewart Gale" userId="3647ddd2-6040-41ae-a96d-232c23482af8" providerId="ADAL" clId="{184BD9AF-EE49-4E05-B56B-10CF50BAC14C}" dt="2023-09-26T10:45:52.452" v="162" actId="1076"/>
          <ac:spMkLst>
            <pc:docMk/>
            <pc:sldMk cId="2231217908" sldId="257"/>
            <ac:spMk id="16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45:45.145" v="158" actId="1076"/>
          <ac:spMkLst>
            <pc:docMk/>
            <pc:sldMk cId="2231217908" sldId="257"/>
            <ac:spMk id="22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45:21.338" v="153" actId="1076"/>
          <ac:spMkLst>
            <pc:docMk/>
            <pc:sldMk cId="2231217908" sldId="257"/>
            <ac:spMk id="28" creationId="{00000000-0000-0000-0000-000000000000}"/>
          </ac:spMkLst>
        </pc:spChg>
        <pc:spChg chg="del mod">
          <ac:chgData name="Stewart Gale" userId="3647ddd2-6040-41ae-a96d-232c23482af8" providerId="ADAL" clId="{184BD9AF-EE49-4E05-B56B-10CF50BAC14C}" dt="2023-09-26T10:00:17.419" v="131" actId="478"/>
          <ac:spMkLst>
            <pc:docMk/>
            <pc:sldMk cId="2231217908" sldId="257"/>
            <ac:spMk id="47" creationId="{00000000-0000-0000-0000-000000000000}"/>
          </ac:spMkLst>
        </pc:spChg>
        <pc:spChg chg="del">
          <ac:chgData name="Stewart Gale" userId="3647ddd2-6040-41ae-a96d-232c23482af8" providerId="ADAL" clId="{184BD9AF-EE49-4E05-B56B-10CF50BAC14C}" dt="2023-09-26T09:59:15.173" v="110" actId="478"/>
          <ac:spMkLst>
            <pc:docMk/>
            <pc:sldMk cId="2231217908" sldId="257"/>
            <ac:spMk id="48" creationId="{00000000-0000-0000-0000-000000000000}"/>
          </ac:spMkLst>
        </pc:spChg>
        <pc:grpChg chg="mod">
          <ac:chgData name="Stewart Gale" userId="3647ddd2-6040-41ae-a96d-232c23482af8" providerId="ADAL" clId="{184BD9AF-EE49-4E05-B56B-10CF50BAC14C}" dt="2023-09-26T09:59:59.101" v="124" actId="1076"/>
          <ac:grpSpMkLst>
            <pc:docMk/>
            <pc:sldMk cId="2231217908" sldId="257"/>
            <ac:grpSpMk id="23" creationId="{00000000-0000-0000-0000-000000000000}"/>
          </ac:grpSpMkLst>
        </pc:grpChg>
        <pc:grpChg chg="mod">
          <ac:chgData name="Stewart Gale" userId="3647ddd2-6040-41ae-a96d-232c23482af8" providerId="ADAL" clId="{184BD9AF-EE49-4E05-B56B-10CF50BAC14C}" dt="2023-09-26T09:59:57.298" v="123" actId="1076"/>
          <ac:grpSpMkLst>
            <pc:docMk/>
            <pc:sldMk cId="2231217908" sldId="257"/>
            <ac:grpSpMk id="25" creationId="{00000000-0000-0000-0000-000000000000}"/>
          </ac:grpSpMkLst>
        </pc:grpChg>
        <pc:grpChg chg="del">
          <ac:chgData name="Stewart Gale" userId="3647ddd2-6040-41ae-a96d-232c23482af8" providerId="ADAL" clId="{184BD9AF-EE49-4E05-B56B-10CF50BAC14C}" dt="2023-09-26T09:59:47.913" v="121" actId="478"/>
          <ac:grpSpMkLst>
            <pc:docMk/>
            <pc:sldMk cId="2231217908" sldId="257"/>
            <ac:grpSpMk id="32" creationId="{00000000-0000-0000-0000-000000000000}"/>
          </ac:grpSpMkLst>
        </pc:grpChg>
        <pc:graphicFrameChg chg="add mod">
          <ac:chgData name="Stewart Gale" userId="3647ddd2-6040-41ae-a96d-232c23482af8" providerId="ADAL" clId="{184BD9AF-EE49-4E05-B56B-10CF50BAC14C}" dt="2023-09-26T09:59:13.711" v="109"/>
          <ac:graphicFrameMkLst>
            <pc:docMk/>
            <pc:sldMk cId="2231217908" sldId="257"/>
            <ac:graphicFrameMk id="2" creationId="{3CB791F8-F386-EB53-70F3-1B8433C088C5}"/>
          </ac:graphicFrameMkLst>
        </pc:graphicFrameChg>
        <pc:graphicFrameChg chg="del">
          <ac:chgData name="Stewart Gale" userId="3647ddd2-6040-41ae-a96d-232c23482af8" providerId="ADAL" clId="{184BD9AF-EE49-4E05-B56B-10CF50BAC14C}" dt="2023-09-26T09:59:12.093" v="108" actId="478"/>
          <ac:graphicFrameMkLst>
            <pc:docMk/>
            <pc:sldMk cId="2231217908" sldId="257"/>
            <ac:graphicFrameMk id="39" creationId="{00000000-0000-0000-0000-000000000000}"/>
          </ac:graphicFrameMkLst>
        </pc:graphicFrameChg>
      </pc:sldChg>
      <pc:sldChg chg="addSp delSp modSp mod">
        <pc:chgData name="Stewart Gale" userId="3647ddd2-6040-41ae-a96d-232c23482af8" providerId="ADAL" clId="{184BD9AF-EE49-4E05-B56B-10CF50BAC14C}" dt="2023-09-26T10:01:07.147" v="149" actId="1076"/>
        <pc:sldMkLst>
          <pc:docMk/>
          <pc:sldMk cId="3882499049" sldId="258"/>
        </pc:sldMkLst>
        <pc:spChg chg="add mod">
          <ac:chgData name="Stewart Gale" userId="3647ddd2-6040-41ae-a96d-232c23482af8" providerId="ADAL" clId="{184BD9AF-EE49-4E05-B56B-10CF50BAC14C}" dt="2023-09-26T09:59:40.652" v="118"/>
          <ac:spMkLst>
            <pc:docMk/>
            <pc:sldMk cId="3882499049" sldId="258"/>
            <ac:spMk id="3" creationId="{B264E6B8-00F9-45C9-537C-9CBCC7D3624E}"/>
          </ac:spMkLst>
        </pc:spChg>
        <pc:spChg chg="add mod">
          <ac:chgData name="Stewart Gale" userId="3647ddd2-6040-41ae-a96d-232c23482af8" providerId="ADAL" clId="{184BD9AF-EE49-4E05-B56B-10CF50BAC14C}" dt="2023-09-26T10:00:23.531" v="134"/>
          <ac:spMkLst>
            <pc:docMk/>
            <pc:sldMk cId="3882499049" sldId="258"/>
            <ac:spMk id="4" creationId="{DFA224DE-B03E-45FC-C296-210691462BC1}"/>
          </ac:spMkLst>
        </pc:spChg>
        <pc:spChg chg="mod">
          <ac:chgData name="Stewart Gale" userId="3647ddd2-6040-41ae-a96d-232c23482af8" providerId="ADAL" clId="{184BD9AF-EE49-4E05-B56B-10CF50BAC14C}" dt="2023-09-26T10:01:00.036" v="147" actId="403"/>
          <ac:spMkLst>
            <pc:docMk/>
            <pc:sldMk cId="3882499049" sldId="258"/>
            <ac:spMk id="15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01:07.147" v="149" actId="1076"/>
          <ac:spMkLst>
            <pc:docMk/>
            <pc:sldMk cId="3882499049" sldId="258"/>
            <ac:spMk id="16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01:00.036" v="147" actId="403"/>
          <ac:spMkLst>
            <pc:docMk/>
            <pc:sldMk cId="3882499049" sldId="258"/>
            <ac:spMk id="21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01:00.036" v="147" actId="403"/>
          <ac:spMkLst>
            <pc:docMk/>
            <pc:sldMk cId="3882499049" sldId="258"/>
            <ac:spMk id="22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01:00.036" v="147" actId="403"/>
          <ac:spMkLst>
            <pc:docMk/>
            <pc:sldMk cId="3882499049" sldId="258"/>
            <ac:spMk id="27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01:04.659" v="148" actId="1076"/>
          <ac:spMkLst>
            <pc:docMk/>
            <pc:sldMk cId="3882499049" sldId="258"/>
            <ac:spMk id="28" creationId="{00000000-0000-0000-0000-000000000000}"/>
          </ac:spMkLst>
        </pc:spChg>
        <pc:spChg chg="del">
          <ac:chgData name="Stewart Gale" userId="3647ddd2-6040-41ae-a96d-232c23482af8" providerId="ADAL" clId="{184BD9AF-EE49-4E05-B56B-10CF50BAC14C}" dt="2023-09-26T10:00:22.460" v="133" actId="478"/>
          <ac:spMkLst>
            <pc:docMk/>
            <pc:sldMk cId="3882499049" sldId="258"/>
            <ac:spMk id="47" creationId="{00000000-0000-0000-0000-000000000000}"/>
          </ac:spMkLst>
        </pc:spChg>
        <pc:spChg chg="del">
          <ac:chgData name="Stewart Gale" userId="3647ddd2-6040-41ae-a96d-232c23482af8" providerId="ADAL" clId="{184BD9AF-EE49-4E05-B56B-10CF50BAC14C}" dt="2023-09-26T09:59:29.144" v="116" actId="478"/>
          <ac:spMkLst>
            <pc:docMk/>
            <pc:sldMk cId="3882499049" sldId="258"/>
            <ac:spMk id="48" creationId="{00000000-0000-0000-0000-000000000000}"/>
          </ac:spMkLst>
        </pc:spChg>
        <pc:grpChg chg="mod">
          <ac:chgData name="Stewart Gale" userId="3647ddd2-6040-41ae-a96d-232c23482af8" providerId="ADAL" clId="{184BD9AF-EE49-4E05-B56B-10CF50BAC14C}" dt="2023-09-26T10:00:06.921" v="128" actId="1076"/>
          <ac:grpSpMkLst>
            <pc:docMk/>
            <pc:sldMk cId="3882499049" sldId="258"/>
            <ac:grpSpMk id="23" creationId="{00000000-0000-0000-0000-000000000000}"/>
          </ac:grpSpMkLst>
        </pc:grpChg>
        <pc:grpChg chg="mod">
          <ac:chgData name="Stewart Gale" userId="3647ddd2-6040-41ae-a96d-232c23482af8" providerId="ADAL" clId="{184BD9AF-EE49-4E05-B56B-10CF50BAC14C}" dt="2023-09-26T10:00:48.762" v="144" actId="1076"/>
          <ac:grpSpMkLst>
            <pc:docMk/>
            <pc:sldMk cId="3882499049" sldId="258"/>
            <ac:grpSpMk id="24" creationId="{00000000-0000-0000-0000-000000000000}"/>
          </ac:grpSpMkLst>
        </pc:grpChg>
        <pc:grpChg chg="mod">
          <ac:chgData name="Stewart Gale" userId="3647ddd2-6040-41ae-a96d-232c23482af8" providerId="ADAL" clId="{184BD9AF-EE49-4E05-B56B-10CF50BAC14C}" dt="2023-09-26T10:00:05.386" v="127" actId="1076"/>
          <ac:grpSpMkLst>
            <pc:docMk/>
            <pc:sldMk cId="3882499049" sldId="258"/>
            <ac:grpSpMk id="25" creationId="{00000000-0000-0000-0000-000000000000}"/>
          </ac:grpSpMkLst>
        </pc:grpChg>
        <pc:grpChg chg="del">
          <ac:chgData name="Stewart Gale" userId="3647ddd2-6040-41ae-a96d-232c23482af8" providerId="ADAL" clId="{184BD9AF-EE49-4E05-B56B-10CF50BAC14C}" dt="2023-09-26T09:59:52.224" v="122" actId="478"/>
          <ac:grpSpMkLst>
            <pc:docMk/>
            <pc:sldMk cId="3882499049" sldId="258"/>
            <ac:grpSpMk id="32" creationId="{00000000-0000-0000-0000-000000000000}"/>
          </ac:grpSpMkLst>
        </pc:grpChg>
        <pc:graphicFrameChg chg="add mod">
          <ac:chgData name="Stewart Gale" userId="3647ddd2-6040-41ae-a96d-232c23482af8" providerId="ADAL" clId="{184BD9AF-EE49-4E05-B56B-10CF50BAC14C}" dt="2023-09-26T09:59:19.228" v="112"/>
          <ac:graphicFrameMkLst>
            <pc:docMk/>
            <pc:sldMk cId="3882499049" sldId="258"/>
            <ac:graphicFrameMk id="2" creationId="{70DF3F54-A61E-C7D6-CAB1-452CAA4D54C7}"/>
          </ac:graphicFrameMkLst>
        </pc:graphicFrameChg>
        <pc:graphicFrameChg chg="del">
          <ac:chgData name="Stewart Gale" userId="3647ddd2-6040-41ae-a96d-232c23482af8" providerId="ADAL" clId="{184BD9AF-EE49-4E05-B56B-10CF50BAC14C}" dt="2023-09-26T09:59:17.604" v="111" actId="478"/>
          <ac:graphicFrameMkLst>
            <pc:docMk/>
            <pc:sldMk cId="3882499049" sldId="258"/>
            <ac:graphicFrameMk id="39" creationId="{00000000-0000-0000-0000-000000000000}"/>
          </ac:graphicFrameMkLst>
        </pc:graphicFrameChg>
      </pc:sldChg>
      <pc:sldChg chg="addSp delSp modSp add del mod">
        <pc:chgData name="Stewart Gale" userId="3647ddd2-6040-41ae-a96d-232c23482af8" providerId="ADAL" clId="{184BD9AF-EE49-4E05-B56B-10CF50BAC14C}" dt="2023-09-26T10:47:03.113" v="178" actId="1076"/>
        <pc:sldMkLst>
          <pc:docMk/>
          <pc:sldMk cId="3185632007" sldId="259"/>
        </pc:sldMkLst>
        <pc:spChg chg="add mod">
          <ac:chgData name="Stewart Gale" userId="3647ddd2-6040-41ae-a96d-232c23482af8" providerId="ADAL" clId="{184BD9AF-EE49-4E05-B56B-10CF50BAC14C}" dt="2023-09-26T09:59:43.254" v="119"/>
          <ac:spMkLst>
            <pc:docMk/>
            <pc:sldMk cId="3185632007" sldId="259"/>
            <ac:spMk id="3" creationId="{2220B69B-5CCE-FDEE-1C83-CAA6D66A92B6}"/>
          </ac:spMkLst>
        </pc:spChg>
        <pc:spChg chg="add mod">
          <ac:chgData name="Stewart Gale" userId="3647ddd2-6040-41ae-a96d-232c23482af8" providerId="ADAL" clId="{184BD9AF-EE49-4E05-B56B-10CF50BAC14C}" dt="2023-09-26T10:00:27.722" v="136"/>
          <ac:spMkLst>
            <pc:docMk/>
            <pc:sldMk cId="3185632007" sldId="259"/>
            <ac:spMk id="4" creationId="{67E1878B-8202-8586-0121-B98020F7A401}"/>
          </ac:spMkLst>
        </pc:spChg>
        <pc:spChg chg="mod">
          <ac:chgData name="Stewart Gale" userId="3647ddd2-6040-41ae-a96d-232c23482af8" providerId="ADAL" clId="{184BD9AF-EE49-4E05-B56B-10CF50BAC14C}" dt="2023-09-26T10:46:48.620" v="173" actId="403"/>
          <ac:spMkLst>
            <pc:docMk/>
            <pc:sldMk cId="3185632007" sldId="259"/>
            <ac:spMk id="15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46:52.392" v="174" actId="1076"/>
          <ac:spMkLst>
            <pc:docMk/>
            <pc:sldMk cId="3185632007" sldId="259"/>
            <ac:spMk id="16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46:48.620" v="173" actId="403"/>
          <ac:spMkLst>
            <pc:docMk/>
            <pc:sldMk cId="3185632007" sldId="259"/>
            <ac:spMk id="21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47:00.224" v="177" actId="1076"/>
          <ac:spMkLst>
            <pc:docMk/>
            <pc:sldMk cId="3185632007" sldId="259"/>
            <ac:spMk id="22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46:48.620" v="173" actId="403"/>
          <ac:spMkLst>
            <pc:docMk/>
            <pc:sldMk cId="3185632007" sldId="259"/>
            <ac:spMk id="27" creationId="{00000000-0000-0000-0000-000000000000}"/>
          </ac:spMkLst>
        </pc:spChg>
        <pc:spChg chg="mod">
          <ac:chgData name="Stewart Gale" userId="3647ddd2-6040-41ae-a96d-232c23482af8" providerId="ADAL" clId="{184BD9AF-EE49-4E05-B56B-10CF50BAC14C}" dt="2023-09-26T10:47:03.113" v="178" actId="1076"/>
          <ac:spMkLst>
            <pc:docMk/>
            <pc:sldMk cId="3185632007" sldId="259"/>
            <ac:spMk id="28" creationId="{00000000-0000-0000-0000-000000000000}"/>
          </ac:spMkLst>
        </pc:spChg>
        <pc:spChg chg="del">
          <ac:chgData name="Stewart Gale" userId="3647ddd2-6040-41ae-a96d-232c23482af8" providerId="ADAL" clId="{184BD9AF-EE49-4E05-B56B-10CF50BAC14C}" dt="2023-09-26T10:00:26.553" v="135" actId="478"/>
          <ac:spMkLst>
            <pc:docMk/>
            <pc:sldMk cId="3185632007" sldId="259"/>
            <ac:spMk id="47" creationId="{00000000-0000-0000-0000-000000000000}"/>
          </ac:spMkLst>
        </pc:spChg>
        <pc:spChg chg="del">
          <ac:chgData name="Stewart Gale" userId="3647ddd2-6040-41ae-a96d-232c23482af8" providerId="ADAL" clId="{184BD9AF-EE49-4E05-B56B-10CF50BAC14C}" dt="2023-09-26T09:59:26.164" v="115" actId="478"/>
          <ac:spMkLst>
            <pc:docMk/>
            <pc:sldMk cId="3185632007" sldId="259"/>
            <ac:spMk id="48" creationId="{00000000-0000-0000-0000-000000000000}"/>
          </ac:spMkLst>
        </pc:spChg>
        <pc:grpChg chg="mod">
          <ac:chgData name="Stewart Gale" userId="3647ddd2-6040-41ae-a96d-232c23482af8" providerId="ADAL" clId="{184BD9AF-EE49-4E05-B56B-10CF50BAC14C}" dt="2023-09-26T10:46:36.720" v="170" actId="1076"/>
          <ac:grpSpMkLst>
            <pc:docMk/>
            <pc:sldMk cId="3185632007" sldId="259"/>
            <ac:grpSpMk id="23" creationId="{00000000-0000-0000-0000-000000000000}"/>
          </ac:grpSpMkLst>
        </pc:grpChg>
        <pc:grpChg chg="mod">
          <ac:chgData name="Stewart Gale" userId="3647ddd2-6040-41ae-a96d-232c23482af8" providerId="ADAL" clId="{184BD9AF-EE49-4E05-B56B-10CF50BAC14C}" dt="2023-09-26T10:46:36.720" v="170" actId="1076"/>
          <ac:grpSpMkLst>
            <pc:docMk/>
            <pc:sldMk cId="3185632007" sldId="259"/>
            <ac:grpSpMk id="24" creationId="{00000000-0000-0000-0000-000000000000}"/>
          </ac:grpSpMkLst>
        </pc:grpChg>
        <pc:grpChg chg="mod">
          <ac:chgData name="Stewart Gale" userId="3647ddd2-6040-41ae-a96d-232c23482af8" providerId="ADAL" clId="{184BD9AF-EE49-4E05-B56B-10CF50BAC14C}" dt="2023-09-26T10:46:36.720" v="170" actId="1076"/>
          <ac:grpSpMkLst>
            <pc:docMk/>
            <pc:sldMk cId="3185632007" sldId="259"/>
            <ac:grpSpMk id="25" creationId="{00000000-0000-0000-0000-000000000000}"/>
          </ac:grpSpMkLst>
        </pc:grpChg>
        <pc:grpChg chg="del">
          <ac:chgData name="Stewart Gale" userId="3647ddd2-6040-41ae-a96d-232c23482af8" providerId="ADAL" clId="{184BD9AF-EE49-4E05-B56B-10CF50BAC14C}" dt="2023-09-26T09:59:45.460" v="120" actId="478"/>
          <ac:grpSpMkLst>
            <pc:docMk/>
            <pc:sldMk cId="3185632007" sldId="259"/>
            <ac:grpSpMk id="32" creationId="{00000000-0000-0000-0000-000000000000}"/>
          </ac:grpSpMkLst>
        </pc:grpChg>
        <pc:graphicFrameChg chg="add mod">
          <ac:chgData name="Stewart Gale" userId="3647ddd2-6040-41ae-a96d-232c23482af8" providerId="ADAL" clId="{184BD9AF-EE49-4E05-B56B-10CF50BAC14C}" dt="2023-09-26T09:59:24.776" v="114"/>
          <ac:graphicFrameMkLst>
            <pc:docMk/>
            <pc:sldMk cId="3185632007" sldId="259"/>
            <ac:graphicFrameMk id="2" creationId="{E2F214BC-38E3-67FE-6BA9-69966914D9C8}"/>
          </ac:graphicFrameMkLst>
        </pc:graphicFrameChg>
        <pc:graphicFrameChg chg="del">
          <ac:chgData name="Stewart Gale" userId="3647ddd2-6040-41ae-a96d-232c23482af8" providerId="ADAL" clId="{184BD9AF-EE49-4E05-B56B-10CF50BAC14C}" dt="2023-09-26T09:59:23.708" v="113" actId="478"/>
          <ac:graphicFrameMkLst>
            <pc:docMk/>
            <pc:sldMk cId="3185632007" sldId="259"/>
            <ac:graphicFrameMk id="39" creationId="{00000000-0000-0000-0000-000000000000}"/>
          </ac:graphicFrameMkLst>
        </pc:graphicFrameChg>
      </pc:sldChg>
      <pc:sldChg chg="addSp delSp modSp mod">
        <pc:chgData name="Stewart Gale" userId="3647ddd2-6040-41ae-a96d-232c23482af8" providerId="ADAL" clId="{184BD9AF-EE49-4E05-B56B-10CF50BAC14C}" dt="2021-11-16T07:01:23.263" v="43"/>
        <pc:sldMkLst>
          <pc:docMk/>
          <pc:sldMk cId="3804647012" sldId="271"/>
        </pc:sldMkLst>
        <pc:grpChg chg="del mod">
          <ac:chgData name="Stewart Gale" userId="3647ddd2-6040-41ae-a96d-232c23482af8" providerId="ADAL" clId="{184BD9AF-EE49-4E05-B56B-10CF50BAC14C}" dt="2021-11-16T07:00:40.791" v="8"/>
          <ac:grpSpMkLst>
            <pc:docMk/>
            <pc:sldMk cId="3804647012" sldId="271"/>
            <ac:grpSpMk id="19" creationId="{FAD8AD4E-1255-42E6-BC59-E2D70CFED535}"/>
          </ac:grpSpMkLst>
        </pc:grpChg>
        <pc:grpChg chg="del mod">
          <ac:chgData name="Stewart Gale" userId="3647ddd2-6040-41ae-a96d-232c23482af8" providerId="ADAL" clId="{184BD9AF-EE49-4E05-B56B-10CF50BAC14C}" dt="2021-11-16T07:01:09.522" v="21"/>
          <ac:grpSpMkLst>
            <pc:docMk/>
            <pc:sldMk cId="3804647012" sldId="271"/>
            <ac:grpSpMk id="27" creationId="{D18A455A-AC8D-4AEA-9020-E612AA7FF3EE}"/>
          </ac:grpSpMkLst>
        </pc:grpChg>
        <pc:grpChg chg="del mod">
          <ac:chgData name="Stewart Gale" userId="3647ddd2-6040-41ae-a96d-232c23482af8" providerId="ADAL" clId="{184BD9AF-EE49-4E05-B56B-10CF50BAC14C}" dt="2021-11-16T07:01:09.522" v="21"/>
          <ac:grpSpMkLst>
            <pc:docMk/>
            <pc:sldMk cId="3804647012" sldId="271"/>
            <ac:grpSpMk id="30" creationId="{08D74E44-9674-4DAE-A688-7A36E896FEF5}"/>
          </ac:grpSpMkLst>
        </pc:grpChg>
        <pc:grpChg chg="del mod">
          <ac:chgData name="Stewart Gale" userId="3647ddd2-6040-41ae-a96d-232c23482af8" providerId="ADAL" clId="{184BD9AF-EE49-4E05-B56B-10CF50BAC14C}" dt="2021-11-16T07:01:12.901" v="28"/>
          <ac:grpSpMkLst>
            <pc:docMk/>
            <pc:sldMk cId="3804647012" sldId="271"/>
            <ac:grpSpMk id="34" creationId="{C84DBFAD-D0AD-4599-ADC6-C35F291BBD45}"/>
          </ac:grpSpMkLst>
        </pc:grpChg>
        <pc:grpChg chg="del mod">
          <ac:chgData name="Stewart Gale" userId="3647ddd2-6040-41ae-a96d-232c23482af8" providerId="ADAL" clId="{184BD9AF-EE49-4E05-B56B-10CF50BAC14C}" dt="2021-11-16T07:01:22.900" v="38"/>
          <ac:grpSpMkLst>
            <pc:docMk/>
            <pc:sldMk cId="3804647012" sldId="271"/>
            <ac:grpSpMk id="41" creationId="{BFFD35C2-0461-4564-B74B-69D87978AF74}"/>
          </ac:grpSpMkLst>
        </pc:grpChg>
        <pc:inkChg chg="add del">
          <ac:chgData name="Stewart Gale" userId="3647ddd2-6040-41ae-a96d-232c23482af8" providerId="ADAL" clId="{184BD9AF-EE49-4E05-B56B-10CF50BAC14C}" dt="2021-11-16T07:01:22.900" v="34"/>
          <ac:inkMkLst>
            <pc:docMk/>
            <pc:sldMk cId="3804647012" sldId="271"/>
            <ac:inkMk id="4" creationId="{5B90D2CF-0EA6-4529-A76D-644B588BA9A1}"/>
          </ac:inkMkLst>
        </pc:inkChg>
        <pc:inkChg chg="add del">
          <ac:chgData name="Stewart Gale" userId="3647ddd2-6040-41ae-a96d-232c23482af8" providerId="ADAL" clId="{184BD9AF-EE49-4E05-B56B-10CF50BAC14C}" dt="2021-11-16T07:01:22.900" v="39"/>
          <ac:inkMkLst>
            <pc:docMk/>
            <pc:sldMk cId="3804647012" sldId="271"/>
            <ac:inkMk id="5" creationId="{5F130C0B-60C5-4C91-9D49-2859B85BF8DB}"/>
          </ac:inkMkLst>
        </pc:inkChg>
        <pc:inkChg chg="add del mod">
          <ac:chgData name="Stewart Gale" userId="3647ddd2-6040-41ae-a96d-232c23482af8" providerId="ADAL" clId="{184BD9AF-EE49-4E05-B56B-10CF50BAC14C}" dt="2021-11-16T07:00:40.791" v="8"/>
          <ac:inkMkLst>
            <pc:docMk/>
            <pc:sldMk cId="3804647012" sldId="271"/>
            <ac:inkMk id="11" creationId="{B6F85ACD-1950-4318-AD35-0861CEF2702E}"/>
          </ac:inkMkLst>
        </pc:inkChg>
        <pc:inkChg chg="add del mod">
          <ac:chgData name="Stewart Gale" userId="3647ddd2-6040-41ae-a96d-232c23482af8" providerId="ADAL" clId="{184BD9AF-EE49-4E05-B56B-10CF50BAC14C}" dt="2021-11-16T07:00:41.308" v="9"/>
          <ac:inkMkLst>
            <pc:docMk/>
            <pc:sldMk cId="3804647012" sldId="271"/>
            <ac:inkMk id="12" creationId="{B19FC16F-FB96-4354-9A9F-D2667F33F2C9}"/>
          </ac:inkMkLst>
        </pc:inkChg>
        <pc:inkChg chg="add del">
          <ac:chgData name="Stewart Gale" userId="3647ddd2-6040-41ae-a96d-232c23482af8" providerId="ADAL" clId="{184BD9AF-EE49-4E05-B56B-10CF50BAC14C}" dt="2021-11-16T07:01:23.263" v="43"/>
          <ac:inkMkLst>
            <pc:docMk/>
            <pc:sldMk cId="3804647012" sldId="271"/>
            <ac:inkMk id="20" creationId="{97B614FB-50F6-451F-9E73-7FFF026BE67B}"/>
          </ac:inkMkLst>
        </pc:inkChg>
        <pc:inkChg chg="add del mod">
          <ac:chgData name="Stewart Gale" userId="3647ddd2-6040-41ae-a96d-232c23482af8" providerId="ADAL" clId="{184BD9AF-EE49-4E05-B56B-10CF50BAC14C}" dt="2021-11-16T07:01:22.900" v="40"/>
          <ac:inkMkLst>
            <pc:docMk/>
            <pc:sldMk cId="3804647012" sldId="271"/>
            <ac:inkMk id="22" creationId="{C04E089B-246B-4A88-9BD8-AC69E2F5009F}"/>
          </ac:inkMkLst>
        </pc:inkChg>
        <pc:inkChg chg="add del mod">
          <ac:chgData name="Stewart Gale" userId="3647ddd2-6040-41ae-a96d-232c23482af8" providerId="ADAL" clId="{184BD9AF-EE49-4E05-B56B-10CF50BAC14C}" dt="2021-11-16T07:01:22.900" v="41"/>
          <ac:inkMkLst>
            <pc:docMk/>
            <pc:sldMk cId="3804647012" sldId="271"/>
            <ac:inkMk id="24" creationId="{26BBBFB7-AE2B-4CB5-AD4E-8C655D0E4FCC}"/>
          </ac:inkMkLst>
        </pc:inkChg>
        <pc:inkChg chg="add del mod">
          <ac:chgData name="Stewart Gale" userId="3647ddd2-6040-41ae-a96d-232c23482af8" providerId="ADAL" clId="{184BD9AF-EE49-4E05-B56B-10CF50BAC14C}" dt="2021-11-16T07:01:22.900" v="42"/>
          <ac:inkMkLst>
            <pc:docMk/>
            <pc:sldMk cId="3804647012" sldId="271"/>
            <ac:inkMk id="25" creationId="{0485DBCC-394F-4502-878F-9807460BBA34}"/>
          </ac:inkMkLst>
        </pc:inkChg>
        <pc:inkChg chg="add del mod">
          <ac:chgData name="Stewart Gale" userId="3647ddd2-6040-41ae-a96d-232c23482af8" providerId="ADAL" clId="{184BD9AF-EE49-4E05-B56B-10CF50BAC14C}" dt="2021-11-16T07:01:22.900" v="29"/>
          <ac:inkMkLst>
            <pc:docMk/>
            <pc:sldMk cId="3804647012" sldId="271"/>
            <ac:inkMk id="28" creationId="{C4E38023-B22D-4B22-8019-D5BD8A0B6EEF}"/>
          </ac:inkMkLst>
        </pc:inkChg>
        <pc:inkChg chg="add del mod">
          <ac:chgData name="Stewart Gale" userId="3647ddd2-6040-41ae-a96d-232c23482af8" providerId="ADAL" clId="{184BD9AF-EE49-4E05-B56B-10CF50BAC14C}" dt="2021-11-16T07:01:22.900" v="35"/>
          <ac:inkMkLst>
            <pc:docMk/>
            <pc:sldMk cId="3804647012" sldId="271"/>
            <ac:inkMk id="29" creationId="{3CE2F52B-810A-492B-BFF9-D009D808CAA4}"/>
          </ac:inkMkLst>
        </pc:inkChg>
        <pc:inkChg chg="add del">
          <ac:chgData name="Stewart Gale" userId="3647ddd2-6040-41ae-a96d-232c23482af8" providerId="ADAL" clId="{184BD9AF-EE49-4E05-B56B-10CF50BAC14C}" dt="2021-11-16T07:01:05.786" v="18"/>
          <ac:inkMkLst>
            <pc:docMk/>
            <pc:sldMk cId="3804647012" sldId="271"/>
            <ac:inkMk id="31" creationId="{8AD6DD83-FEA1-48A7-8018-C03F5C73A583}"/>
          </ac:inkMkLst>
        </pc:inkChg>
        <pc:inkChg chg="add del mod">
          <ac:chgData name="Stewart Gale" userId="3647ddd2-6040-41ae-a96d-232c23482af8" providerId="ADAL" clId="{184BD9AF-EE49-4E05-B56B-10CF50BAC14C}" dt="2021-11-16T07:01:22.900" v="33"/>
          <ac:inkMkLst>
            <pc:docMk/>
            <pc:sldMk cId="3804647012" sldId="271"/>
            <ac:inkMk id="32" creationId="{7ED0E458-89D9-4B44-8DCA-5344A7B36A90}"/>
          </ac:inkMkLst>
        </pc:inkChg>
        <pc:inkChg chg="add del mod">
          <ac:chgData name="Stewart Gale" userId="3647ddd2-6040-41ae-a96d-232c23482af8" providerId="ADAL" clId="{184BD9AF-EE49-4E05-B56B-10CF50BAC14C}" dt="2021-11-16T07:01:22.900" v="37"/>
          <ac:inkMkLst>
            <pc:docMk/>
            <pc:sldMk cId="3804647012" sldId="271"/>
            <ac:inkMk id="33" creationId="{1D88F5D6-1355-43FD-A1D1-F7C3B6600A98}"/>
          </ac:inkMkLst>
        </pc:inkChg>
        <pc:inkChg chg="add del mod">
          <ac:chgData name="Stewart Gale" userId="3647ddd2-6040-41ae-a96d-232c23482af8" providerId="ADAL" clId="{184BD9AF-EE49-4E05-B56B-10CF50BAC14C}" dt="2021-11-16T07:01:22.900" v="32"/>
          <ac:inkMkLst>
            <pc:docMk/>
            <pc:sldMk cId="3804647012" sldId="271"/>
            <ac:inkMk id="35" creationId="{1CDACC2B-D149-47BC-8D6A-A689EB0443B3}"/>
          </ac:inkMkLst>
        </pc:inkChg>
        <pc:inkChg chg="add del mod">
          <ac:chgData name="Stewart Gale" userId="3647ddd2-6040-41ae-a96d-232c23482af8" providerId="ADAL" clId="{184BD9AF-EE49-4E05-B56B-10CF50BAC14C}" dt="2021-11-16T07:01:22.900" v="30"/>
          <ac:inkMkLst>
            <pc:docMk/>
            <pc:sldMk cId="3804647012" sldId="271"/>
            <ac:inkMk id="36" creationId="{7F88505C-D66F-4ECA-BAC8-3AC95192A084}"/>
          </ac:inkMkLst>
        </pc:inkChg>
        <pc:inkChg chg="add mod">
          <ac:chgData name="Stewart Gale" userId="3647ddd2-6040-41ae-a96d-232c23482af8" providerId="ADAL" clId="{184BD9AF-EE49-4E05-B56B-10CF50BAC14C}" dt="2021-11-16T07:01:22.900" v="38"/>
          <ac:inkMkLst>
            <pc:docMk/>
            <pc:sldMk cId="3804647012" sldId="271"/>
            <ac:inkMk id="37" creationId="{D99EF278-68FE-4DB3-ACAB-FB02C008340E}"/>
          </ac:inkMkLst>
        </pc:inkChg>
        <pc:inkChg chg="add del mod">
          <ac:chgData name="Stewart Gale" userId="3647ddd2-6040-41ae-a96d-232c23482af8" providerId="ADAL" clId="{184BD9AF-EE49-4E05-B56B-10CF50BAC14C}" dt="2021-11-16T07:01:22.900" v="36"/>
          <ac:inkMkLst>
            <pc:docMk/>
            <pc:sldMk cId="3804647012" sldId="271"/>
            <ac:inkMk id="38" creationId="{4F50B7A3-80F5-4D0C-A026-EEF56E95AF21}"/>
          </ac:inkMkLst>
        </pc:inkChg>
        <pc:inkChg chg="add del mod">
          <ac:chgData name="Stewart Gale" userId="3647ddd2-6040-41ae-a96d-232c23482af8" providerId="ADAL" clId="{184BD9AF-EE49-4E05-B56B-10CF50BAC14C}" dt="2021-11-16T07:01:22.900" v="38"/>
          <ac:inkMkLst>
            <pc:docMk/>
            <pc:sldMk cId="3804647012" sldId="271"/>
            <ac:inkMk id="39" creationId="{8469B8BE-3F3B-4DCC-AE7A-1F470916D010}"/>
          </ac:inkMkLst>
        </pc:inkChg>
        <pc:inkChg chg="add del mod">
          <ac:chgData name="Stewart Gale" userId="3647ddd2-6040-41ae-a96d-232c23482af8" providerId="ADAL" clId="{184BD9AF-EE49-4E05-B56B-10CF50BAC14C}" dt="2021-11-16T07:01:22.900" v="31"/>
          <ac:inkMkLst>
            <pc:docMk/>
            <pc:sldMk cId="3804647012" sldId="271"/>
            <ac:inkMk id="40" creationId="{987C740D-E1F8-48E4-B172-8E1BF29CF22C}"/>
          </ac:inkMkLst>
        </pc:inkChg>
        <pc:cxnChg chg="mod">
          <ac:chgData name="Stewart Gale" userId="3647ddd2-6040-41ae-a96d-232c23482af8" providerId="ADAL" clId="{184BD9AF-EE49-4E05-B56B-10CF50BAC14C}" dt="2021-11-16T06:54:28.387" v="1" actId="14100"/>
          <ac:cxnSpMkLst>
            <pc:docMk/>
            <pc:sldMk cId="3804647012" sldId="271"/>
            <ac:cxnSpMk id="9" creationId="{A6630358-E9BB-4357-BE40-F1059E7D7995}"/>
          </ac:cxnSpMkLst>
        </pc:cxn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6T07:01:11.1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12 14079,'0'0'72,"4"-11"-5728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7F008-3EED-4137-B89A-371C4EECCE98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1E66D-337B-4A8A-A0F2-4B3BA117DB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73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F64F27-8CE4-402A-BDBE-5FDAC86E36E3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7268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F64F27-8CE4-402A-BDBE-5FDAC86E36E3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3694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F64F27-8CE4-402A-BDBE-5FDAC86E36E3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0230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CE4-AFCD-45A0-812C-AFF55068610D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AC569-9955-43FC-B50A-1B72A48B21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942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CE4-AFCD-45A0-812C-AFF55068610D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AC569-9955-43FC-B50A-1B72A48B21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104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CE4-AFCD-45A0-812C-AFF55068610D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AC569-9955-43FC-B50A-1B72A48B21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553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CE4-AFCD-45A0-812C-AFF55068610D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AC569-9955-43FC-B50A-1B72A48B21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924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CE4-AFCD-45A0-812C-AFF55068610D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AC569-9955-43FC-B50A-1B72A48B21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77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CE4-AFCD-45A0-812C-AFF55068610D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AC569-9955-43FC-B50A-1B72A48B21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63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CE4-AFCD-45A0-812C-AFF55068610D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AC569-9955-43FC-B50A-1B72A48B21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679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CE4-AFCD-45A0-812C-AFF55068610D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AC569-9955-43FC-B50A-1B72A48B21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00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CE4-AFCD-45A0-812C-AFF55068610D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AC569-9955-43FC-B50A-1B72A48B21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210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CE4-AFCD-45A0-812C-AFF55068610D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AC569-9955-43FC-B50A-1B72A48B21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40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4CE4-AFCD-45A0-812C-AFF55068610D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AC569-9955-43FC-B50A-1B72A48B21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55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74CE4-AFCD-45A0-812C-AFF55068610D}" type="datetimeFigureOut">
              <a:rPr lang="en-GB" smtClean="0"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AC569-9955-43FC-B50A-1B72A48B21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006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customXml" Target="../ink/ink1.xml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0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10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0.png"/><Relationship Id="rId4" Type="http://schemas.openxmlformats.org/officeDocument/2006/relationships/image" Target="../media/image14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4414" y="1240433"/>
            <a:ext cx="112231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b="1" u="sng" dirty="0"/>
              <a:t>LO: Investigating Trigonometry Ratios</a:t>
            </a:r>
          </a:p>
        </p:txBody>
      </p:sp>
    </p:spTree>
    <p:extLst>
      <p:ext uri="{BB962C8B-B14F-4D97-AF65-F5344CB8AC3E}">
        <p14:creationId xmlns:p14="http://schemas.microsoft.com/office/powerpoint/2010/main" val="377509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31699" y="4614041"/>
                <a:ext cx="2008414" cy="1831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6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𝑜𝑝𝑝</m:t>
                          </m:r>
                        </m:num>
                        <m:den>
                          <m:r>
                            <a:rPr lang="en-GB" sz="6000" b="0" i="1" smtClean="0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</a:rPr>
                            <m:t>h𝑦𝑝</m:t>
                          </m:r>
                        </m:den>
                      </m:f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699" y="4614041"/>
                <a:ext cx="2008414" cy="18314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639536" y="3341651"/>
            <a:ext cx="106407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Investigate the following ratios</a:t>
            </a:r>
          </a:p>
        </p:txBody>
      </p:sp>
      <p:sp>
        <p:nvSpPr>
          <p:cNvPr id="16" name="Right Triangle 15"/>
          <p:cNvSpPr/>
          <p:nvPr/>
        </p:nvSpPr>
        <p:spPr>
          <a:xfrm>
            <a:off x="4628148" y="490799"/>
            <a:ext cx="3514003" cy="2065941"/>
          </a:xfrm>
          <a:prstGeom prst="rtTriangl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628148" y="2212416"/>
            <a:ext cx="333082" cy="3443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00451" y="1275710"/>
            <a:ext cx="102769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>
                <a:solidFill>
                  <a:srgbClr val="00B050"/>
                </a:solidFill>
              </a:rPr>
              <a:t>opp</a:t>
            </a:r>
            <a:endParaRPr lang="en-GB" sz="3600" b="1" dirty="0">
              <a:solidFill>
                <a:srgbClr val="00B050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7119637" y="2081919"/>
            <a:ext cx="192815" cy="472330"/>
          </a:xfrm>
          <a:custGeom>
            <a:avLst/>
            <a:gdLst>
              <a:gd name="connsiteX0" fmla="*/ 0 w 177800"/>
              <a:gd name="connsiteY0" fmla="*/ 444500 h 444500"/>
              <a:gd name="connsiteX1" fmla="*/ 38100 w 177800"/>
              <a:gd name="connsiteY1" fmla="*/ 228600 h 444500"/>
              <a:gd name="connsiteX2" fmla="*/ 127000 w 177800"/>
              <a:gd name="connsiteY2" fmla="*/ 38100 h 444500"/>
              <a:gd name="connsiteX3" fmla="*/ 177800 w 177800"/>
              <a:gd name="connsiteY3" fmla="*/ 0 h 44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800" h="444500">
                <a:moveTo>
                  <a:pt x="0" y="444500"/>
                </a:moveTo>
                <a:cubicBezTo>
                  <a:pt x="8466" y="370416"/>
                  <a:pt x="16933" y="296333"/>
                  <a:pt x="38100" y="228600"/>
                </a:cubicBezTo>
                <a:cubicBezTo>
                  <a:pt x="59267" y="160867"/>
                  <a:pt x="103717" y="76200"/>
                  <a:pt x="127000" y="38100"/>
                </a:cubicBezTo>
                <a:cubicBezTo>
                  <a:pt x="150283" y="0"/>
                  <a:pt x="164041" y="0"/>
                  <a:pt x="17780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192738" y="1876499"/>
                <a:ext cx="1288468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sz="3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2738" y="1876499"/>
                <a:ext cx="1288468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6334009" y="873941"/>
            <a:ext cx="102769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>
                <a:solidFill>
                  <a:srgbClr val="FF3300"/>
                </a:solidFill>
              </a:rPr>
              <a:t>hyp</a:t>
            </a:r>
            <a:endParaRPr lang="en-GB" sz="3600" b="1" dirty="0">
              <a:solidFill>
                <a:srgbClr val="FF33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78889" y="2610805"/>
            <a:ext cx="102769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>
                <a:solidFill>
                  <a:srgbClr val="0070C0"/>
                </a:solidFill>
              </a:rPr>
              <a:t>adj</a:t>
            </a:r>
            <a:endParaRPr lang="en-GB" sz="36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054075" y="4528183"/>
                <a:ext cx="2008414" cy="2003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6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𝑎𝑑𝑗</m:t>
                          </m:r>
                        </m:num>
                        <m:den>
                          <m:r>
                            <a:rPr lang="en-GB" sz="6000" b="0" i="1" smtClean="0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</a:rPr>
                            <m:t>h𝑦𝑝</m:t>
                          </m:r>
                        </m:den>
                      </m:f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4075" y="4528183"/>
                <a:ext cx="2008414" cy="2003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038246" y="4695729"/>
                <a:ext cx="2008414" cy="1835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6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𝑜𝑝𝑝</m:t>
                          </m:r>
                        </m:num>
                        <m:den>
                          <m:r>
                            <a:rPr lang="en-GB" sz="6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𝑎𝑑𝑗</m:t>
                          </m:r>
                        </m:den>
                      </m:f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8246" y="4695729"/>
                <a:ext cx="2008414" cy="18356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597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709477" y="844830"/>
            <a:ext cx="2736293" cy="3090465"/>
            <a:chOff x="2335100" y="842895"/>
            <a:chExt cx="2086377" cy="2494763"/>
          </a:xfrm>
        </p:grpSpPr>
        <p:grpSp>
          <p:nvGrpSpPr>
            <p:cNvPr id="12" name="Group 11"/>
            <p:cNvGrpSpPr/>
            <p:nvPr/>
          </p:nvGrpSpPr>
          <p:grpSpPr>
            <a:xfrm>
              <a:off x="2335100" y="842895"/>
              <a:ext cx="2086377" cy="2446988"/>
              <a:chOff x="7650050" y="1481070"/>
              <a:chExt cx="2086377" cy="2446988"/>
            </a:xfrm>
          </p:grpSpPr>
          <p:cxnSp>
            <p:nvCxnSpPr>
              <p:cNvPr id="7" name="Straight Connector 6"/>
              <p:cNvCxnSpPr/>
              <p:nvPr/>
            </p:nvCxnSpPr>
            <p:spPr>
              <a:xfrm flipV="1">
                <a:off x="7650050" y="3915178"/>
                <a:ext cx="2073499" cy="128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flipH="1" flipV="1">
                <a:off x="9723549" y="1481070"/>
                <a:ext cx="12878" cy="24469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7650050" y="1481070"/>
                <a:ext cx="2073499" cy="24341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/>
            <p:cNvSpPr/>
            <p:nvPr/>
          </p:nvSpPr>
          <p:spPr>
            <a:xfrm>
              <a:off x="4229100" y="3095626"/>
              <a:ext cx="190500" cy="1685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484801" y="2915291"/>
              <a:ext cx="295275" cy="422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a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035824" y="1608994"/>
            <a:ext cx="1534591" cy="1803081"/>
            <a:chOff x="5908049" y="1823568"/>
            <a:chExt cx="1170100" cy="1455529"/>
          </a:xfrm>
        </p:grpSpPr>
        <p:grpSp>
          <p:nvGrpSpPr>
            <p:cNvPr id="17" name="Group 16"/>
            <p:cNvGrpSpPr/>
            <p:nvPr/>
          </p:nvGrpSpPr>
          <p:grpSpPr>
            <a:xfrm>
              <a:off x="5908049" y="1823568"/>
              <a:ext cx="1170100" cy="1356308"/>
              <a:chOff x="7650050" y="1481070"/>
              <a:chExt cx="2086377" cy="2446988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 flipV="1">
                <a:off x="7650050" y="3915178"/>
                <a:ext cx="2073499" cy="128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 flipV="1">
                <a:off x="9723549" y="1481070"/>
                <a:ext cx="12878" cy="24469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7650050" y="1481070"/>
                <a:ext cx="2073499" cy="24341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20"/>
            <p:cNvSpPr/>
            <p:nvPr/>
          </p:nvSpPr>
          <p:spPr>
            <a:xfrm>
              <a:off x="6971311" y="3067913"/>
              <a:ext cx="106838" cy="93396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50395" y="2856730"/>
              <a:ext cx="276225" cy="422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b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306179" y="1182855"/>
            <a:ext cx="2191852" cy="2453254"/>
            <a:chOff x="2335100" y="842895"/>
            <a:chExt cx="2086377" cy="2531394"/>
          </a:xfrm>
        </p:grpSpPr>
        <p:grpSp>
          <p:nvGrpSpPr>
            <p:cNvPr id="26" name="Group 25"/>
            <p:cNvGrpSpPr/>
            <p:nvPr/>
          </p:nvGrpSpPr>
          <p:grpSpPr>
            <a:xfrm>
              <a:off x="2335100" y="842895"/>
              <a:ext cx="2086377" cy="2446988"/>
              <a:chOff x="7650050" y="1481070"/>
              <a:chExt cx="2086377" cy="2446988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 flipV="1">
                <a:off x="7650050" y="3915178"/>
                <a:ext cx="2073499" cy="128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H="1" flipV="1">
                <a:off x="9723549" y="1481070"/>
                <a:ext cx="12878" cy="24469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V="1">
                <a:off x="7650050" y="1481070"/>
                <a:ext cx="2073499" cy="24341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26"/>
            <p:cNvSpPr/>
            <p:nvPr/>
          </p:nvSpPr>
          <p:spPr>
            <a:xfrm>
              <a:off x="4229100" y="3095626"/>
              <a:ext cx="190500" cy="1685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484012" y="2834404"/>
              <a:ext cx="382871" cy="539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c</a:t>
              </a:r>
            </a:p>
          </p:txBody>
        </p:sp>
      </p:grpSp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399459"/>
              </p:ext>
            </p:extLst>
          </p:nvPr>
        </p:nvGraphicFramePr>
        <p:xfrm>
          <a:off x="297707" y="4201999"/>
          <a:ext cx="7010848" cy="2286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9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9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99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99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8664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Angle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Opp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Hyp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Adj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Hyp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Opp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Adj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64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64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64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0" y="57827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Complete the table and write down what you learn from the results.</a:t>
            </a:r>
          </a:p>
          <a:p>
            <a:pPr algn="ctr"/>
            <a:r>
              <a:rPr lang="en-GB" sz="2800" dirty="0"/>
              <a:t>Give your answers to 1 </a:t>
            </a:r>
            <a:r>
              <a:rPr lang="en-GB" sz="2800" dirty="0" err="1"/>
              <a:t>d.p.</a:t>
            </a:r>
            <a:r>
              <a:rPr lang="en-GB" sz="2800" dirty="0"/>
              <a:t>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620001" y="4136178"/>
            <a:ext cx="4005942" cy="23287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What do you notice about the results?</a:t>
            </a:r>
          </a:p>
        </p:txBody>
      </p:sp>
    </p:spTree>
    <p:extLst>
      <p:ext uri="{BB962C8B-B14F-4D97-AF65-F5344CB8AC3E}">
        <p14:creationId xmlns:p14="http://schemas.microsoft.com/office/powerpoint/2010/main" val="1220457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298266" y="938353"/>
            <a:ext cx="3632563" cy="2641975"/>
            <a:chOff x="2335100" y="842895"/>
            <a:chExt cx="2086377" cy="2504585"/>
          </a:xfrm>
        </p:grpSpPr>
        <p:grpSp>
          <p:nvGrpSpPr>
            <p:cNvPr id="12" name="Group 11"/>
            <p:cNvGrpSpPr/>
            <p:nvPr/>
          </p:nvGrpSpPr>
          <p:grpSpPr>
            <a:xfrm>
              <a:off x="2335100" y="842895"/>
              <a:ext cx="2086377" cy="2446988"/>
              <a:chOff x="7650050" y="1481070"/>
              <a:chExt cx="2086377" cy="2446988"/>
            </a:xfrm>
          </p:grpSpPr>
          <p:cxnSp>
            <p:nvCxnSpPr>
              <p:cNvPr id="7" name="Straight Connector 6"/>
              <p:cNvCxnSpPr/>
              <p:nvPr/>
            </p:nvCxnSpPr>
            <p:spPr>
              <a:xfrm flipV="1">
                <a:off x="7650050" y="3915178"/>
                <a:ext cx="2073499" cy="128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flipH="1" flipV="1">
                <a:off x="9723549" y="1481070"/>
                <a:ext cx="12878" cy="24469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7650050" y="1481070"/>
                <a:ext cx="2073499" cy="24341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/>
            <p:cNvSpPr/>
            <p:nvPr/>
          </p:nvSpPr>
          <p:spPr>
            <a:xfrm>
              <a:off x="4308688" y="3100996"/>
              <a:ext cx="110912" cy="16313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29644" y="2851469"/>
              <a:ext cx="295275" cy="496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a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077377" y="1582901"/>
            <a:ext cx="2037245" cy="1489077"/>
            <a:chOff x="5908049" y="1823568"/>
            <a:chExt cx="1170100" cy="1411641"/>
          </a:xfrm>
        </p:grpSpPr>
        <p:grpSp>
          <p:nvGrpSpPr>
            <p:cNvPr id="17" name="Group 16"/>
            <p:cNvGrpSpPr/>
            <p:nvPr/>
          </p:nvGrpSpPr>
          <p:grpSpPr>
            <a:xfrm>
              <a:off x="5908049" y="1823568"/>
              <a:ext cx="1170100" cy="1356308"/>
              <a:chOff x="7650050" y="1481070"/>
              <a:chExt cx="2086377" cy="2446988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 flipV="1">
                <a:off x="7650050" y="3915178"/>
                <a:ext cx="2073499" cy="128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 flipV="1">
                <a:off x="9723549" y="1481070"/>
                <a:ext cx="12878" cy="24469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7650050" y="1481070"/>
                <a:ext cx="2073499" cy="24341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20"/>
            <p:cNvSpPr/>
            <p:nvPr/>
          </p:nvSpPr>
          <p:spPr>
            <a:xfrm>
              <a:off x="7034278" y="3102936"/>
              <a:ext cx="43871" cy="6329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02347" y="2797552"/>
              <a:ext cx="276225" cy="437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/>
                <a:t>b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074024" y="1431101"/>
            <a:ext cx="2909791" cy="2086965"/>
            <a:chOff x="2335100" y="842895"/>
            <a:chExt cx="2086377" cy="2528911"/>
          </a:xfrm>
        </p:grpSpPr>
        <p:grpSp>
          <p:nvGrpSpPr>
            <p:cNvPr id="26" name="Group 25"/>
            <p:cNvGrpSpPr/>
            <p:nvPr/>
          </p:nvGrpSpPr>
          <p:grpSpPr>
            <a:xfrm>
              <a:off x="2335100" y="842895"/>
              <a:ext cx="2086377" cy="2446988"/>
              <a:chOff x="7650050" y="1481070"/>
              <a:chExt cx="2086377" cy="2446988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 flipV="1">
                <a:off x="7650050" y="3915178"/>
                <a:ext cx="2073499" cy="128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H="1" flipV="1">
                <a:off x="9723549" y="1481070"/>
                <a:ext cx="12878" cy="24469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V="1">
                <a:off x="7650050" y="1481070"/>
                <a:ext cx="2073499" cy="24341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26"/>
            <p:cNvSpPr/>
            <p:nvPr/>
          </p:nvSpPr>
          <p:spPr>
            <a:xfrm>
              <a:off x="4306654" y="3094574"/>
              <a:ext cx="112946" cy="16955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518260" y="2737786"/>
              <a:ext cx="382871" cy="634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c</a:t>
              </a: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CB791F8-F386-EB53-70F3-1B8433C088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198345"/>
              </p:ext>
            </p:extLst>
          </p:nvPr>
        </p:nvGraphicFramePr>
        <p:xfrm>
          <a:off x="297707" y="4201999"/>
          <a:ext cx="7010848" cy="2286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9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9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99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99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8664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Angle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Opp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Hyp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Adj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Hyp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Opp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Adj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64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64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64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2F49388-A785-835B-A714-9CD5213FE6C6}"/>
              </a:ext>
            </a:extLst>
          </p:cNvPr>
          <p:cNvSpPr/>
          <p:nvPr/>
        </p:nvSpPr>
        <p:spPr>
          <a:xfrm>
            <a:off x="7620001" y="4136178"/>
            <a:ext cx="4005942" cy="23287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What do you notice about the results?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427810-C8EC-C7A8-1EAF-1E55687F1242}"/>
              </a:ext>
            </a:extLst>
          </p:cNvPr>
          <p:cNvSpPr txBox="1"/>
          <p:nvPr/>
        </p:nvSpPr>
        <p:spPr>
          <a:xfrm>
            <a:off x="0" y="57827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Complete the table and write down what you learn from the results.</a:t>
            </a:r>
          </a:p>
          <a:p>
            <a:pPr algn="ctr"/>
            <a:r>
              <a:rPr lang="en-GB" sz="2800" dirty="0"/>
              <a:t>Give your answers to 1 </a:t>
            </a:r>
            <a:r>
              <a:rPr lang="en-GB" sz="2800" dirty="0" err="1"/>
              <a:t>d.p.</a:t>
            </a:r>
            <a:r>
              <a:rPr lang="en-GB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1217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 rot="5400000">
            <a:off x="1825510" y="607620"/>
            <a:ext cx="2161324" cy="3460517"/>
            <a:chOff x="2335100" y="842895"/>
            <a:chExt cx="2086377" cy="2446988"/>
          </a:xfrm>
        </p:grpSpPr>
        <p:grpSp>
          <p:nvGrpSpPr>
            <p:cNvPr id="12" name="Group 11"/>
            <p:cNvGrpSpPr/>
            <p:nvPr/>
          </p:nvGrpSpPr>
          <p:grpSpPr>
            <a:xfrm>
              <a:off x="2335100" y="842895"/>
              <a:ext cx="2086377" cy="2446988"/>
              <a:chOff x="7650050" y="1481070"/>
              <a:chExt cx="2086377" cy="2446988"/>
            </a:xfrm>
          </p:grpSpPr>
          <p:cxnSp>
            <p:nvCxnSpPr>
              <p:cNvPr id="7" name="Straight Connector 6"/>
              <p:cNvCxnSpPr/>
              <p:nvPr/>
            </p:nvCxnSpPr>
            <p:spPr>
              <a:xfrm flipV="1">
                <a:off x="7650050" y="3915178"/>
                <a:ext cx="2073499" cy="128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flipH="1" flipV="1">
                <a:off x="9723549" y="1481070"/>
                <a:ext cx="12878" cy="24469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7650050" y="1481070"/>
                <a:ext cx="2073499" cy="24341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/>
            <p:cNvSpPr/>
            <p:nvPr/>
          </p:nvSpPr>
          <p:spPr>
            <a:xfrm>
              <a:off x="4280598" y="3162604"/>
              <a:ext cx="139001" cy="107564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16" name="TextBox 15"/>
            <p:cNvSpPr txBox="1"/>
            <p:nvPr/>
          </p:nvSpPr>
          <p:spPr>
            <a:xfrm rot="16200000">
              <a:off x="2523637" y="2939776"/>
              <a:ext cx="216294" cy="445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/>
                <a:t>a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392265" y="1593598"/>
            <a:ext cx="1212133" cy="2025452"/>
            <a:chOff x="5908049" y="1823568"/>
            <a:chExt cx="1170101" cy="1432230"/>
          </a:xfrm>
        </p:grpSpPr>
        <p:grpSp>
          <p:nvGrpSpPr>
            <p:cNvPr id="17" name="Group 16"/>
            <p:cNvGrpSpPr/>
            <p:nvPr/>
          </p:nvGrpSpPr>
          <p:grpSpPr>
            <a:xfrm>
              <a:off x="5908049" y="1823568"/>
              <a:ext cx="1170100" cy="1356308"/>
              <a:chOff x="7650050" y="1481070"/>
              <a:chExt cx="2086377" cy="2446988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 flipV="1">
                <a:off x="7650050" y="3915178"/>
                <a:ext cx="2073499" cy="128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 flipV="1">
                <a:off x="9723549" y="1481070"/>
                <a:ext cx="12878" cy="24469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7650050" y="1481070"/>
                <a:ext cx="2073499" cy="24341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20"/>
            <p:cNvSpPr/>
            <p:nvPr/>
          </p:nvSpPr>
          <p:spPr>
            <a:xfrm>
              <a:off x="6949820" y="3068792"/>
              <a:ext cx="128330" cy="9744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65076" y="2929347"/>
              <a:ext cx="276225" cy="326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/>
                <a:t>b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468561" y="1005206"/>
            <a:ext cx="1731285" cy="2769924"/>
            <a:chOff x="2335100" y="842895"/>
            <a:chExt cx="2086377" cy="2503634"/>
          </a:xfrm>
        </p:grpSpPr>
        <p:grpSp>
          <p:nvGrpSpPr>
            <p:cNvPr id="26" name="Group 25"/>
            <p:cNvGrpSpPr/>
            <p:nvPr/>
          </p:nvGrpSpPr>
          <p:grpSpPr>
            <a:xfrm>
              <a:off x="2335100" y="842895"/>
              <a:ext cx="2086377" cy="2446988"/>
              <a:chOff x="7650050" y="1481070"/>
              <a:chExt cx="2086377" cy="2446988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 flipV="1">
                <a:off x="7650050" y="3915178"/>
                <a:ext cx="2073499" cy="128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H="1" flipV="1">
                <a:off x="9723549" y="1481070"/>
                <a:ext cx="12878" cy="24469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V="1">
                <a:off x="7650050" y="1481070"/>
                <a:ext cx="2073499" cy="24341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26"/>
            <p:cNvSpPr/>
            <p:nvPr/>
          </p:nvSpPr>
          <p:spPr>
            <a:xfrm>
              <a:off x="4241477" y="3137888"/>
              <a:ext cx="178123" cy="12624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466849" y="2929247"/>
              <a:ext cx="382871" cy="417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/>
                <a:t>c</a:t>
              </a: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0DF3F54-A61E-C7D6-CAB1-452CAA4D54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198345"/>
              </p:ext>
            </p:extLst>
          </p:nvPr>
        </p:nvGraphicFramePr>
        <p:xfrm>
          <a:off x="297707" y="4201999"/>
          <a:ext cx="7010848" cy="2286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9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9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99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99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8664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Angle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Opp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Hyp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Adj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Hyp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Opp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Adj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64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64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64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B264E6B8-00F9-45C9-537C-9CBCC7D3624E}"/>
              </a:ext>
            </a:extLst>
          </p:cNvPr>
          <p:cNvSpPr/>
          <p:nvPr/>
        </p:nvSpPr>
        <p:spPr>
          <a:xfrm>
            <a:off x="7620001" y="4136178"/>
            <a:ext cx="4005942" cy="23287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What do you notice about the results?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A224DE-B03E-45FC-C296-210691462BC1}"/>
              </a:ext>
            </a:extLst>
          </p:cNvPr>
          <p:cNvSpPr txBox="1"/>
          <p:nvPr/>
        </p:nvSpPr>
        <p:spPr>
          <a:xfrm>
            <a:off x="0" y="57827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Complete the table and write down what you learn from the results.</a:t>
            </a:r>
          </a:p>
          <a:p>
            <a:pPr algn="ctr"/>
            <a:r>
              <a:rPr lang="en-GB" sz="2800" dirty="0"/>
              <a:t>Give your answers to 1 </a:t>
            </a:r>
            <a:r>
              <a:rPr lang="en-GB" sz="2800" dirty="0" err="1"/>
              <a:t>d.p.</a:t>
            </a:r>
            <a:r>
              <a:rPr lang="en-GB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2499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468669" y="1650325"/>
            <a:ext cx="3350790" cy="2090066"/>
            <a:chOff x="2335100" y="842895"/>
            <a:chExt cx="2086377" cy="2555858"/>
          </a:xfrm>
        </p:grpSpPr>
        <p:grpSp>
          <p:nvGrpSpPr>
            <p:cNvPr id="12" name="Group 11"/>
            <p:cNvGrpSpPr/>
            <p:nvPr/>
          </p:nvGrpSpPr>
          <p:grpSpPr>
            <a:xfrm>
              <a:off x="2335100" y="842895"/>
              <a:ext cx="2086377" cy="2446988"/>
              <a:chOff x="7650050" y="1481070"/>
              <a:chExt cx="2086377" cy="2446988"/>
            </a:xfrm>
          </p:grpSpPr>
          <p:cxnSp>
            <p:nvCxnSpPr>
              <p:cNvPr id="7" name="Straight Connector 6"/>
              <p:cNvCxnSpPr/>
              <p:nvPr/>
            </p:nvCxnSpPr>
            <p:spPr>
              <a:xfrm flipV="1">
                <a:off x="7650050" y="3915178"/>
                <a:ext cx="2073499" cy="128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flipH="1" flipV="1">
                <a:off x="9723549" y="1481070"/>
                <a:ext cx="12878" cy="24469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7650050" y="1481070"/>
                <a:ext cx="2073499" cy="24341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/>
            <p:cNvSpPr/>
            <p:nvPr/>
          </p:nvSpPr>
          <p:spPr>
            <a:xfrm>
              <a:off x="4358033" y="3165463"/>
              <a:ext cx="61565" cy="104705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63153" y="2758928"/>
              <a:ext cx="295275" cy="639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a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889302" y="1687412"/>
            <a:ext cx="1879220" cy="1202802"/>
            <a:chOff x="5908049" y="1823568"/>
            <a:chExt cx="1170101" cy="1470859"/>
          </a:xfrm>
        </p:grpSpPr>
        <p:grpSp>
          <p:nvGrpSpPr>
            <p:cNvPr id="17" name="Group 16"/>
            <p:cNvGrpSpPr/>
            <p:nvPr/>
          </p:nvGrpSpPr>
          <p:grpSpPr>
            <a:xfrm>
              <a:off x="5908049" y="1823568"/>
              <a:ext cx="1170100" cy="1356308"/>
              <a:chOff x="7650050" y="1481070"/>
              <a:chExt cx="2086377" cy="2446988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 flipV="1">
                <a:off x="7650050" y="3915178"/>
                <a:ext cx="2073499" cy="128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 flipV="1">
                <a:off x="9723549" y="1481070"/>
                <a:ext cx="12878" cy="24469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7650050" y="1481070"/>
                <a:ext cx="2073499" cy="24341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20"/>
            <p:cNvSpPr/>
            <p:nvPr/>
          </p:nvSpPr>
          <p:spPr>
            <a:xfrm>
              <a:off x="7014794" y="3055879"/>
              <a:ext cx="63356" cy="110355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29222" y="2729875"/>
              <a:ext cx="276225" cy="564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/>
                <a:t>b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859445" y="1533742"/>
            <a:ext cx="2684083" cy="1648859"/>
            <a:chOff x="2335100" y="842895"/>
            <a:chExt cx="2086377" cy="2577343"/>
          </a:xfrm>
        </p:grpSpPr>
        <p:grpSp>
          <p:nvGrpSpPr>
            <p:cNvPr id="26" name="Group 25"/>
            <p:cNvGrpSpPr/>
            <p:nvPr/>
          </p:nvGrpSpPr>
          <p:grpSpPr>
            <a:xfrm>
              <a:off x="2335100" y="842895"/>
              <a:ext cx="2086377" cy="2446988"/>
              <a:chOff x="7650050" y="1481070"/>
              <a:chExt cx="2086377" cy="2446988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 flipV="1">
                <a:off x="7650050" y="3915178"/>
                <a:ext cx="2073499" cy="1287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H="1" flipV="1">
                <a:off x="9723549" y="1481070"/>
                <a:ext cx="12878" cy="24469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V="1">
                <a:off x="7650050" y="1481070"/>
                <a:ext cx="2073499" cy="243410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26"/>
            <p:cNvSpPr/>
            <p:nvPr/>
          </p:nvSpPr>
          <p:spPr>
            <a:xfrm>
              <a:off x="4335926" y="3126545"/>
              <a:ext cx="83675" cy="15556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624961" y="2602389"/>
              <a:ext cx="382871" cy="817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c</a:t>
              </a:r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2F214BC-38E3-67FE-6BA9-69966914D9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198345"/>
              </p:ext>
            </p:extLst>
          </p:nvPr>
        </p:nvGraphicFramePr>
        <p:xfrm>
          <a:off x="297707" y="4201999"/>
          <a:ext cx="7010848" cy="2286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9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9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99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99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8664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Angle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Opp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Hyp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Adj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Hyp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Opp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GB" sz="2800" dirty="0" err="1">
                          <a:solidFill>
                            <a:schemeClr val="tx1"/>
                          </a:solidFill>
                        </a:rPr>
                        <a:t>Adj</a:t>
                      </a:r>
                      <a:endParaRPr lang="en-GB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64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64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64">
                <a:tc>
                  <a:txBody>
                    <a:bodyPr/>
                    <a:lstStyle/>
                    <a:p>
                      <a:pPr algn="ctr"/>
                      <a:r>
                        <a:rPr lang="en-GB" sz="32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220B69B-5CCE-FDEE-1C83-CAA6D66A92B6}"/>
              </a:ext>
            </a:extLst>
          </p:cNvPr>
          <p:cNvSpPr/>
          <p:nvPr/>
        </p:nvSpPr>
        <p:spPr>
          <a:xfrm>
            <a:off x="7620001" y="4136178"/>
            <a:ext cx="4005942" cy="23287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What do you notice about the results?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E1878B-8202-8586-0121-B98020F7A401}"/>
              </a:ext>
            </a:extLst>
          </p:cNvPr>
          <p:cNvSpPr txBox="1"/>
          <p:nvPr/>
        </p:nvSpPr>
        <p:spPr>
          <a:xfrm>
            <a:off x="0" y="57827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Complete the table and write down what you learn from the results.</a:t>
            </a:r>
          </a:p>
          <a:p>
            <a:pPr algn="ctr"/>
            <a:r>
              <a:rPr lang="en-GB" sz="2800" dirty="0"/>
              <a:t>Give your answers to 1 </a:t>
            </a:r>
            <a:r>
              <a:rPr lang="en-GB" sz="2800" dirty="0" err="1"/>
              <a:t>d.p.</a:t>
            </a:r>
            <a:r>
              <a:rPr lang="en-GB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5632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9E104D7F-1AF5-4036-B592-CEEABE0A0670}"/>
              </a:ext>
            </a:extLst>
          </p:cNvPr>
          <p:cNvSpPr/>
          <p:nvPr/>
        </p:nvSpPr>
        <p:spPr>
          <a:xfrm flipH="1">
            <a:off x="1562099" y="3907230"/>
            <a:ext cx="5693227" cy="2596183"/>
          </a:xfrm>
          <a:prstGeom prst="rtTriangl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27360B1F-9595-46AB-AFDB-910D7ACD878D}"/>
              </a:ext>
            </a:extLst>
          </p:cNvPr>
          <p:cNvSpPr/>
          <p:nvPr/>
        </p:nvSpPr>
        <p:spPr>
          <a:xfrm flipH="1">
            <a:off x="1562099" y="3301584"/>
            <a:ext cx="7113816" cy="3201828"/>
          </a:xfrm>
          <a:prstGeom prst="rtTriangl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CDF416D2-4C8F-436C-ABFF-FE9A49480EFB}"/>
              </a:ext>
            </a:extLst>
          </p:cNvPr>
          <p:cNvSpPr/>
          <p:nvPr/>
        </p:nvSpPr>
        <p:spPr>
          <a:xfrm flipH="1">
            <a:off x="1600199" y="2632165"/>
            <a:ext cx="8512630" cy="3871247"/>
          </a:xfrm>
          <a:prstGeom prst="rtTriangl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630358-E9BB-4357-BE40-F1059E7D7995}"/>
              </a:ext>
            </a:extLst>
          </p:cNvPr>
          <p:cNvCxnSpPr>
            <a:cxnSpLocks/>
          </p:cNvCxnSpPr>
          <p:nvPr/>
        </p:nvCxnSpPr>
        <p:spPr>
          <a:xfrm flipV="1">
            <a:off x="1562100" y="2448485"/>
            <a:ext cx="8940437" cy="405492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A280BC-32C4-4109-98FC-387DEDF66CDB}"/>
              </a:ext>
            </a:extLst>
          </p:cNvPr>
          <p:cNvSpPr txBox="1"/>
          <p:nvPr/>
        </p:nvSpPr>
        <p:spPr>
          <a:xfrm>
            <a:off x="2612571" y="5933280"/>
            <a:ext cx="832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30°</a:t>
            </a:r>
            <a:endParaRPr lang="en-GB" sz="3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3E442A9-A2D6-4099-BBA2-C171B3939C61}"/>
                  </a:ext>
                </a:extLst>
              </p:cNvPr>
              <p:cNvSpPr txBox="1"/>
              <p:nvPr/>
            </p:nvSpPr>
            <p:spPr>
              <a:xfrm>
                <a:off x="234044" y="102668"/>
                <a:ext cx="3135084" cy="1345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𝑜𝑝𝑝𝑜𝑠𝑖𝑡𝑒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h𝑦𝑝𝑜𝑡𝑒𝑛𝑢𝑠𝑒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3E442A9-A2D6-4099-BBA2-C171B3939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44" y="102668"/>
                <a:ext cx="3135084" cy="13457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C98B418-B664-4FA3-A255-B54235F6A98C}"/>
                  </a:ext>
                </a:extLst>
              </p:cNvPr>
              <p:cNvSpPr txBox="1"/>
              <p:nvPr/>
            </p:nvSpPr>
            <p:spPr>
              <a:xfrm>
                <a:off x="3363686" y="141762"/>
                <a:ext cx="1502229" cy="11337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f>
                      <m:fPr>
                        <m:ctrlP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num>
                      <m:den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33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</m:t>
                        </m:r>
                      </m:den>
                    </m:f>
                  </m:oMath>
                </a14:m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C98B418-B664-4FA3-A255-B54235F6A9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3686" y="141762"/>
                <a:ext cx="1502229" cy="11337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BE62889-EC74-48E1-A875-6B9595F409B7}"/>
                  </a:ext>
                </a:extLst>
              </p:cNvPr>
              <p:cNvSpPr txBox="1"/>
              <p:nvPr/>
            </p:nvSpPr>
            <p:spPr>
              <a:xfrm>
                <a:off x="5072742" y="145168"/>
                <a:ext cx="1502229" cy="11368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f>
                      <m:fPr>
                        <m:ctrlP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</m:num>
                      <m:den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12</m:t>
                        </m:r>
                      </m:den>
                    </m:f>
                  </m:oMath>
                </a14:m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BE62889-EC74-48E1-A875-6B9595F40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2742" y="145168"/>
                <a:ext cx="1502229" cy="11368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951E417-1061-4451-B61C-68D0D58CC9F3}"/>
                  </a:ext>
                </a:extLst>
              </p:cNvPr>
              <p:cNvSpPr txBox="1"/>
              <p:nvPr/>
            </p:nvSpPr>
            <p:spPr>
              <a:xfrm>
                <a:off x="6781798" y="169350"/>
                <a:ext cx="1502229" cy="11326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f>
                      <m:fPr>
                        <m:ctrlP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7</m:t>
                        </m:r>
                      </m:num>
                      <m:den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14</m:t>
                        </m:r>
                      </m:den>
                    </m:f>
                  </m:oMath>
                </a14:m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951E417-1061-4451-B61C-68D0D58CC9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798" y="169350"/>
                <a:ext cx="1502229" cy="11326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8175287-B3FD-4FEC-9123-B2FDF8CD0433}"/>
                  </a:ext>
                </a:extLst>
              </p:cNvPr>
              <p:cNvSpPr txBox="1"/>
              <p:nvPr/>
            </p:nvSpPr>
            <p:spPr>
              <a:xfrm>
                <a:off x="3363686" y="1487515"/>
                <a:ext cx="1741715" cy="8140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0.5</m:t>
                    </m:r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8175287-B3FD-4FEC-9123-B2FDF8CD0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3686" y="1487515"/>
                <a:ext cx="1741715" cy="81400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B2B22A7-1C1B-49BD-9958-2EAA396325DB}"/>
                  </a:ext>
                </a:extLst>
              </p:cNvPr>
              <p:cNvSpPr txBox="1"/>
              <p:nvPr/>
            </p:nvSpPr>
            <p:spPr>
              <a:xfrm>
                <a:off x="5105401" y="1458686"/>
                <a:ext cx="1741715" cy="8140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0.5</m:t>
                    </m:r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B2B22A7-1C1B-49BD-9958-2EAA39632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1" y="1458686"/>
                <a:ext cx="1741715" cy="81400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53698C7-E4E5-4CC2-A8AD-B571F4C1654E}"/>
                  </a:ext>
                </a:extLst>
              </p:cNvPr>
              <p:cNvSpPr txBox="1"/>
              <p:nvPr/>
            </p:nvSpPr>
            <p:spPr>
              <a:xfrm>
                <a:off x="6811735" y="1448421"/>
                <a:ext cx="1741715" cy="8140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0.5</m:t>
                    </m:r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53698C7-E4E5-4CC2-A8AD-B571F4C165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1735" y="1448421"/>
                <a:ext cx="1741715" cy="81400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D128D5B-BF2E-4CF7-AA0D-BD41BB700181}"/>
              </a:ext>
            </a:extLst>
          </p:cNvPr>
          <p:cNvCxnSpPr>
            <a:cxnSpLocks/>
            <a:stCxn id="8" idx="4"/>
          </p:cNvCxnSpPr>
          <p:nvPr/>
        </p:nvCxnSpPr>
        <p:spPr>
          <a:xfrm>
            <a:off x="1600199" y="6503412"/>
            <a:ext cx="5655128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54A4A28-0765-44D4-9CF3-A0545C3ABB9D}"/>
              </a:ext>
            </a:extLst>
          </p:cNvPr>
          <p:cNvCxnSpPr>
            <a:cxnSpLocks/>
          </p:cNvCxnSpPr>
          <p:nvPr/>
        </p:nvCxnSpPr>
        <p:spPr>
          <a:xfrm>
            <a:off x="1567543" y="6503412"/>
            <a:ext cx="710837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D6D8FD1-82DA-4901-BB1D-C4EADB54CDC8}"/>
              </a:ext>
            </a:extLst>
          </p:cNvPr>
          <p:cNvCxnSpPr>
            <a:cxnSpLocks/>
            <a:endCxn id="8" idx="2"/>
          </p:cNvCxnSpPr>
          <p:nvPr/>
        </p:nvCxnSpPr>
        <p:spPr>
          <a:xfrm>
            <a:off x="1562099" y="6503412"/>
            <a:ext cx="855073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D99EF278-68FE-4DB3-ACAB-FB02C008340E}"/>
                  </a:ext>
                </a:extLst>
              </p14:cNvPr>
              <p14:cNvContentPartPr/>
              <p14:nvPr/>
            </p14:nvContentPartPr>
            <p14:xfrm>
              <a:off x="11053534" y="811920"/>
              <a:ext cx="1440" cy="43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D99EF278-68FE-4DB3-ACAB-FB02C008340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044534" y="803280"/>
                <a:ext cx="19080" cy="2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464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9E104D7F-1AF5-4036-B592-CEEABE0A0670}"/>
              </a:ext>
            </a:extLst>
          </p:cNvPr>
          <p:cNvSpPr/>
          <p:nvPr/>
        </p:nvSpPr>
        <p:spPr>
          <a:xfrm flipH="1">
            <a:off x="1562099" y="3923953"/>
            <a:ext cx="5693227" cy="2579460"/>
          </a:xfrm>
          <a:prstGeom prst="rtTriangl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27360B1F-9595-46AB-AFDB-910D7ACD878D}"/>
              </a:ext>
            </a:extLst>
          </p:cNvPr>
          <p:cNvSpPr/>
          <p:nvPr/>
        </p:nvSpPr>
        <p:spPr>
          <a:xfrm flipH="1">
            <a:off x="1562099" y="3275799"/>
            <a:ext cx="7113816" cy="3227613"/>
          </a:xfrm>
          <a:prstGeom prst="rtTriangl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CDF416D2-4C8F-436C-ABFF-FE9A49480EFB}"/>
              </a:ext>
            </a:extLst>
          </p:cNvPr>
          <p:cNvSpPr/>
          <p:nvPr/>
        </p:nvSpPr>
        <p:spPr>
          <a:xfrm flipH="1">
            <a:off x="1600199" y="2620657"/>
            <a:ext cx="8512630" cy="3882755"/>
          </a:xfrm>
          <a:prstGeom prst="rtTriangl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630358-E9BB-4357-BE40-F1059E7D7995}"/>
              </a:ext>
            </a:extLst>
          </p:cNvPr>
          <p:cNvCxnSpPr>
            <a:cxnSpLocks/>
          </p:cNvCxnSpPr>
          <p:nvPr/>
        </p:nvCxnSpPr>
        <p:spPr>
          <a:xfrm flipV="1">
            <a:off x="1562100" y="2448485"/>
            <a:ext cx="8953500" cy="405492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A280BC-32C4-4109-98FC-387DEDF66CDB}"/>
              </a:ext>
            </a:extLst>
          </p:cNvPr>
          <p:cNvSpPr txBox="1"/>
          <p:nvPr/>
        </p:nvSpPr>
        <p:spPr>
          <a:xfrm>
            <a:off x="2579914" y="5907154"/>
            <a:ext cx="832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30°</a:t>
            </a:r>
            <a:endParaRPr lang="en-GB" sz="3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3E442A9-A2D6-4099-BBA2-C171B3939C61}"/>
                  </a:ext>
                </a:extLst>
              </p:cNvPr>
              <p:cNvSpPr txBox="1"/>
              <p:nvPr/>
            </p:nvSpPr>
            <p:spPr>
              <a:xfrm>
                <a:off x="234044" y="102668"/>
                <a:ext cx="3135084" cy="13662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𝑎𝑑𝑗𝑎𝑐𝑒𝑛𝑡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h𝑦𝑝𝑜𝑡𝑒𝑛𝑢𝑠𝑒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3E442A9-A2D6-4099-BBA2-C171B3939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44" y="102668"/>
                <a:ext cx="3135084" cy="13662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C98B418-B664-4FA3-A255-B54235F6A98C}"/>
                  </a:ext>
                </a:extLst>
              </p:cNvPr>
              <p:cNvSpPr txBox="1"/>
              <p:nvPr/>
            </p:nvSpPr>
            <p:spPr>
              <a:xfrm>
                <a:off x="3363686" y="141762"/>
                <a:ext cx="1709056" cy="1141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f>
                      <m:fPr>
                        <m:ctrlP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1.2</m:t>
                        </m:r>
                      </m:num>
                      <m:den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33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</m:t>
                        </m:r>
                      </m:den>
                    </m:f>
                  </m:oMath>
                </a14:m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C98B418-B664-4FA3-A255-B54235F6A9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3686" y="141762"/>
                <a:ext cx="1709056" cy="11419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BE62889-EC74-48E1-A875-6B9595F409B7}"/>
                  </a:ext>
                </a:extLst>
              </p:cNvPr>
              <p:cNvSpPr txBox="1"/>
              <p:nvPr/>
            </p:nvSpPr>
            <p:spPr>
              <a:xfrm>
                <a:off x="5170709" y="145168"/>
                <a:ext cx="1850572" cy="11474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f>
                      <m:fPr>
                        <m:ctrlP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1.85</m:t>
                        </m:r>
                      </m:num>
                      <m:den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12</m:t>
                        </m:r>
                      </m:den>
                    </m:f>
                  </m:oMath>
                </a14:m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BE62889-EC74-48E1-A875-6B9595F40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709" y="145168"/>
                <a:ext cx="1850572" cy="11474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951E417-1061-4451-B61C-68D0D58CC9F3}"/>
                  </a:ext>
                </a:extLst>
              </p:cNvPr>
              <p:cNvSpPr txBox="1"/>
              <p:nvPr/>
            </p:nvSpPr>
            <p:spPr>
              <a:xfrm>
                <a:off x="7124699" y="159916"/>
                <a:ext cx="1850572" cy="11368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f>
                      <m:fPr>
                        <m:ctrlP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2.16</m:t>
                        </m:r>
                      </m:num>
                      <m:den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14</m:t>
                        </m:r>
                      </m:den>
                    </m:f>
                  </m:oMath>
                </a14:m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951E417-1061-4451-B61C-68D0D58CC9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699" y="159916"/>
                <a:ext cx="1850572" cy="11368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8175287-B3FD-4FEC-9123-B2FDF8CD0433}"/>
                  </a:ext>
                </a:extLst>
              </p:cNvPr>
              <p:cNvSpPr txBox="1"/>
              <p:nvPr/>
            </p:nvSpPr>
            <p:spPr>
              <a:xfrm>
                <a:off x="3363686" y="1487515"/>
                <a:ext cx="2011135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0.15</m:t>
                    </m:r>
                  </m:oMath>
                </a14:m>
                <a:r>
                  <a:rPr lang="en-GB" sz="1400" dirty="0"/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8175287-B3FD-4FEC-9123-B2FDF8CD0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3686" y="1487515"/>
                <a:ext cx="2011135" cy="6937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B2B22A7-1C1B-49BD-9958-2EAA396325DB}"/>
                  </a:ext>
                </a:extLst>
              </p:cNvPr>
              <p:cNvSpPr txBox="1"/>
              <p:nvPr/>
            </p:nvSpPr>
            <p:spPr>
              <a:xfrm>
                <a:off x="5203368" y="1458686"/>
                <a:ext cx="1741715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0.15</m:t>
                    </m:r>
                  </m:oMath>
                </a14:m>
                <a:r>
                  <a:rPr lang="en-GB" sz="1400" dirty="0"/>
                  <a:t>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B2B22A7-1C1B-49BD-9958-2EAA39632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3368" y="1458686"/>
                <a:ext cx="1741715" cy="6937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53698C7-E4E5-4CC2-A8AD-B571F4C1654E}"/>
                  </a:ext>
                </a:extLst>
              </p:cNvPr>
              <p:cNvSpPr txBox="1"/>
              <p:nvPr/>
            </p:nvSpPr>
            <p:spPr>
              <a:xfrm>
                <a:off x="7176407" y="1468939"/>
                <a:ext cx="1741715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0.15</m:t>
                    </m:r>
                  </m:oMath>
                </a14:m>
                <a:r>
                  <a:rPr lang="en-GB" sz="1400" dirty="0"/>
                  <a:t>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53698C7-E4E5-4CC2-A8AD-B571F4C165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407" y="1468939"/>
                <a:ext cx="1741715" cy="6937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D128D5B-BF2E-4CF7-AA0D-BD41BB700181}"/>
              </a:ext>
            </a:extLst>
          </p:cNvPr>
          <p:cNvCxnSpPr>
            <a:cxnSpLocks/>
            <a:stCxn id="8" idx="4"/>
          </p:cNvCxnSpPr>
          <p:nvPr/>
        </p:nvCxnSpPr>
        <p:spPr>
          <a:xfrm>
            <a:off x="1600199" y="6503412"/>
            <a:ext cx="5655128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54A4A28-0765-44D4-9CF3-A0545C3ABB9D}"/>
              </a:ext>
            </a:extLst>
          </p:cNvPr>
          <p:cNvCxnSpPr>
            <a:cxnSpLocks/>
          </p:cNvCxnSpPr>
          <p:nvPr/>
        </p:nvCxnSpPr>
        <p:spPr>
          <a:xfrm>
            <a:off x="1567543" y="6503412"/>
            <a:ext cx="710837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D6D8FD1-82DA-4901-BB1D-C4EADB54CDC8}"/>
              </a:ext>
            </a:extLst>
          </p:cNvPr>
          <p:cNvCxnSpPr>
            <a:cxnSpLocks/>
            <a:endCxn id="8" idx="2"/>
          </p:cNvCxnSpPr>
          <p:nvPr/>
        </p:nvCxnSpPr>
        <p:spPr>
          <a:xfrm>
            <a:off x="1562099" y="6503412"/>
            <a:ext cx="855073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146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9E104D7F-1AF5-4036-B592-CEEABE0A0670}"/>
              </a:ext>
            </a:extLst>
          </p:cNvPr>
          <p:cNvSpPr/>
          <p:nvPr/>
        </p:nvSpPr>
        <p:spPr>
          <a:xfrm flipH="1">
            <a:off x="1562100" y="3275800"/>
            <a:ext cx="5693227" cy="3227613"/>
          </a:xfrm>
          <a:prstGeom prst="rtTriangl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27360B1F-9595-46AB-AFDB-910D7ACD878D}"/>
              </a:ext>
            </a:extLst>
          </p:cNvPr>
          <p:cNvSpPr/>
          <p:nvPr/>
        </p:nvSpPr>
        <p:spPr>
          <a:xfrm flipH="1">
            <a:off x="1562099" y="2448485"/>
            <a:ext cx="7113816" cy="4054927"/>
          </a:xfrm>
          <a:prstGeom prst="rtTriangl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CDF416D2-4C8F-436C-ABFF-FE9A49480EFB}"/>
              </a:ext>
            </a:extLst>
          </p:cNvPr>
          <p:cNvSpPr/>
          <p:nvPr/>
        </p:nvSpPr>
        <p:spPr>
          <a:xfrm flipH="1">
            <a:off x="1600199" y="1642943"/>
            <a:ext cx="8512630" cy="4860470"/>
          </a:xfrm>
          <a:prstGeom prst="rtTriangl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630358-E9BB-4357-BE40-F1059E7D7995}"/>
              </a:ext>
            </a:extLst>
          </p:cNvPr>
          <p:cNvCxnSpPr>
            <a:cxnSpLocks/>
          </p:cNvCxnSpPr>
          <p:nvPr/>
        </p:nvCxnSpPr>
        <p:spPr>
          <a:xfrm flipV="1">
            <a:off x="1562100" y="1555859"/>
            <a:ext cx="8697686" cy="494755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A280BC-32C4-4109-98FC-387DEDF66CDB}"/>
              </a:ext>
            </a:extLst>
          </p:cNvPr>
          <p:cNvSpPr txBox="1"/>
          <p:nvPr/>
        </p:nvSpPr>
        <p:spPr>
          <a:xfrm>
            <a:off x="2351314" y="5900623"/>
            <a:ext cx="832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60°</a:t>
            </a:r>
            <a:endParaRPr lang="en-GB" sz="3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3E442A9-A2D6-4099-BBA2-C171B3939C61}"/>
                  </a:ext>
                </a:extLst>
              </p:cNvPr>
              <p:cNvSpPr txBox="1"/>
              <p:nvPr/>
            </p:nvSpPr>
            <p:spPr>
              <a:xfrm>
                <a:off x="234044" y="102668"/>
                <a:ext cx="3135084" cy="1348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𝑜𝑝𝑝𝑜𝑠𝑖𝑡𝑒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𝑎𝑑𝑗𝑎𝑐𝑒𝑛𝑡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3E442A9-A2D6-4099-BBA2-C171B3939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44" y="102668"/>
                <a:ext cx="3135084" cy="13485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C98B418-B664-4FA3-A255-B54235F6A98C}"/>
                  </a:ext>
                </a:extLst>
              </p:cNvPr>
              <p:cNvSpPr txBox="1"/>
              <p:nvPr/>
            </p:nvSpPr>
            <p:spPr>
              <a:xfrm>
                <a:off x="3363686" y="141762"/>
                <a:ext cx="1920240" cy="11524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f>
                      <m:fPr>
                        <m:ctrlP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2.56</m:t>
                        </m:r>
                      </m:num>
                      <m:den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</m:t>
                        </m:r>
                      </m:den>
                    </m:f>
                  </m:oMath>
                </a14:m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C98B418-B664-4FA3-A255-B54235F6A9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3686" y="141762"/>
                <a:ext cx="1920240" cy="11524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BE62889-EC74-48E1-A875-6B9595F409B7}"/>
                  </a:ext>
                </a:extLst>
              </p:cNvPr>
              <p:cNvSpPr txBox="1"/>
              <p:nvPr/>
            </p:nvSpPr>
            <p:spPr>
              <a:xfrm>
                <a:off x="5170709" y="145168"/>
                <a:ext cx="1850572" cy="11368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f>
                      <m:fPr>
                        <m:ctrlP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3.84</m:t>
                        </m:r>
                      </m:num>
                      <m:den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12</m:t>
                        </m:r>
                      </m:den>
                    </m:f>
                  </m:oMath>
                </a14:m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BE62889-EC74-48E1-A875-6B9595F40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709" y="145168"/>
                <a:ext cx="1850572" cy="11368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951E417-1061-4451-B61C-68D0D58CC9F3}"/>
                  </a:ext>
                </a:extLst>
              </p:cNvPr>
              <p:cNvSpPr txBox="1"/>
              <p:nvPr/>
            </p:nvSpPr>
            <p:spPr>
              <a:xfrm>
                <a:off x="7124699" y="159916"/>
                <a:ext cx="1850572" cy="11337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f>
                      <m:fPr>
                        <m:ctrlP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4.48</m:t>
                        </m:r>
                      </m:num>
                      <m:den>
                        <m:r>
                          <a:rPr kumimoji="0" lang="en-US" sz="4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14</m:t>
                        </m:r>
                      </m:den>
                    </m:f>
                  </m:oMath>
                </a14:m>
                <a:r>
                  <a:rPr kumimoji="0" lang="en-US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951E417-1061-4451-B61C-68D0D58CC9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699" y="159916"/>
                <a:ext cx="1850572" cy="11337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8175287-B3FD-4FEC-9123-B2FDF8CD0433}"/>
                  </a:ext>
                </a:extLst>
              </p:cNvPr>
              <p:cNvSpPr txBox="1"/>
              <p:nvPr/>
            </p:nvSpPr>
            <p:spPr>
              <a:xfrm>
                <a:off x="3363686" y="1487515"/>
                <a:ext cx="2011135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0.32</m:t>
                    </m:r>
                  </m:oMath>
                </a14:m>
                <a:r>
                  <a:rPr lang="en-GB" sz="1400" dirty="0"/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8175287-B3FD-4FEC-9123-B2FDF8CD0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3686" y="1487515"/>
                <a:ext cx="2011135" cy="6937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B2B22A7-1C1B-49BD-9958-2EAA396325DB}"/>
                  </a:ext>
                </a:extLst>
              </p:cNvPr>
              <p:cNvSpPr txBox="1"/>
              <p:nvPr/>
            </p:nvSpPr>
            <p:spPr>
              <a:xfrm>
                <a:off x="5203368" y="1458686"/>
                <a:ext cx="1741715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0.32</m:t>
                    </m:r>
                  </m:oMath>
                </a14:m>
                <a:r>
                  <a:rPr lang="en-GB" sz="1400" dirty="0"/>
                  <a:t>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B2B22A7-1C1B-49BD-9958-2EAA39632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3368" y="1458686"/>
                <a:ext cx="1741715" cy="6937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53698C7-E4E5-4CC2-A8AD-B571F4C1654E}"/>
                  </a:ext>
                </a:extLst>
              </p:cNvPr>
              <p:cNvSpPr txBox="1"/>
              <p:nvPr/>
            </p:nvSpPr>
            <p:spPr>
              <a:xfrm>
                <a:off x="7176407" y="1468939"/>
                <a:ext cx="1741715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0.32</m:t>
                    </m:r>
                  </m:oMath>
                </a14:m>
                <a:r>
                  <a:rPr lang="en-GB" sz="1400" dirty="0"/>
                  <a:t>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53698C7-E4E5-4CC2-A8AD-B571F4C165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407" y="1468939"/>
                <a:ext cx="1741715" cy="6937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D128D5B-BF2E-4CF7-AA0D-BD41BB700181}"/>
              </a:ext>
            </a:extLst>
          </p:cNvPr>
          <p:cNvCxnSpPr>
            <a:stCxn id="8" idx="4"/>
          </p:cNvCxnSpPr>
          <p:nvPr/>
        </p:nvCxnSpPr>
        <p:spPr>
          <a:xfrm flipV="1">
            <a:off x="1600199" y="6503412"/>
            <a:ext cx="5655128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54A4A28-0765-44D4-9CF3-A0545C3ABB9D}"/>
              </a:ext>
            </a:extLst>
          </p:cNvPr>
          <p:cNvCxnSpPr>
            <a:cxnSpLocks/>
          </p:cNvCxnSpPr>
          <p:nvPr/>
        </p:nvCxnSpPr>
        <p:spPr>
          <a:xfrm>
            <a:off x="1567543" y="6503412"/>
            <a:ext cx="710837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D6D8FD1-82DA-4901-BB1D-C4EADB54CDC8}"/>
              </a:ext>
            </a:extLst>
          </p:cNvPr>
          <p:cNvCxnSpPr>
            <a:cxnSpLocks/>
            <a:endCxn id="8" idx="2"/>
          </p:cNvCxnSpPr>
          <p:nvPr/>
        </p:nvCxnSpPr>
        <p:spPr>
          <a:xfrm>
            <a:off x="1562099" y="6503412"/>
            <a:ext cx="8550730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59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6071" y="213313"/>
            <a:ext cx="118763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dirty="0"/>
              <a:t>How can you use the trigonometry ratios </a:t>
            </a:r>
          </a:p>
          <a:p>
            <a:pPr algn="ctr"/>
            <a:r>
              <a:rPr lang="en-GB" sz="5400" dirty="0"/>
              <a:t>to help you find the missing side? </a:t>
            </a:r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2195249" y="3570031"/>
            <a:ext cx="3048436" cy="2147506"/>
            <a:chOff x="292" y="0"/>
            <a:chExt cx="1069" cy="699"/>
          </a:xfrm>
        </p:grpSpPr>
        <p:sp>
          <p:nvSpPr>
            <p:cNvPr id="25" name="AutoShape 57"/>
            <p:cNvSpPr>
              <a:spLocks noChangeArrowheads="1"/>
            </p:cNvSpPr>
            <p:nvPr/>
          </p:nvSpPr>
          <p:spPr bwMode="auto">
            <a:xfrm>
              <a:off x="454" y="0"/>
              <a:ext cx="907" cy="680"/>
            </a:xfrm>
            <a:prstGeom prst="rtTriangle">
              <a:avLst/>
            </a:prstGeom>
            <a:solidFill>
              <a:srgbClr val="FFEFAB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800"/>
            </a:p>
          </p:txBody>
        </p:sp>
        <p:sp>
          <p:nvSpPr>
            <p:cNvPr id="26" name="Text Box 58"/>
            <p:cNvSpPr txBox="1">
              <a:spLocks noChangeArrowheads="1"/>
            </p:cNvSpPr>
            <p:nvPr/>
          </p:nvSpPr>
          <p:spPr bwMode="auto">
            <a:xfrm>
              <a:off x="292" y="291"/>
              <a:ext cx="444" cy="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b="1" dirty="0">
                  <a:solidFill>
                    <a:srgbClr val="010066"/>
                  </a:solidFill>
                </a:rPr>
                <a:t>3</a:t>
              </a:r>
            </a:p>
          </p:txBody>
        </p:sp>
        <p:sp>
          <p:nvSpPr>
            <p:cNvPr id="28" name="Text Box 60"/>
            <p:cNvSpPr txBox="1">
              <a:spLocks noChangeArrowheads="1"/>
            </p:cNvSpPr>
            <p:nvPr/>
          </p:nvSpPr>
          <p:spPr bwMode="auto">
            <a:xfrm>
              <a:off x="917" y="178"/>
              <a:ext cx="444" cy="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b="1" dirty="0">
                  <a:solidFill>
                    <a:srgbClr val="010066"/>
                  </a:solidFill>
                </a:rPr>
                <a:t>6</a:t>
              </a: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997" y="529"/>
              <a:ext cx="334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2800" b="1" dirty="0">
                  <a:solidFill>
                    <a:srgbClr val="010066"/>
                  </a:solidFill>
                </a:rPr>
                <a:t>30</a:t>
              </a:r>
              <a:r>
                <a:rPr lang="en-US" sz="2800" b="1" dirty="0">
                  <a:solidFill>
                    <a:srgbClr val="010066"/>
                  </a:solidFill>
                </a:rPr>
                <a:t>°</a:t>
              </a:r>
              <a:endParaRPr lang="en-GB" sz="2800" b="1" dirty="0">
                <a:solidFill>
                  <a:srgbClr val="010066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684557" y="2478322"/>
            <a:ext cx="5235866" cy="3562557"/>
            <a:chOff x="6342316" y="2675398"/>
            <a:chExt cx="2803465" cy="1790205"/>
          </a:xfrm>
        </p:grpSpPr>
        <p:sp>
          <p:nvSpPr>
            <p:cNvPr id="162" name="AutoShape 64"/>
            <p:cNvSpPr>
              <a:spLocks noChangeArrowheads="1"/>
            </p:cNvSpPr>
            <p:nvPr/>
          </p:nvSpPr>
          <p:spPr bwMode="auto">
            <a:xfrm>
              <a:off x="6966592" y="2675398"/>
              <a:ext cx="2174503" cy="1627724"/>
            </a:xfrm>
            <a:prstGeom prst="rtTriangle">
              <a:avLst/>
            </a:prstGeom>
            <a:solidFill>
              <a:srgbClr val="FFEFAB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3200" dirty="0"/>
            </a:p>
          </p:txBody>
        </p:sp>
        <p:sp>
          <p:nvSpPr>
            <p:cNvPr id="163" name="Text Box 65"/>
            <p:cNvSpPr txBox="1">
              <a:spLocks noChangeArrowheads="1"/>
            </p:cNvSpPr>
            <p:nvPr/>
          </p:nvSpPr>
          <p:spPr bwMode="auto">
            <a:xfrm>
              <a:off x="8077732" y="3263096"/>
              <a:ext cx="746395" cy="452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b="1" dirty="0">
                  <a:solidFill>
                    <a:srgbClr val="010066"/>
                  </a:solidFill>
                </a:rPr>
                <a:t>120 </a:t>
              </a:r>
            </a:p>
          </p:txBody>
        </p:sp>
        <p:sp>
          <p:nvSpPr>
            <p:cNvPr id="165" name="Text Box 67"/>
            <p:cNvSpPr txBox="1">
              <a:spLocks noChangeArrowheads="1"/>
            </p:cNvSpPr>
            <p:nvPr/>
          </p:nvSpPr>
          <p:spPr bwMode="auto">
            <a:xfrm>
              <a:off x="6342316" y="3442899"/>
              <a:ext cx="988120" cy="452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3200" b="1" dirty="0">
                  <a:solidFill>
                    <a:srgbClr val="010066"/>
                  </a:solidFill>
                </a:rPr>
                <a:t>?</a:t>
              </a:r>
            </a:p>
          </p:txBody>
        </p:sp>
        <p:sp>
          <p:nvSpPr>
            <p:cNvPr id="166" name="Rectangle 165"/>
            <p:cNvSpPr>
              <a:spLocks noChangeArrowheads="1"/>
            </p:cNvSpPr>
            <p:nvPr/>
          </p:nvSpPr>
          <p:spPr bwMode="auto">
            <a:xfrm>
              <a:off x="8502472" y="4060889"/>
              <a:ext cx="643309" cy="404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2800" b="1" dirty="0">
                  <a:solidFill>
                    <a:srgbClr val="010066"/>
                  </a:solidFill>
                </a:rPr>
                <a:t>30</a:t>
              </a:r>
              <a:r>
                <a:rPr lang="en-US" sz="2800" b="1" dirty="0">
                  <a:solidFill>
                    <a:srgbClr val="010066"/>
                  </a:solidFill>
                </a:rPr>
                <a:t>°</a:t>
              </a:r>
              <a:endParaRPr lang="en-GB" sz="2800" b="1" dirty="0">
                <a:solidFill>
                  <a:srgbClr val="01006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7426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2031964" y="2821882"/>
            <a:ext cx="3048436" cy="2147506"/>
            <a:chOff x="292" y="0"/>
            <a:chExt cx="1069" cy="699"/>
          </a:xfrm>
        </p:grpSpPr>
        <p:sp>
          <p:nvSpPr>
            <p:cNvPr id="25" name="AutoShape 57"/>
            <p:cNvSpPr>
              <a:spLocks noChangeArrowheads="1"/>
            </p:cNvSpPr>
            <p:nvPr/>
          </p:nvSpPr>
          <p:spPr bwMode="auto">
            <a:xfrm>
              <a:off x="454" y="0"/>
              <a:ext cx="907" cy="680"/>
            </a:xfrm>
            <a:prstGeom prst="rtTriangle">
              <a:avLst/>
            </a:prstGeom>
            <a:solidFill>
              <a:srgbClr val="FFEFAB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800"/>
            </a:p>
          </p:txBody>
        </p:sp>
        <p:sp>
          <p:nvSpPr>
            <p:cNvPr id="26" name="Text Box 58"/>
            <p:cNvSpPr txBox="1">
              <a:spLocks noChangeArrowheads="1"/>
            </p:cNvSpPr>
            <p:nvPr/>
          </p:nvSpPr>
          <p:spPr bwMode="auto">
            <a:xfrm>
              <a:off x="292" y="291"/>
              <a:ext cx="444" cy="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b="1" dirty="0">
                  <a:solidFill>
                    <a:srgbClr val="010066"/>
                  </a:solidFill>
                </a:rPr>
                <a:t>3</a:t>
              </a:r>
            </a:p>
          </p:txBody>
        </p:sp>
        <p:sp>
          <p:nvSpPr>
            <p:cNvPr id="28" name="Text Box 60"/>
            <p:cNvSpPr txBox="1">
              <a:spLocks noChangeArrowheads="1"/>
            </p:cNvSpPr>
            <p:nvPr/>
          </p:nvSpPr>
          <p:spPr bwMode="auto">
            <a:xfrm>
              <a:off x="917" y="178"/>
              <a:ext cx="444" cy="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b="1" dirty="0">
                  <a:solidFill>
                    <a:srgbClr val="010066"/>
                  </a:solidFill>
                </a:rPr>
                <a:t>6</a:t>
              </a: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997" y="529"/>
              <a:ext cx="334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2800" b="1" dirty="0">
                  <a:solidFill>
                    <a:srgbClr val="010066"/>
                  </a:solidFill>
                </a:rPr>
                <a:t>30</a:t>
              </a:r>
              <a:r>
                <a:rPr lang="en-US" sz="2800" b="1" dirty="0">
                  <a:solidFill>
                    <a:srgbClr val="010066"/>
                  </a:solidFill>
                </a:rPr>
                <a:t>°</a:t>
              </a:r>
              <a:endParaRPr lang="en-GB" sz="2800" b="1" dirty="0">
                <a:solidFill>
                  <a:srgbClr val="010066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518810" y="1750650"/>
            <a:ext cx="5235866" cy="3562557"/>
            <a:chOff x="6342316" y="2675398"/>
            <a:chExt cx="2803465" cy="1790205"/>
          </a:xfrm>
        </p:grpSpPr>
        <p:sp>
          <p:nvSpPr>
            <p:cNvPr id="162" name="AutoShape 64"/>
            <p:cNvSpPr>
              <a:spLocks noChangeArrowheads="1"/>
            </p:cNvSpPr>
            <p:nvPr/>
          </p:nvSpPr>
          <p:spPr bwMode="auto">
            <a:xfrm>
              <a:off x="6966592" y="2675398"/>
              <a:ext cx="2174503" cy="1627724"/>
            </a:xfrm>
            <a:prstGeom prst="rtTriangle">
              <a:avLst/>
            </a:prstGeom>
            <a:solidFill>
              <a:srgbClr val="FFEFAB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3200" dirty="0"/>
            </a:p>
          </p:txBody>
        </p:sp>
        <p:sp>
          <p:nvSpPr>
            <p:cNvPr id="163" name="Text Box 65"/>
            <p:cNvSpPr txBox="1">
              <a:spLocks noChangeArrowheads="1"/>
            </p:cNvSpPr>
            <p:nvPr/>
          </p:nvSpPr>
          <p:spPr bwMode="auto">
            <a:xfrm>
              <a:off x="8077732" y="3263096"/>
              <a:ext cx="746395" cy="452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b="1" dirty="0">
                  <a:solidFill>
                    <a:srgbClr val="010066"/>
                  </a:solidFill>
                </a:rPr>
                <a:t>120 </a:t>
              </a:r>
            </a:p>
          </p:txBody>
        </p:sp>
        <p:sp>
          <p:nvSpPr>
            <p:cNvPr id="165" name="Text Box 67"/>
            <p:cNvSpPr txBox="1">
              <a:spLocks noChangeArrowheads="1"/>
            </p:cNvSpPr>
            <p:nvPr/>
          </p:nvSpPr>
          <p:spPr bwMode="auto">
            <a:xfrm>
              <a:off x="6342316" y="3442899"/>
              <a:ext cx="988120" cy="452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3200" b="1" dirty="0">
                  <a:solidFill>
                    <a:srgbClr val="010066"/>
                  </a:solidFill>
                </a:rPr>
                <a:t>?</a:t>
              </a:r>
            </a:p>
          </p:txBody>
        </p:sp>
        <p:sp>
          <p:nvSpPr>
            <p:cNvPr id="166" name="Rectangle 165"/>
            <p:cNvSpPr>
              <a:spLocks noChangeArrowheads="1"/>
            </p:cNvSpPr>
            <p:nvPr/>
          </p:nvSpPr>
          <p:spPr bwMode="auto">
            <a:xfrm>
              <a:off x="8502472" y="4060889"/>
              <a:ext cx="643309" cy="404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/>
              <a:r>
                <a:rPr lang="en-GB" sz="2800" b="1" dirty="0">
                  <a:solidFill>
                    <a:srgbClr val="010066"/>
                  </a:solidFill>
                </a:rPr>
                <a:t>30</a:t>
              </a:r>
              <a:r>
                <a:rPr lang="en-US" sz="2800" b="1" dirty="0">
                  <a:solidFill>
                    <a:srgbClr val="010066"/>
                  </a:solidFill>
                </a:rPr>
                <a:t>°</a:t>
              </a:r>
              <a:endParaRPr lang="en-GB" sz="2800" b="1" dirty="0">
                <a:solidFill>
                  <a:srgbClr val="010066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84414" y="573784"/>
                <a:ext cx="10216244" cy="981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When the angle is 30˚ the ratio of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4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4800" b="0" i="1" smtClean="0">
                                <a:latin typeface="Cambria Math" panose="02040503050406030204" pitchFamily="18" charset="0"/>
                              </a:rPr>
                              <m:t>𝑜𝑝𝑝</m:t>
                            </m:r>
                          </m:num>
                          <m:den>
                            <m:r>
                              <a:rPr lang="en-GB" sz="4800" b="0" i="1" smtClean="0">
                                <a:latin typeface="Cambria Math" panose="02040503050406030204" pitchFamily="18" charset="0"/>
                              </a:rPr>
                              <m:t>h𝑦𝑝</m:t>
                            </m:r>
                          </m:den>
                        </m:f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 =</m:t>
                        </m:r>
                      </m:e>
                    </m:box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414" y="573784"/>
                <a:ext cx="10216244" cy="981102"/>
              </a:xfrm>
              <a:prstGeom prst="rect">
                <a:avLst/>
              </a:prstGeom>
              <a:blipFill>
                <a:blip r:embed="rId2"/>
                <a:stretch>
                  <a:fillRect l="-1372" t="-13043" b="-180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0594398" y="438795"/>
                <a:ext cx="543739" cy="1129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4398" y="438795"/>
                <a:ext cx="543739" cy="11294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682413" y="5352312"/>
                <a:ext cx="1540037" cy="11358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𝑜𝑝𝑝</m:t>
                          </m:r>
                        </m:num>
                        <m:den>
                          <m:r>
                            <a:rPr lang="en-GB" sz="3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h𝑦𝑝</m:t>
                          </m:r>
                        </m:den>
                      </m:f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2413" y="5352312"/>
                <a:ext cx="1540037" cy="11358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111656" y="5292730"/>
                <a:ext cx="543739" cy="1133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1656" y="5292730"/>
                <a:ext cx="543739" cy="11330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7366725" y="5342998"/>
                <a:ext cx="1540037" cy="11358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𝑜𝑝𝑝</m:t>
                          </m:r>
                        </m:num>
                        <m:den>
                          <m:r>
                            <a:rPr lang="en-GB" sz="3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h𝑦𝑝</m:t>
                          </m:r>
                        </m:den>
                      </m:f>
                      <m:r>
                        <a:rPr lang="en-GB" sz="3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725" y="5342998"/>
                <a:ext cx="1540037" cy="11358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8795968" y="5283416"/>
                <a:ext cx="1053494" cy="11330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?</m:t>
                          </m:r>
                        </m:num>
                        <m:den>
                          <m:r>
                            <a:rPr lang="en-GB" sz="36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120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5968" y="5283416"/>
                <a:ext cx="1053494" cy="113306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5727104" y="3247094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010066"/>
                </a:solidFill>
              </a:rPr>
              <a:t>60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021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18" grpId="0"/>
      <p:bldP spid="19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8843" y="57804"/>
            <a:ext cx="11462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Do you need to remember these ratios?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41471" y="981134"/>
            <a:ext cx="41964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No Way!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67743" y="2609812"/>
            <a:ext cx="87194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Your calculator will do the hard work!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23084" t="9709" r="23359" b="8995"/>
          <a:stretch/>
        </p:blipFill>
        <p:spPr>
          <a:xfrm>
            <a:off x="538843" y="898743"/>
            <a:ext cx="2852057" cy="590513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997529" y="4174671"/>
            <a:ext cx="1170214" cy="337458"/>
          </a:xfrm>
          <a:prstGeom prst="rect">
            <a:avLst/>
          </a:prstGeom>
          <a:noFill/>
          <a:ln w="762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3479346" y="4766521"/>
            <a:ext cx="83194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Just make sure your </a:t>
            </a:r>
          </a:p>
          <a:p>
            <a:pPr algn="ctr"/>
            <a:r>
              <a:rPr lang="en-GB" sz="5400" dirty="0"/>
              <a:t>calculator is in degree mode. </a:t>
            </a:r>
          </a:p>
        </p:txBody>
      </p:sp>
    </p:spTree>
    <p:extLst>
      <p:ext uri="{BB962C8B-B14F-4D97-AF65-F5344CB8AC3E}">
        <p14:creationId xmlns:p14="http://schemas.microsoft.com/office/powerpoint/2010/main" val="109125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3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9350" y="1883213"/>
            <a:ext cx="67292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In the good old days </a:t>
            </a:r>
          </a:p>
          <a:p>
            <a:pPr algn="ctr"/>
            <a:r>
              <a:rPr lang="en-GB" sz="6000" dirty="0"/>
              <a:t>you would have had to use a book!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46956" y="103414"/>
            <a:ext cx="4495801" cy="6657392"/>
            <a:chOff x="146956" y="103414"/>
            <a:chExt cx="4495801" cy="6657392"/>
          </a:xfrm>
        </p:grpSpPr>
        <p:pic>
          <p:nvPicPr>
            <p:cNvPr id="2052" name="Picture 4" descr="Image result for old trigonometric ratio books&quot;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1" t="15505" r="51175" b="5592"/>
            <a:stretch/>
          </p:blipFill>
          <p:spPr bwMode="auto">
            <a:xfrm>
              <a:off x="146956" y="424543"/>
              <a:ext cx="4495801" cy="6336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1017814" y="108857"/>
                  <a:ext cx="1191985" cy="33745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GB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𝒐𝒑𝒑</m:t>
                                </m:r>
                              </m:num>
                              <m:den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𝒉𝒚𝒑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GB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7814" y="108857"/>
                  <a:ext cx="1191985" cy="337456"/>
                </a:xfrm>
                <a:prstGeom prst="rect">
                  <a:avLst/>
                </a:prstGeom>
                <a:blipFill>
                  <a:blip r:embed="rId3"/>
                  <a:stretch>
                    <a:fillRect b="-245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2209799" y="108857"/>
                  <a:ext cx="1191985" cy="33745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GB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𝒂𝒅𝒋</m:t>
                                </m:r>
                              </m:num>
                              <m:den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𝒉𝒚𝒑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GB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09799" y="108857"/>
                  <a:ext cx="1191985" cy="337456"/>
                </a:xfrm>
                <a:prstGeom prst="rect">
                  <a:avLst/>
                </a:prstGeom>
                <a:blipFill>
                  <a:blip r:embed="rId4"/>
                  <a:stretch>
                    <a:fillRect t="-10526" b="-2807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3401784" y="103414"/>
                  <a:ext cx="1191985" cy="33745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ox>
                          <m:boxPr>
                            <m:ctrlPr>
                              <a:rPr lang="en-GB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𝒐𝒑𝒑</m:t>
                                </m:r>
                              </m:num>
                              <m:den>
                                <m:r>
                                  <a:rPr lang="en-GB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𝒂𝒅𝒋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GB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01784" y="103414"/>
                  <a:ext cx="1191985" cy="337456"/>
                </a:xfrm>
                <a:prstGeom prst="rect">
                  <a:avLst/>
                </a:prstGeom>
                <a:blipFill>
                  <a:blip r:embed="rId5"/>
                  <a:stretch>
                    <a:fillRect b="-245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78610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2438493" y="5330346"/>
            <a:ext cx="7044628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l-GR" sz="6000" dirty="0">
                <a:solidFill>
                  <a:srgbClr val="002060"/>
                </a:solidFill>
              </a:rPr>
              <a:t>ϴ</a:t>
            </a:r>
            <a:r>
              <a:rPr lang="en-GB" sz="6000" dirty="0">
                <a:solidFill>
                  <a:srgbClr val="002060"/>
                </a:solidFill>
              </a:rPr>
              <a:t> = the given angle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68159"/>
          <a:stretch/>
        </p:blipFill>
        <p:spPr>
          <a:xfrm>
            <a:off x="1789405" y="1921790"/>
            <a:ext cx="8527861" cy="29269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9600" y="348343"/>
            <a:ext cx="1104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Each ratio is given a name.</a:t>
            </a:r>
          </a:p>
        </p:txBody>
      </p:sp>
    </p:spTree>
    <p:extLst>
      <p:ext uri="{BB962C8B-B14F-4D97-AF65-F5344CB8AC3E}">
        <p14:creationId xmlns:p14="http://schemas.microsoft.com/office/powerpoint/2010/main" val="4189793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-1182" t="34160" b="35782"/>
          <a:stretch/>
        </p:blipFill>
        <p:spPr>
          <a:xfrm>
            <a:off x="1257300" y="810986"/>
            <a:ext cx="9584871" cy="30692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39879" y="4878589"/>
            <a:ext cx="7044628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l-GR" sz="6000" dirty="0">
                <a:solidFill>
                  <a:srgbClr val="002060"/>
                </a:solidFill>
              </a:rPr>
              <a:t>ϴ</a:t>
            </a:r>
            <a:r>
              <a:rPr lang="en-GB" sz="6000" dirty="0">
                <a:solidFill>
                  <a:srgbClr val="002060"/>
                </a:solidFill>
              </a:rPr>
              <a:t> = the given angle</a:t>
            </a:r>
          </a:p>
        </p:txBody>
      </p:sp>
    </p:spTree>
    <p:extLst>
      <p:ext uri="{BB962C8B-B14F-4D97-AF65-F5344CB8AC3E}">
        <p14:creationId xmlns:p14="http://schemas.microsoft.com/office/powerpoint/2010/main" val="4106431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68598"/>
          <a:stretch/>
        </p:blipFill>
        <p:spPr>
          <a:xfrm>
            <a:off x="1734979" y="990600"/>
            <a:ext cx="8886519" cy="300798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41908" y="4764289"/>
            <a:ext cx="7044628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l-GR" sz="6000" dirty="0">
                <a:solidFill>
                  <a:srgbClr val="002060"/>
                </a:solidFill>
              </a:rPr>
              <a:t>ϴ</a:t>
            </a:r>
            <a:r>
              <a:rPr lang="en-GB" sz="6000" dirty="0">
                <a:solidFill>
                  <a:srgbClr val="002060"/>
                </a:solidFill>
              </a:rPr>
              <a:t> = the given angle</a:t>
            </a:r>
          </a:p>
        </p:txBody>
      </p:sp>
    </p:spTree>
    <p:extLst>
      <p:ext uri="{BB962C8B-B14F-4D97-AF65-F5344CB8AC3E}">
        <p14:creationId xmlns:p14="http://schemas.microsoft.com/office/powerpoint/2010/main" val="2630193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365</Words>
  <Application>Microsoft Office PowerPoint</Application>
  <PresentationFormat>Widescreen</PresentationFormat>
  <Paragraphs>123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22</cp:revision>
  <dcterms:created xsi:type="dcterms:W3CDTF">2015-12-18T19:22:22Z</dcterms:created>
  <dcterms:modified xsi:type="dcterms:W3CDTF">2023-09-26T10:47:10Z</dcterms:modified>
</cp:coreProperties>
</file>