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FB238A-F1B6-426E-9788-DE47E35B9121}" v="6" dt="2024-01-05T04:46:10.7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1FB238A-F1B6-426E-9788-DE47E35B9121}"/>
    <pc:docChg chg="modSld">
      <pc:chgData name="Stewart Gale" userId="3647ddd2-6040-41ae-a96d-232c23482af8" providerId="ADAL" clId="{11FB238A-F1B6-426E-9788-DE47E35B9121}" dt="2024-01-05T04:46:10.796" v="5" actId="20577"/>
      <pc:docMkLst>
        <pc:docMk/>
      </pc:docMkLst>
      <pc:sldChg chg="modSp">
        <pc:chgData name="Stewart Gale" userId="3647ddd2-6040-41ae-a96d-232c23482af8" providerId="ADAL" clId="{11FB238A-F1B6-426E-9788-DE47E35B9121}" dt="2024-01-05T04:46:10.796" v="5" actId="20577"/>
        <pc:sldMkLst>
          <pc:docMk/>
          <pc:sldMk cId="2029024088" sldId="260"/>
        </pc:sldMkLst>
        <pc:spChg chg="mod">
          <ac:chgData name="Stewart Gale" userId="3647ddd2-6040-41ae-a96d-232c23482af8" providerId="ADAL" clId="{11FB238A-F1B6-426E-9788-DE47E35B9121}" dt="2024-01-05T04:46:10.796" v="5" actId="20577"/>
          <ac:spMkLst>
            <pc:docMk/>
            <pc:sldMk cId="2029024088" sldId="260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306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94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61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9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685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282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19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4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17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85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23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292C91-7822-4AD4-988E-D234FE7EB4AC}" type="datetimeFigureOut">
              <a:rPr lang="en-GB" smtClean="0"/>
              <a:t>05/01/2024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47E07-7FB7-4916-9767-358FDF5663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7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6" t="9548" b="7008"/>
          <a:stretch/>
        </p:blipFill>
        <p:spPr>
          <a:xfrm>
            <a:off x="6096000" y="230628"/>
            <a:ext cx="5861155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0" y="230628"/>
            <a:ext cx="5568640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91652" y="458548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5686" y="5831476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</p:spTree>
    <p:extLst>
      <p:ext uri="{BB962C8B-B14F-4D97-AF65-F5344CB8AC3E}">
        <p14:creationId xmlns:p14="http://schemas.microsoft.com/office/powerpoint/2010/main" val="175139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7290" y="2163170"/>
            <a:ext cx="78269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465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6" t="9548" b="7008"/>
          <a:stretch/>
        </p:blipFill>
        <p:spPr>
          <a:xfrm>
            <a:off x="6096000" y="230628"/>
            <a:ext cx="5861155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0" y="230628"/>
            <a:ext cx="5568640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6095999" y="230628"/>
            <a:ext cx="5861156" cy="41764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650678" y="508978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</p:spTree>
    <p:extLst>
      <p:ext uri="{BB962C8B-B14F-4D97-AF65-F5344CB8AC3E}">
        <p14:creationId xmlns:p14="http://schemas.microsoft.com/office/powerpoint/2010/main" val="19650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6" t="9548" b="7008"/>
          <a:stretch/>
        </p:blipFill>
        <p:spPr>
          <a:xfrm>
            <a:off x="444708" y="350549"/>
            <a:ext cx="5861155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033" t="47951" r="61945" b="37123"/>
          <a:stretch/>
        </p:blipFill>
        <p:spPr>
          <a:xfrm>
            <a:off x="732019" y="4527029"/>
            <a:ext cx="5286532" cy="21024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 </a:t>
            </a:r>
            <a:r>
              <a:rPr lang="en-GB" sz="4400"/>
              <a:t>student think </a:t>
            </a:r>
            <a:r>
              <a:rPr lang="en-GB" sz="4400" dirty="0"/>
              <a:t>the numbers get reflected.</a:t>
            </a:r>
          </a:p>
        </p:txBody>
      </p:sp>
    </p:spTree>
    <p:extLst>
      <p:ext uri="{BB962C8B-B14F-4D97-AF65-F5344CB8AC3E}">
        <p14:creationId xmlns:p14="http://schemas.microsoft.com/office/powerpoint/2010/main" val="202902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0" y="230628"/>
            <a:ext cx="5568640" cy="4176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08" t="47951" r="7012" b="36777"/>
          <a:stretch/>
        </p:blipFill>
        <p:spPr>
          <a:xfrm>
            <a:off x="464697" y="4407108"/>
            <a:ext cx="5201586" cy="21116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68687" y="1692323"/>
            <a:ext cx="11737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2937" y="3466531"/>
            <a:ext cx="51179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 student has counted the number of squares between the triangles.</a:t>
            </a:r>
          </a:p>
        </p:txBody>
      </p:sp>
    </p:spTree>
    <p:extLst>
      <p:ext uri="{BB962C8B-B14F-4D97-AF65-F5344CB8AC3E}">
        <p14:creationId xmlns:p14="http://schemas.microsoft.com/office/powerpoint/2010/main" val="301848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2019-11-26T11:09:57Z</dcterms:created>
  <dcterms:modified xsi:type="dcterms:W3CDTF">2024-01-05T04:46:20Z</dcterms:modified>
</cp:coreProperties>
</file>