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48" r:id="rId2"/>
    <p:sldId id="543" r:id="rId3"/>
    <p:sldId id="544" r:id="rId4"/>
    <p:sldId id="545" r:id="rId5"/>
    <p:sldId id="546" r:id="rId6"/>
    <p:sldId id="54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38742C-0C41-436B-AA05-5ECB4136D2B1}" v="168" dt="2023-06-20T11:56:01.453"/>
    <p1510:client id="{5E2263D1-1D4B-46A3-B6C2-B74B3C6A30C5}" v="141" dt="2023-06-20T07:12:13.202"/>
    <p1510:client id="{99041152-0C50-41DA-AFE0-335FF2070786}" v="384" dt="2023-06-20T11:21:06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67" autoAdjust="0"/>
    <p:restoredTop sz="95481" autoAdjust="0"/>
  </p:normalViewPr>
  <p:slideViewPr>
    <p:cSldViewPr>
      <p:cViewPr varScale="1">
        <p:scale>
          <a:sx n="79" d="100"/>
          <a:sy n="79" d="100"/>
        </p:scale>
        <p:origin x="72" y="267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9041152-0C50-41DA-AFE0-335FF2070786}"/>
    <pc:docChg chg="undo custSel addSld modSld sldOrd">
      <pc:chgData name="Stewart Gale" userId="3647ddd2-6040-41ae-a96d-232c23482af8" providerId="ADAL" clId="{99041152-0C50-41DA-AFE0-335FF2070786}" dt="2023-06-20T11:21:06.950" v="216" actId="113"/>
      <pc:docMkLst>
        <pc:docMk/>
      </pc:docMkLst>
      <pc:sldChg chg="addSp delSp modSp mod delAnim modAnim">
        <pc:chgData name="Stewart Gale" userId="3647ddd2-6040-41ae-a96d-232c23482af8" providerId="ADAL" clId="{99041152-0C50-41DA-AFE0-335FF2070786}" dt="2023-06-20T11:13:53.739" v="95"/>
        <pc:sldMkLst>
          <pc:docMk/>
          <pc:sldMk cId="4055975939" sldId="537"/>
        </pc:sldMkLst>
        <pc:spChg chg="add mod">
          <ac:chgData name="Stewart Gale" userId="3647ddd2-6040-41ae-a96d-232c23482af8" providerId="ADAL" clId="{99041152-0C50-41DA-AFE0-335FF2070786}" dt="2023-06-20T11:13:19.193" v="91" actId="120"/>
          <ac:spMkLst>
            <pc:docMk/>
            <pc:sldMk cId="4055975939" sldId="537"/>
            <ac:spMk id="2" creationId="{477406E5-B6ED-5FD8-38AA-1F610F5C49DF}"/>
          </ac:spMkLst>
        </pc:spChg>
        <pc:spChg chg="mod">
          <ac:chgData name="Stewart Gale" userId="3647ddd2-6040-41ae-a96d-232c23482af8" providerId="ADAL" clId="{99041152-0C50-41DA-AFE0-335FF2070786}" dt="2023-06-20T11:11:58.934" v="40" actId="1076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1:39.757" v="36" actId="122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3:02.626" v="88" actId="1076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0:06.107" v="0" actId="478"/>
          <ac:spMkLst>
            <pc:docMk/>
            <pc:sldMk cId="4055975939" sldId="537"/>
            <ac:spMk id="25" creationId="{00000000-0000-0000-0000-000000000000}"/>
          </ac:spMkLst>
        </pc:sp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99041152-0C50-41DA-AFE0-335FF2070786}" dt="2023-06-20T11:19:57.205" v="192"/>
        <pc:sldMkLst>
          <pc:docMk/>
          <pc:sldMk cId="2196074177" sldId="538"/>
        </pc:sldMkLst>
        <pc:spChg chg="mod">
          <ac:chgData name="Stewart Gale" userId="3647ddd2-6040-41ae-a96d-232c23482af8" providerId="ADAL" clId="{99041152-0C50-41DA-AFE0-335FF2070786}" dt="2023-06-20T11:14:56.764" v="130" actId="403"/>
          <ac:spMkLst>
            <pc:docMk/>
            <pc:sldMk cId="2196074177" sldId="538"/>
            <ac:spMk id="5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6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7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2.464" v="187" actId="1076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4.924" v="185" actId="1076"/>
          <ac:spMkLst>
            <pc:docMk/>
            <pc:sldMk cId="2196074177" sldId="538"/>
            <ac:spMk id="1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7.791" v="189" actId="14100"/>
          <ac:spMkLst>
            <pc:docMk/>
            <pc:sldMk cId="2196074177" sldId="538"/>
            <ac:spMk id="17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8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9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2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5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7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14:29.348" v="96" actId="478"/>
          <ac:grpSpMkLst>
            <pc:docMk/>
            <pc:sldMk cId="2196074177" sldId="538"/>
            <ac:grpSpMk id="2" creationId="{00000000-0000-0000-0000-000000000000}"/>
          </ac:grpSpMkLst>
        </pc:grpChg>
      </pc:sldChg>
      <pc:sldChg chg="delSp modSp mod delAnim">
        <pc:chgData name="Stewart Gale" userId="3647ddd2-6040-41ae-a96d-232c23482af8" providerId="ADAL" clId="{99041152-0C50-41DA-AFE0-335FF2070786}" dt="2023-06-20T11:21:06.950" v="216" actId="113"/>
        <pc:sldMkLst>
          <pc:docMk/>
          <pc:sldMk cId="1395808901" sldId="540"/>
        </pc:sldMkLst>
        <pc:spChg chg="mod">
          <ac:chgData name="Stewart Gale" userId="3647ddd2-6040-41ae-a96d-232c23482af8" providerId="ADAL" clId="{99041152-0C50-41DA-AFE0-335FF2070786}" dt="2023-06-20T11:20:11.865" v="199" actId="1410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20:15.785" v="200" actId="478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1:06.950" v="216" actId="113"/>
          <ac:spMkLst>
            <pc:docMk/>
            <pc:sldMk cId="1395808901" sldId="540"/>
            <ac:spMk id="1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20:22.810" v="202" actId="478"/>
          <ac:spMkLst>
            <pc:docMk/>
            <pc:sldMk cId="1395808901" sldId="540"/>
            <ac:spMk id="19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20:03.451" v="193" actId="478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delSp modSp add mod ord modAnim">
        <pc:chgData name="Stewart Gale" userId="3647ddd2-6040-41ae-a96d-232c23482af8" providerId="ADAL" clId="{99041152-0C50-41DA-AFE0-335FF2070786}" dt="2023-06-20T11:19:51.711" v="191"/>
        <pc:sldMkLst>
          <pc:docMk/>
          <pc:sldMk cId="2682642467" sldId="550"/>
        </pc:sldMkLst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52.013" v="161" actId="1076"/>
          <ac:spMkLst>
            <pc:docMk/>
            <pc:sldMk cId="2682642467" sldId="55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48.779" v="160" actId="1076"/>
          <ac:spMkLst>
            <pc:docMk/>
            <pc:sldMk cId="2682642467" sldId="550"/>
            <ac:spMk id="18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1.559" v="164" actId="14100"/>
          <ac:spMkLst>
            <pc:docMk/>
            <pc:sldMk cId="2682642467" sldId="550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3.346" v="165" actId="14100"/>
          <ac:spMkLst>
            <pc:docMk/>
            <pc:sldMk cId="2682642467" sldId="550"/>
            <ac:spMk id="20" creationId="{00000000-0000-0000-0000-000000000000}"/>
          </ac:spMkLst>
        </pc:spChg>
      </pc:sldChg>
    </pc:docChg>
  </pc:docChgLst>
  <pc:docChgLst>
    <pc:chgData name="Stewart Gale" userId="3647ddd2-6040-41ae-a96d-232c23482af8" providerId="ADAL" clId="{5238742C-0C41-436B-AA05-5ECB4136D2B1}"/>
    <pc:docChg chg="undo custSel addSld delSld modSld">
      <pc:chgData name="Stewart Gale" userId="3647ddd2-6040-41ae-a96d-232c23482af8" providerId="ADAL" clId="{5238742C-0C41-436B-AA05-5ECB4136D2B1}" dt="2023-06-20T11:56:07.977" v="564" actId="47"/>
      <pc:docMkLst>
        <pc:docMk/>
      </pc:docMkLst>
      <pc:sldChg chg="del">
        <pc:chgData name="Stewart Gale" userId="3647ddd2-6040-41ae-a96d-232c23482af8" providerId="ADAL" clId="{5238742C-0C41-436B-AA05-5ECB4136D2B1}" dt="2023-06-20T11:22:12.785" v="0" actId="47"/>
        <pc:sldMkLst>
          <pc:docMk/>
          <pc:sldMk cId="3671512207" sldId="536"/>
        </pc:sldMkLst>
      </pc:sldChg>
      <pc:sldChg chg="del">
        <pc:chgData name="Stewart Gale" userId="3647ddd2-6040-41ae-a96d-232c23482af8" providerId="ADAL" clId="{5238742C-0C41-436B-AA05-5ECB4136D2B1}" dt="2023-06-20T11:22:13.808" v="2" actId="47"/>
        <pc:sldMkLst>
          <pc:docMk/>
          <pc:sldMk cId="4055975939" sldId="537"/>
        </pc:sldMkLst>
      </pc:sldChg>
      <pc:sldChg chg="del">
        <pc:chgData name="Stewart Gale" userId="3647ddd2-6040-41ae-a96d-232c23482af8" providerId="ADAL" clId="{5238742C-0C41-436B-AA05-5ECB4136D2B1}" dt="2023-06-20T11:22:14.648" v="4" actId="47"/>
        <pc:sldMkLst>
          <pc:docMk/>
          <pc:sldMk cId="2196074177" sldId="538"/>
        </pc:sldMkLst>
      </pc:sldChg>
      <pc:sldChg chg="addSp delSp modSp del mod delAnim modAnim">
        <pc:chgData name="Stewart Gale" userId="3647ddd2-6040-41ae-a96d-232c23482af8" providerId="ADAL" clId="{5238742C-0C41-436B-AA05-5ECB4136D2B1}" dt="2023-06-20T11:32:42.555" v="211" actId="47"/>
        <pc:sldMkLst>
          <pc:docMk/>
          <pc:sldMk cId="4172097732" sldId="539"/>
        </pc:sldMkLst>
        <pc:spChg chg="del">
          <ac:chgData name="Stewart Gale" userId="3647ddd2-6040-41ae-a96d-232c23482af8" providerId="ADAL" clId="{5238742C-0C41-436B-AA05-5ECB4136D2B1}" dt="2023-06-20T11:22:39.122" v="37" actId="478"/>
          <ac:spMkLst>
            <pc:docMk/>
            <pc:sldMk cId="4172097732" sldId="539"/>
            <ac:spMk id="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25:02.536" v="77" actId="478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7:15.926" v="133" actId="1076"/>
          <ac:spMkLst>
            <pc:docMk/>
            <pc:sldMk cId="4172097732" sldId="539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27:18.111" v="134" actId="478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6:50.182" v="124" actId="21"/>
          <ac:spMkLst>
            <pc:docMk/>
            <pc:sldMk cId="4172097732" sldId="539"/>
            <ac:spMk id="11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1.075" v="100" actId="478"/>
          <ac:spMkLst>
            <pc:docMk/>
            <pc:sldMk cId="4172097732" sldId="539"/>
            <ac:spMk id="12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1.795" v="101" actId="478"/>
          <ac:spMkLst>
            <pc:docMk/>
            <pc:sldMk cId="4172097732" sldId="539"/>
            <ac:spMk id="13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2.415" v="102" actId="478"/>
          <ac:spMkLst>
            <pc:docMk/>
            <pc:sldMk cId="4172097732" sldId="539"/>
            <ac:spMk id="14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3.035" v="103" actId="478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8:16.913" v="153" actId="1076"/>
          <ac:spMkLst>
            <pc:docMk/>
            <pc:sldMk cId="4172097732" sldId="539"/>
            <ac:spMk id="16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27:06.949" v="130" actId="1076"/>
          <ac:spMkLst>
            <pc:docMk/>
            <pc:sldMk cId="4172097732" sldId="539"/>
            <ac:spMk id="17" creationId="{D57ED2A1-FA5D-03C9-4CDD-E8BA0A8EEF8B}"/>
          </ac:spMkLst>
        </pc:spChg>
        <pc:spChg chg="add mod">
          <ac:chgData name="Stewart Gale" userId="3647ddd2-6040-41ae-a96d-232c23482af8" providerId="ADAL" clId="{5238742C-0C41-436B-AA05-5ECB4136D2B1}" dt="2023-06-20T11:27:09.755" v="131" actId="1076"/>
          <ac:spMkLst>
            <pc:docMk/>
            <pc:sldMk cId="4172097732" sldId="539"/>
            <ac:spMk id="19" creationId="{B9CE3729-0B5D-F036-ED58-D95A3B9B6AAA}"/>
          </ac:spMkLst>
        </pc:spChg>
        <pc:spChg chg="add mod">
          <ac:chgData name="Stewart Gale" userId="3647ddd2-6040-41ae-a96d-232c23482af8" providerId="ADAL" clId="{5238742C-0C41-436B-AA05-5ECB4136D2B1}" dt="2023-06-20T11:27:01.098" v="128" actId="1076"/>
          <ac:spMkLst>
            <pc:docMk/>
            <pc:sldMk cId="4172097732" sldId="539"/>
            <ac:spMk id="21" creationId="{FE996BF2-9BF2-866C-0559-F4BAF3651BDC}"/>
          </ac:spMkLst>
        </pc:spChg>
        <pc:spChg chg="add mod">
          <ac:chgData name="Stewart Gale" userId="3647ddd2-6040-41ae-a96d-232c23482af8" providerId="ADAL" clId="{5238742C-0C41-436B-AA05-5ECB4136D2B1}" dt="2023-06-20T11:27:04.227" v="129" actId="1076"/>
          <ac:spMkLst>
            <pc:docMk/>
            <pc:sldMk cId="4172097732" sldId="539"/>
            <ac:spMk id="23" creationId="{BE1A7698-53CE-D897-9D01-BAFBE21D143E}"/>
          </ac:spMkLst>
        </pc:spChg>
        <pc:grpChg chg="del">
          <ac:chgData name="Stewart Gale" userId="3647ddd2-6040-41ae-a96d-232c23482af8" providerId="ADAL" clId="{5238742C-0C41-436B-AA05-5ECB4136D2B1}" dt="2023-06-20T11:22:37.852" v="36" actId="478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5238742C-0C41-436B-AA05-5ECB4136D2B1}" dt="2023-06-20T11:23:22.301" v="45" actId="1076"/>
          <ac:picMkLst>
            <pc:docMk/>
            <pc:sldMk cId="4172097732" sldId="539"/>
            <ac:picMk id="6" creationId="{00000000-0000-0000-0000-000000000000}"/>
          </ac:picMkLst>
        </pc:picChg>
      </pc:sldChg>
      <pc:sldChg chg="del">
        <pc:chgData name="Stewart Gale" userId="3647ddd2-6040-41ae-a96d-232c23482af8" providerId="ADAL" clId="{5238742C-0C41-436B-AA05-5ECB4136D2B1}" dt="2023-06-20T11:22:15.352" v="5" actId="47"/>
        <pc:sldMkLst>
          <pc:docMk/>
          <pc:sldMk cId="1395808901" sldId="540"/>
        </pc:sldMkLst>
      </pc:sldChg>
      <pc:sldChg chg="addSp delSp modSp del mod delAnim modAnim">
        <pc:chgData name="Stewart Gale" userId="3647ddd2-6040-41ae-a96d-232c23482af8" providerId="ADAL" clId="{5238742C-0C41-436B-AA05-5ECB4136D2B1}" dt="2023-06-20T11:32:43.241" v="212" actId="47"/>
        <pc:sldMkLst>
          <pc:docMk/>
          <pc:sldMk cId="631407037" sldId="541"/>
        </pc:sldMkLst>
        <pc:spChg chg="del">
          <ac:chgData name="Stewart Gale" userId="3647ddd2-6040-41ae-a96d-232c23482af8" providerId="ADAL" clId="{5238742C-0C41-436B-AA05-5ECB4136D2B1}" dt="2023-06-20T11:28:35.312" v="155" actId="478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9:38.277" v="172" actId="1076"/>
          <ac:spMkLst>
            <pc:docMk/>
            <pc:sldMk cId="631407037" sldId="541"/>
            <ac:spMk id="7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8:39.096" v="158" actId="478"/>
          <ac:spMkLst>
            <pc:docMk/>
            <pc:sldMk cId="631407037" sldId="541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5" creationId="{00000000-0000-0000-0000-000000000000}"/>
          </ac:spMkLst>
        </pc:spChg>
        <pc:grpChg chg="del">
          <ac:chgData name="Stewart Gale" userId="3647ddd2-6040-41ae-a96d-232c23482af8" providerId="ADAL" clId="{5238742C-0C41-436B-AA05-5ECB4136D2B1}" dt="2023-06-20T11:28:41.392" v="159" actId="478"/>
          <ac:grpSpMkLst>
            <pc:docMk/>
            <pc:sldMk cId="631407037" sldId="54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5238742C-0C41-436B-AA05-5ECB4136D2B1}" dt="2023-06-20T11:29:08.875" v="169" actId="165"/>
          <ac:grpSpMkLst>
            <pc:docMk/>
            <pc:sldMk cId="631407037" sldId="541"/>
            <ac:grpSpMk id="8" creationId="{C7D64D96-2040-2818-B9D9-D635DF3CD695}"/>
          </ac:grpSpMkLst>
        </pc:grpChg>
        <pc:picChg chg="mod topLvl">
          <ac:chgData name="Stewart Gale" userId="3647ddd2-6040-41ae-a96d-232c23482af8" providerId="ADAL" clId="{5238742C-0C41-436B-AA05-5ECB4136D2B1}" dt="2023-06-20T11:29:08.875" v="169" actId="165"/>
          <ac:picMkLst>
            <pc:docMk/>
            <pc:sldMk cId="631407037" sldId="541"/>
            <ac:picMk id="5" creationId="{00000000-0000-0000-0000-000000000000}"/>
          </ac:picMkLst>
        </pc:picChg>
      </pc:sldChg>
      <pc:sldChg chg="delSp modSp del mod delAnim">
        <pc:chgData name="Stewart Gale" userId="3647ddd2-6040-41ae-a96d-232c23482af8" providerId="ADAL" clId="{5238742C-0C41-436B-AA05-5ECB4136D2B1}" dt="2023-06-20T11:30:35.524" v="180" actId="47"/>
        <pc:sldMkLst>
          <pc:docMk/>
          <pc:sldMk cId="3504132657" sldId="542"/>
        </pc:sldMkLst>
        <pc:spChg chg="del mod">
          <ac:chgData name="Stewart Gale" userId="3647ddd2-6040-41ae-a96d-232c23482af8" providerId="ADAL" clId="{5238742C-0C41-436B-AA05-5ECB4136D2B1}" dt="2023-06-20T11:30:13.067" v="176" actId="478"/>
          <ac:spMkLst>
            <pc:docMk/>
            <pc:sldMk cId="3504132657" sldId="542"/>
            <ac:spMk id="14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18.881" v="177" actId="478"/>
          <ac:spMkLst>
            <pc:docMk/>
            <pc:sldMk cId="3504132657" sldId="542"/>
            <ac:spMk id="1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28.706" v="178" actId="478"/>
          <ac:spMkLst>
            <pc:docMk/>
            <pc:sldMk cId="3504132657" sldId="542"/>
            <ac:spMk id="1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32.149" v="179" actId="478"/>
          <ac:spMkLst>
            <pc:docMk/>
            <pc:sldMk cId="3504132657" sldId="542"/>
            <ac:spMk id="19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5238742C-0C41-436B-AA05-5ECB4136D2B1}" dt="2023-06-20T11:48:03.071" v="315" actId="1076"/>
        <pc:sldMkLst>
          <pc:docMk/>
          <pc:sldMk cId="92316884" sldId="543"/>
        </pc:sldMkLst>
        <pc:spChg chg="add del mod">
          <ac:chgData name="Stewart Gale" userId="3647ddd2-6040-41ae-a96d-232c23482af8" providerId="ADAL" clId="{5238742C-0C41-436B-AA05-5ECB4136D2B1}" dt="2023-06-20T11:42:15.856" v="248" actId="478"/>
          <ac:spMkLst>
            <pc:docMk/>
            <pc:sldMk cId="92316884" sldId="543"/>
            <ac:spMk id="5" creationId="{22808EC6-E727-DD11-8331-09094813EECD}"/>
          </ac:spMkLst>
        </pc:spChg>
        <pc:spChg chg="add del mod">
          <ac:chgData name="Stewart Gale" userId="3647ddd2-6040-41ae-a96d-232c23482af8" providerId="ADAL" clId="{5238742C-0C41-436B-AA05-5ECB4136D2B1}" dt="2023-06-20T11:44:36.310" v="252" actId="478"/>
          <ac:spMkLst>
            <pc:docMk/>
            <pc:sldMk cId="92316884" sldId="543"/>
            <ac:spMk id="6" creationId="{AB79B9D7-E974-1409-FB6C-A281C98B4A99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7" creationId="{D2674E40-6DD1-6A80-6ABD-ED1EE4DECCC1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8" creationId="{445800F1-37D9-E90A-E8F0-1ABB35ACB593}"/>
          </ac:spMkLst>
        </pc:spChg>
        <pc:spChg chg="add del mod">
          <ac:chgData name="Stewart Gale" userId="3647ddd2-6040-41ae-a96d-232c23482af8" providerId="ADAL" clId="{5238742C-0C41-436B-AA05-5ECB4136D2B1}" dt="2023-06-20T11:46:16.870" v="289" actId="478"/>
          <ac:spMkLst>
            <pc:docMk/>
            <pc:sldMk cId="92316884" sldId="543"/>
            <ac:spMk id="9" creationId="{D6B2FDB6-9643-8558-6FED-5F42147DCB1A}"/>
          </ac:spMkLst>
        </pc:spChg>
        <pc:spChg chg="add del mod">
          <ac:chgData name="Stewart Gale" userId="3647ddd2-6040-41ae-a96d-232c23482af8" providerId="ADAL" clId="{5238742C-0C41-436B-AA05-5ECB4136D2B1}" dt="2023-06-20T11:46:16.870" v="289" actId="478"/>
          <ac:spMkLst>
            <pc:docMk/>
            <pc:sldMk cId="92316884" sldId="543"/>
            <ac:spMk id="10" creationId="{6260C8C0-24DC-CD3E-9EFB-F4BDEA8B2450}"/>
          </ac:spMkLst>
        </pc:spChg>
        <pc:spChg chg="add del mod">
          <ac:chgData name="Stewart Gale" userId="3647ddd2-6040-41ae-a96d-232c23482af8" providerId="ADAL" clId="{5238742C-0C41-436B-AA05-5ECB4136D2B1}" dt="2023-06-20T11:46:18.410" v="290" actId="478"/>
          <ac:spMkLst>
            <pc:docMk/>
            <pc:sldMk cId="92316884" sldId="543"/>
            <ac:spMk id="11" creationId="{736965E4-06DD-C902-357C-5114380E49CE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12" creationId="{0CECC8AA-09CF-26FC-97E6-5865F121244D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13" creationId="{C5FA5729-A42B-5CBA-066A-EE75B0DDF185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14" creationId="{54E94688-8DF0-E632-D4BE-2D6788713AC6}"/>
          </ac:spMkLst>
        </pc:spChg>
        <pc:spChg chg="add mod">
          <ac:chgData name="Stewart Gale" userId="3647ddd2-6040-41ae-a96d-232c23482af8" providerId="ADAL" clId="{5238742C-0C41-436B-AA05-5ECB4136D2B1}" dt="2023-06-20T11:48:03.071" v="315" actId="1076"/>
          <ac:spMkLst>
            <pc:docMk/>
            <pc:sldMk cId="92316884" sldId="543"/>
            <ac:spMk id="15" creationId="{EC53FE39-57C5-A086-FC1D-17094309D682}"/>
          </ac:spMkLst>
        </pc:spChg>
        <pc:spChg chg="del">
          <ac:chgData name="Stewart Gale" userId="3647ddd2-6040-41ae-a96d-232c23482af8" providerId="ADAL" clId="{5238742C-0C41-436B-AA05-5ECB4136D2B1}" dt="2023-06-20T11:34:51.932" v="216" actId="478"/>
          <ac:spMkLst>
            <pc:docMk/>
            <pc:sldMk cId="92316884" sldId="543"/>
            <ac:spMk id="26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2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2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2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0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1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3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4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8:45.219" v="230" actId="478"/>
          <ac:spMkLst>
            <pc:docMk/>
            <pc:sldMk cId="92316884" sldId="543"/>
            <ac:spMk id="36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4:54.232" v="217" actId="478"/>
          <ac:spMkLst>
            <pc:docMk/>
            <pc:sldMk cId="92316884" sldId="543"/>
            <ac:spMk id="3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4:55.896" v="218" actId="478"/>
          <ac:spMkLst>
            <pc:docMk/>
            <pc:sldMk cId="92316884" sldId="543"/>
            <ac:spMk id="38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34:57.768" v="220" actId="478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45:18.525" v="258" actId="403"/>
          <ac:spMkLst>
            <pc:docMk/>
            <pc:sldMk cId="92316884" sldId="543"/>
            <ac:spMk id="40" creationId="{00000000-0000-0000-0000-000000000000}"/>
          </ac:spMkLst>
        </pc:spChg>
        <pc:grpChg chg="del">
          <ac:chgData name="Stewart Gale" userId="3647ddd2-6040-41ae-a96d-232c23482af8" providerId="ADAL" clId="{5238742C-0C41-436B-AA05-5ECB4136D2B1}" dt="2023-06-20T11:32:47.457" v="214" actId="478"/>
          <ac:grpSpMkLst>
            <pc:docMk/>
            <pc:sldMk cId="92316884" sldId="543"/>
            <ac:grpSpMk id="2" creationId="{00000000-0000-0000-0000-000000000000}"/>
          </ac:grpSpMkLst>
        </pc:grpChg>
      </pc:sldChg>
      <pc:sldChg chg="addSp delSp modSp mod delAnim modAnim">
        <pc:chgData name="Stewart Gale" userId="3647ddd2-6040-41ae-a96d-232c23482af8" providerId="ADAL" clId="{5238742C-0C41-436B-AA05-5ECB4136D2B1}" dt="2023-06-20T11:48:59.679" v="351"/>
        <pc:sldMkLst>
          <pc:docMk/>
          <pc:sldMk cId="149802714" sldId="544"/>
        </pc:sldMkLst>
        <pc:spChg chg="mod">
          <ac:chgData name="Stewart Gale" userId="3647ddd2-6040-41ae-a96d-232c23482af8" providerId="ADAL" clId="{5238742C-0C41-436B-AA05-5ECB4136D2B1}" dt="2023-06-20T11:48:30.997" v="329" actId="20577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48:51.535" v="348" actId="1076"/>
          <ac:spMkLst>
            <pc:docMk/>
            <pc:sldMk cId="149802714" sldId="544"/>
            <ac:spMk id="6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8:20.841" v="325" actId="478"/>
          <ac:spMkLst>
            <pc:docMk/>
            <pc:sldMk cId="149802714" sldId="544"/>
            <ac:spMk id="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8:20.841" v="325" actId="478"/>
          <ac:spMkLst>
            <pc:docMk/>
            <pc:sldMk cId="149802714" sldId="544"/>
            <ac:spMk id="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8:17.886" v="324" actId="478"/>
          <ac:spMkLst>
            <pc:docMk/>
            <pc:sldMk cId="149802714" sldId="544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8:17.221" v="323" actId="478"/>
          <ac:spMkLst>
            <pc:docMk/>
            <pc:sldMk cId="149802714" sldId="544"/>
            <ac:spMk id="10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48:53.727" v="349" actId="1076"/>
          <ac:spMkLst>
            <pc:docMk/>
            <pc:sldMk cId="149802714" sldId="544"/>
            <ac:spMk id="12" creationId="{09057030-1CD6-CA56-4A1C-E83503A673CD}"/>
          </ac:spMkLst>
        </pc:spChg>
        <pc:grpChg chg="del">
          <ac:chgData name="Stewart Gale" userId="3647ddd2-6040-41ae-a96d-232c23482af8" providerId="ADAL" clId="{5238742C-0C41-436B-AA05-5ECB4136D2B1}" dt="2023-06-20T11:48:07.411" v="317" actId="478"/>
          <ac:grpSpMkLst>
            <pc:docMk/>
            <pc:sldMk cId="149802714" sldId="544"/>
            <ac:grpSpMk id="2" creationId="{00000000-0000-0000-0000-000000000000}"/>
          </ac:grpSpMkLst>
        </pc:grpChg>
      </pc:sldChg>
      <pc:sldChg chg="addSp delSp modSp mod delAnim">
        <pc:chgData name="Stewart Gale" userId="3647ddd2-6040-41ae-a96d-232c23482af8" providerId="ADAL" clId="{5238742C-0C41-436B-AA05-5ECB4136D2B1}" dt="2023-06-20T11:51:01.937" v="396" actId="1076"/>
        <pc:sldMkLst>
          <pc:docMk/>
          <pc:sldMk cId="1984280984" sldId="545"/>
        </pc:sldMkLst>
        <pc:spChg chg="del">
          <ac:chgData name="Stewart Gale" userId="3647ddd2-6040-41ae-a96d-232c23482af8" providerId="ADAL" clId="{5238742C-0C41-436B-AA05-5ECB4136D2B1}" dt="2023-06-20T11:49:05.081" v="352" actId="478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49:52.910" v="369" actId="122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50:50.156" v="391" actId="1076"/>
          <ac:spMkLst>
            <pc:docMk/>
            <pc:sldMk cId="1984280984" sldId="545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9:25.595" v="357" actId="478"/>
          <ac:spMkLst>
            <pc:docMk/>
            <pc:sldMk cId="1984280984" sldId="545"/>
            <ac:spMk id="10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9:25.595" v="357" actId="478"/>
          <ac:spMkLst>
            <pc:docMk/>
            <pc:sldMk cId="1984280984" sldId="545"/>
            <ac:spMk id="11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9:25.595" v="357" actId="478"/>
          <ac:spMkLst>
            <pc:docMk/>
            <pc:sldMk cId="1984280984" sldId="545"/>
            <ac:spMk id="12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51:01.937" v="396" actId="1076"/>
          <ac:spMkLst>
            <pc:docMk/>
            <pc:sldMk cId="1984280984" sldId="545"/>
            <ac:spMk id="13" creationId="{FECBC094-4FE0-A742-26A9-628C31C801B7}"/>
          </ac:spMkLst>
        </pc:spChg>
        <pc:spChg chg="add mod">
          <ac:chgData name="Stewart Gale" userId="3647ddd2-6040-41ae-a96d-232c23482af8" providerId="ADAL" clId="{5238742C-0C41-436B-AA05-5ECB4136D2B1}" dt="2023-06-20T11:50:45.177" v="388" actId="1076"/>
          <ac:spMkLst>
            <pc:docMk/>
            <pc:sldMk cId="1984280984" sldId="545"/>
            <ac:spMk id="15" creationId="{818CD9C7-5268-063E-29D5-577B949DF87C}"/>
          </ac:spMkLst>
        </pc:spChg>
        <pc:grpChg chg="del">
          <ac:chgData name="Stewart Gale" userId="3647ddd2-6040-41ae-a96d-232c23482af8" providerId="ADAL" clId="{5238742C-0C41-436B-AA05-5ECB4136D2B1}" dt="2023-06-20T11:49:05.081" v="352" actId="478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5238742C-0C41-436B-AA05-5ECB4136D2B1}" dt="2023-06-20T11:49:22.889" v="356" actId="1076"/>
          <ac:picMkLst>
            <pc:docMk/>
            <pc:sldMk cId="1984280984" sldId="545"/>
            <ac:picMk id="6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5238742C-0C41-436B-AA05-5ECB4136D2B1}" dt="2023-06-20T11:53:46.046" v="483"/>
        <pc:sldMkLst>
          <pc:docMk/>
          <pc:sldMk cId="2140327531" sldId="546"/>
        </pc:sldMkLst>
        <pc:spChg chg="mod">
          <ac:chgData name="Stewart Gale" userId="3647ddd2-6040-41ae-a96d-232c23482af8" providerId="ADAL" clId="{5238742C-0C41-436B-AA05-5ECB4136D2B1}" dt="2023-06-20T11:53:27.679" v="478" actId="20577"/>
          <ac:spMkLst>
            <pc:docMk/>
            <pc:sldMk cId="2140327531" sldId="546"/>
            <ac:spMk id="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4.153" v="399" actId="478"/>
          <ac:spMkLst>
            <pc:docMk/>
            <pc:sldMk cId="2140327531" sldId="546"/>
            <ac:spMk id="6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42.131" v="406" actId="478"/>
          <ac:spMkLst>
            <pc:docMk/>
            <pc:sldMk cId="2140327531" sldId="546"/>
            <ac:spMk id="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4.153" v="399" actId="478"/>
          <ac:spMkLst>
            <pc:docMk/>
            <pc:sldMk cId="2140327531" sldId="546"/>
            <ac:spMk id="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7.496" v="400" actId="478"/>
          <ac:spMkLst>
            <pc:docMk/>
            <pc:sldMk cId="2140327531" sldId="546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4.153" v="399" actId="478"/>
          <ac:spMkLst>
            <pc:docMk/>
            <pc:sldMk cId="2140327531" sldId="546"/>
            <ac:spMk id="10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35.646" v="404" actId="478"/>
          <ac:spMkLst>
            <pc:docMk/>
            <pc:sldMk cId="2140327531" sldId="546"/>
            <ac:spMk id="11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36.755" v="405" actId="478"/>
          <ac:spMkLst>
            <pc:docMk/>
            <pc:sldMk cId="2140327531" sldId="546"/>
            <ac:spMk id="12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7.496" v="400" actId="478"/>
          <ac:spMkLst>
            <pc:docMk/>
            <pc:sldMk cId="2140327531" sldId="546"/>
            <ac:spMk id="13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7.496" v="400" actId="478"/>
          <ac:spMkLst>
            <pc:docMk/>
            <pc:sldMk cId="2140327531" sldId="546"/>
            <ac:spMk id="14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4.153" v="399" actId="478"/>
          <ac:spMkLst>
            <pc:docMk/>
            <pc:sldMk cId="2140327531" sldId="546"/>
            <ac:spMk id="1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1:24.153" v="399" actId="478"/>
          <ac:spMkLst>
            <pc:docMk/>
            <pc:sldMk cId="2140327531" sldId="546"/>
            <ac:spMk id="16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53:33.316" v="481" actId="1076"/>
          <ac:spMkLst>
            <pc:docMk/>
            <pc:sldMk cId="2140327531" sldId="546"/>
            <ac:spMk id="18" creationId="{A230B807-EA87-7D51-8322-CE9E52C0B051}"/>
          </ac:spMkLst>
        </pc:spChg>
        <pc:spChg chg="add mod">
          <ac:chgData name="Stewart Gale" userId="3647ddd2-6040-41ae-a96d-232c23482af8" providerId="ADAL" clId="{5238742C-0C41-436B-AA05-5ECB4136D2B1}" dt="2023-06-20T11:53:31.046" v="480" actId="1076"/>
          <ac:spMkLst>
            <pc:docMk/>
            <pc:sldMk cId="2140327531" sldId="546"/>
            <ac:spMk id="20" creationId="{3133CAD7-B4D6-F085-1EF2-B11E1BA868E3}"/>
          </ac:spMkLst>
        </pc:spChg>
        <pc:grpChg chg="del">
          <ac:chgData name="Stewart Gale" userId="3647ddd2-6040-41ae-a96d-232c23482af8" providerId="ADAL" clId="{5238742C-0C41-436B-AA05-5ECB4136D2B1}" dt="2023-06-20T11:51:12.881" v="397" actId="478"/>
          <ac:grpSpMkLst>
            <pc:docMk/>
            <pc:sldMk cId="2140327531" sldId="546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5238742C-0C41-436B-AA05-5ECB4136D2B1}" dt="2023-06-20T11:56:07.977" v="564" actId="47"/>
        <pc:sldMkLst>
          <pc:docMk/>
          <pc:sldMk cId="3166738230" sldId="547"/>
        </pc:sldMkLst>
      </pc:sldChg>
      <pc:sldChg chg="modSp mod">
        <pc:chgData name="Stewart Gale" userId="3647ddd2-6040-41ae-a96d-232c23482af8" providerId="ADAL" clId="{5238742C-0C41-436B-AA05-5ECB4136D2B1}" dt="2023-06-20T11:32:40.209" v="209" actId="1076"/>
        <pc:sldMkLst>
          <pc:docMk/>
          <pc:sldMk cId="664858105" sldId="548"/>
        </pc:sldMkLst>
        <pc:spChg chg="mod">
          <ac:chgData name="Stewart Gale" userId="3647ddd2-6040-41ae-a96d-232c23482af8" providerId="ADAL" clId="{5238742C-0C41-436B-AA05-5ECB4136D2B1}" dt="2023-06-20T11:32:40.209" v="20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del mod delAnim">
        <pc:chgData name="Stewart Gale" userId="3647ddd2-6040-41ae-a96d-232c23482af8" providerId="ADAL" clId="{5238742C-0C41-436B-AA05-5ECB4136D2B1}" dt="2023-06-20T11:48:05.131" v="316" actId="47"/>
        <pc:sldMkLst>
          <pc:docMk/>
          <pc:sldMk cId="1844033976" sldId="549"/>
        </pc:sldMkLst>
        <pc:spChg chg="mod">
          <ac:chgData name="Stewart Gale" userId="3647ddd2-6040-41ae-a96d-232c23482af8" providerId="ADAL" clId="{5238742C-0C41-436B-AA05-5ECB4136D2B1}" dt="2023-06-20T11:45:04.072" v="254" actId="1076"/>
          <ac:spMkLst>
            <pc:docMk/>
            <pc:sldMk cId="1844033976" sldId="549"/>
            <ac:spMk id="29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45:04.072" v="254" actId="1076"/>
          <ac:spMkLst>
            <pc:docMk/>
            <pc:sldMk cId="1844033976" sldId="549"/>
            <ac:spMk id="31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0:04.557" v="241" actId="478"/>
          <ac:spMkLst>
            <pc:docMk/>
            <pc:sldMk cId="1844033976" sldId="549"/>
            <ac:spMk id="37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40:06.361" v="243" actId="478"/>
          <ac:spMkLst>
            <pc:docMk/>
            <pc:sldMk cId="1844033976" sldId="549"/>
            <ac:spMk id="3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40:03.524" v="240" actId="478"/>
          <ac:spMkLst>
            <pc:docMk/>
            <pc:sldMk cId="1844033976" sldId="549"/>
            <ac:spMk id="39" creationId="{00000000-0000-0000-0000-000000000000}"/>
          </ac:spMkLst>
        </pc:spChg>
      </pc:sldChg>
      <pc:sldChg chg="add del">
        <pc:chgData name="Stewart Gale" userId="3647ddd2-6040-41ae-a96d-232c23482af8" providerId="ADAL" clId="{5238742C-0C41-436B-AA05-5ECB4136D2B1}" dt="2023-06-20T11:28:32.503" v="154" actId="47"/>
        <pc:sldMkLst>
          <pc:docMk/>
          <pc:sldMk cId="2564299064" sldId="549"/>
        </pc:sldMkLst>
      </pc:sldChg>
      <pc:sldChg chg="addSp delSp modSp add mod delAnim">
        <pc:chgData name="Stewart Gale" userId="3647ddd2-6040-41ae-a96d-232c23482af8" providerId="ADAL" clId="{5238742C-0C41-436B-AA05-5ECB4136D2B1}" dt="2023-06-20T11:56:05.876" v="563" actId="1076"/>
        <pc:sldMkLst>
          <pc:docMk/>
          <pc:sldMk cId="4098516940" sldId="549"/>
        </pc:sldMkLst>
        <pc:spChg chg="add mod">
          <ac:chgData name="Stewart Gale" userId="3647ddd2-6040-41ae-a96d-232c23482af8" providerId="ADAL" clId="{5238742C-0C41-436B-AA05-5ECB4136D2B1}" dt="2023-06-20T11:56:05.876" v="563" actId="1076"/>
          <ac:spMkLst>
            <pc:docMk/>
            <pc:sldMk cId="4098516940" sldId="549"/>
            <ac:spMk id="3" creationId="{747C3DFF-9B91-A816-028C-55E12413F812}"/>
          </ac:spMkLst>
        </pc:spChg>
        <pc:spChg chg="mod">
          <ac:chgData name="Stewart Gale" userId="3647ddd2-6040-41ae-a96d-232c23482af8" providerId="ADAL" clId="{5238742C-0C41-436B-AA05-5ECB4136D2B1}" dt="2023-06-20T11:55:39.839" v="548" actId="1076"/>
          <ac:spMkLst>
            <pc:docMk/>
            <pc:sldMk cId="4098516940" sldId="549"/>
            <ac:spMk id="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16.882" v="487" actId="478"/>
          <ac:spMkLst>
            <pc:docMk/>
            <pc:sldMk cId="4098516940" sldId="549"/>
            <ac:spMk id="6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25.252" v="490" actId="478"/>
          <ac:spMkLst>
            <pc:docMk/>
            <pc:sldMk cId="4098516940" sldId="549"/>
            <ac:spMk id="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26.882" v="491" actId="478"/>
          <ac:spMkLst>
            <pc:docMk/>
            <pc:sldMk cId="4098516940" sldId="549"/>
            <ac:spMk id="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25.252" v="490" actId="478"/>
          <ac:spMkLst>
            <pc:docMk/>
            <pc:sldMk cId="4098516940" sldId="549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26.882" v="491" actId="478"/>
          <ac:spMkLst>
            <pc:docMk/>
            <pc:sldMk cId="4098516940" sldId="549"/>
            <ac:spMk id="10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03.847" v="485" actId="478"/>
          <ac:spMkLst>
            <pc:docMk/>
            <pc:sldMk cId="4098516940" sldId="549"/>
            <ac:spMk id="11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03.847" v="485" actId="478"/>
          <ac:spMkLst>
            <pc:docMk/>
            <pc:sldMk cId="4098516940" sldId="549"/>
            <ac:spMk id="12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19.250" v="488" actId="478"/>
          <ac:spMkLst>
            <pc:docMk/>
            <pc:sldMk cId="4098516940" sldId="549"/>
            <ac:spMk id="13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19.250" v="488" actId="478"/>
          <ac:spMkLst>
            <pc:docMk/>
            <pc:sldMk cId="4098516940" sldId="549"/>
            <ac:spMk id="14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3:56.246" v="484" actId="478"/>
          <ac:spMkLst>
            <pc:docMk/>
            <pc:sldMk cId="4098516940" sldId="549"/>
            <ac:spMk id="1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54:08.667" v="486" actId="478"/>
          <ac:spMkLst>
            <pc:docMk/>
            <pc:sldMk cId="4098516940" sldId="549"/>
            <ac:spMk id="16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55:57.937" v="558" actId="1076"/>
          <ac:spMkLst>
            <pc:docMk/>
            <pc:sldMk cId="4098516940" sldId="549"/>
            <ac:spMk id="17" creationId="{5DD98E8D-C525-F9FC-6003-18242A3AF923}"/>
          </ac:spMkLst>
        </pc:spChg>
      </pc:sldChg>
      <pc:sldChg chg="del">
        <pc:chgData name="Stewart Gale" userId="3647ddd2-6040-41ae-a96d-232c23482af8" providerId="ADAL" clId="{5238742C-0C41-436B-AA05-5ECB4136D2B1}" dt="2023-06-20T11:22:13.292" v="1" actId="47"/>
        <pc:sldMkLst>
          <pc:docMk/>
          <pc:sldMk cId="4259013693" sldId="549"/>
        </pc:sldMkLst>
      </pc:sldChg>
      <pc:sldChg chg="del">
        <pc:chgData name="Stewart Gale" userId="3647ddd2-6040-41ae-a96d-232c23482af8" providerId="ADAL" clId="{5238742C-0C41-436B-AA05-5ECB4136D2B1}" dt="2023-06-20T11:22:14.216" v="3" actId="47"/>
        <pc:sldMkLst>
          <pc:docMk/>
          <pc:sldMk cId="2682642467" sldId="550"/>
        </pc:sldMkLst>
      </pc:sldChg>
      <pc:sldChg chg="addSp delSp modSp new del mod">
        <pc:chgData name="Stewart Gale" userId="3647ddd2-6040-41ae-a96d-232c23482af8" providerId="ADAL" clId="{5238742C-0C41-436B-AA05-5ECB4136D2B1}" dt="2023-06-20T11:32:42.063" v="210" actId="47"/>
        <pc:sldMkLst>
          <pc:docMk/>
          <pc:sldMk cId="3529572944" sldId="550"/>
        </pc:sldMkLst>
        <pc:spChg chg="del mod">
          <ac:chgData name="Stewart Gale" userId="3647ddd2-6040-41ae-a96d-232c23482af8" providerId="ADAL" clId="{5238742C-0C41-436B-AA05-5ECB4136D2B1}" dt="2023-06-20T11:23:45.073" v="50" actId="478"/>
          <ac:spMkLst>
            <pc:docMk/>
            <pc:sldMk cId="3529572944" sldId="550"/>
            <ac:spMk id="2" creationId="{F0531BF2-74C6-A834-D156-8BF4B20F7B84}"/>
          </ac:spMkLst>
        </pc:spChg>
        <pc:spChg chg="del mod">
          <ac:chgData name="Stewart Gale" userId="3647ddd2-6040-41ae-a96d-232c23482af8" providerId="ADAL" clId="{5238742C-0C41-436B-AA05-5ECB4136D2B1}" dt="2023-06-20T11:23:45.073" v="50" actId="478"/>
          <ac:spMkLst>
            <pc:docMk/>
            <pc:sldMk cId="3529572944" sldId="550"/>
            <ac:spMk id="3" creationId="{05A257AE-10FA-8942-C116-99339FE70964}"/>
          </ac:spMkLst>
        </pc:spChg>
        <pc:spChg chg="add mod">
          <ac:chgData name="Stewart Gale" userId="3647ddd2-6040-41ae-a96d-232c23482af8" providerId="ADAL" clId="{5238742C-0C41-436B-AA05-5ECB4136D2B1}" dt="2023-06-20T11:24:37.679" v="75" actId="1076"/>
          <ac:spMkLst>
            <pc:docMk/>
            <pc:sldMk cId="3529572944" sldId="550"/>
            <ac:spMk id="5" creationId="{75A94C95-4EDB-4064-7763-5E4225B07D24}"/>
          </ac:spMkLst>
        </pc:spChg>
        <pc:picChg chg="add mod modCrop">
          <ac:chgData name="Stewart Gale" userId="3647ddd2-6040-41ae-a96d-232c23482af8" providerId="ADAL" clId="{5238742C-0C41-436B-AA05-5ECB4136D2B1}" dt="2023-06-20T11:24:39.013" v="76" actId="1076"/>
          <ac:picMkLst>
            <pc:docMk/>
            <pc:sldMk cId="3529572944" sldId="550"/>
            <ac:picMk id="6" creationId="{3CF14D92-5CBB-32E3-E12D-1EBED18AF412}"/>
          </ac:picMkLst>
        </pc:picChg>
      </pc:sldChg>
      <pc:sldChg chg="add del">
        <pc:chgData name="Stewart Gale" userId="3647ddd2-6040-41ae-a96d-232c23482af8" providerId="ADAL" clId="{5238742C-0C41-436B-AA05-5ECB4136D2B1}" dt="2023-06-20T11:32:44.341" v="213" actId="47"/>
        <pc:sldMkLst>
          <pc:docMk/>
          <pc:sldMk cId="3302241788" sldId="551"/>
        </pc:sldMkLst>
      </pc:sldChg>
    </pc:docChg>
  </pc:docChgLst>
  <pc:docChgLst>
    <pc:chgData name="Stewart" userId="3647ddd2-6040-41ae-a96d-232c23482af8" providerId="ADAL" clId="{5E2263D1-1D4B-46A3-B6C2-B74B3C6A30C5}"/>
    <pc:docChg chg="undo custSel addSld delSld modSld sldOrd modMainMaster modNotesMaster">
      <pc:chgData name="Stewart" userId="3647ddd2-6040-41ae-a96d-232c23482af8" providerId="ADAL" clId="{5E2263D1-1D4B-46A3-B6C2-B74B3C6A30C5}" dt="2023-06-20T07:12:13.202" v="806"/>
      <pc:docMkLst>
        <pc:docMk/>
      </pc:docMkLst>
      <pc:sldChg chg="modSp del">
        <pc:chgData name="Stewart" userId="3647ddd2-6040-41ae-a96d-232c23482af8" providerId="ADAL" clId="{5E2263D1-1D4B-46A3-B6C2-B74B3C6A30C5}" dt="2023-06-20T06:40:03.077" v="1" actId="47"/>
        <pc:sldMkLst>
          <pc:docMk/>
          <pc:sldMk cId="1629306738" sldId="29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838645058" sldId="51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838645058" sldId="51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8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838645058" sldId="515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42:49.322" v="109" actId="1076"/>
        <pc:sldMkLst>
          <pc:docMk/>
          <pc:sldMk cId="427619265" sldId="516"/>
        </pc:sldMkLst>
        <pc:spChg chg="del mod">
          <ac:chgData name="Stewart" userId="3647ddd2-6040-41ae-a96d-232c23482af8" providerId="ADAL" clId="{5E2263D1-1D4B-46A3-B6C2-B74B3C6A30C5}" dt="2023-06-20T06:41:51.653" v="84" actId="478"/>
          <ac:spMkLst>
            <pc:docMk/>
            <pc:sldMk cId="427619265" sldId="516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3" creationId="{00000000-0000-0000-0000-000000000000}"/>
          </ac:spMkLst>
        </pc:spChg>
        <pc:spChg chg="del mod topLvl">
          <ac:chgData name="Stewart" userId="3647ddd2-6040-41ae-a96d-232c23482af8" providerId="ADAL" clId="{5E2263D1-1D4B-46A3-B6C2-B74B3C6A30C5}" dt="2023-06-20T06:41:06.565" v="70" actId="478"/>
          <ac:spMkLst>
            <pc:docMk/>
            <pc:sldMk cId="427619265" sldId="516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11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42:47.602" v="108" actId="1076"/>
          <ac:spMkLst>
            <pc:docMk/>
            <pc:sldMk cId="427619265" sldId="516"/>
            <ac:spMk id="12" creationId="{DA98ACDE-3680-5F0A-3692-9C7ECFB75700}"/>
          </ac:spMkLst>
        </pc:spChg>
        <pc:spChg chg="mod">
          <ac:chgData name="Stewart" userId="3647ddd2-6040-41ae-a96d-232c23482af8" providerId="ADAL" clId="{5E2263D1-1D4B-46A3-B6C2-B74B3C6A30C5}" dt="2023-06-20T06:42:20.916" v="100" actId="122"/>
          <ac:spMkLst>
            <pc:docMk/>
            <pc:sldMk cId="427619265" sldId="516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30.474" v="79" actId="478"/>
          <ac:spMkLst>
            <pc:docMk/>
            <pc:sldMk cId="427619265" sldId="516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24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0:09.433" v="2" actId="478"/>
          <ac:grpSpMkLst>
            <pc:docMk/>
            <pc:sldMk cId="427619265" sldId="516"/>
            <ac:grpSpMk id="5" creationId="{00000000-0000-0000-0000-000000000000}"/>
          </ac:grpSpMkLst>
        </pc:grp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4" creationId="{00000000-0000-0000-0000-000000000000}"/>
          </ac:picMkLst>
        </pc:pic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2:49.322" v="109" actId="1076"/>
          <ac:picMkLst>
            <pc:docMk/>
            <pc:sldMk cId="427619265" sldId="516"/>
            <ac:picMk id="1026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40:09.433" v="2" actId="478"/>
          <ac:cxnSpMkLst>
            <pc:docMk/>
            <pc:sldMk cId="427619265" sldId="516"/>
            <ac:cxnSpMk id="7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0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6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9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23" creationId="{00000000-0000-0000-0000-000000000000}"/>
          </ac:cxnSpMkLst>
        </pc:cxnChg>
      </pc:sldChg>
      <pc:sldChg chg="delSp modSp del mod delAnim">
        <pc:chgData name="Stewart" userId="3647ddd2-6040-41ae-a96d-232c23482af8" providerId="ADAL" clId="{5E2263D1-1D4B-46A3-B6C2-B74B3C6A30C5}" dt="2023-06-20T06:45:07.403" v="173" actId="47"/>
        <pc:sldMkLst>
          <pc:docMk/>
          <pc:sldMk cId="606641800" sldId="51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4:59.497" v="172" actId="478"/>
          <ac:spMkLst>
            <pc:docMk/>
            <pc:sldMk cId="606641800" sldId="517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06641800" sldId="517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3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4198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39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4.358" v="174" actId="47"/>
        <pc:sldMkLst>
          <pc:docMk/>
          <pc:sldMk cId="2238216944" sldId="51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238216944" sldId="518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238216944" sldId="518"/>
            <ac:cxnSpMk id="4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9.840" v="175" actId="47"/>
        <pc:sldMkLst>
          <pc:docMk/>
          <pc:sldMk cId="2708347113" sldId="51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5" creationId="{00000000-0000-0000-0000-000000000000}"/>
          </ac:spMkLst>
        </pc:spChg>
      </pc:sldChg>
      <pc:sldChg chg="addSp delSp modSp mod delAnim">
        <pc:chgData name="Stewart" userId="3647ddd2-6040-41ae-a96d-232c23482af8" providerId="ADAL" clId="{5E2263D1-1D4B-46A3-B6C2-B74B3C6A30C5}" dt="2023-06-20T06:48:04.572" v="252" actId="1076"/>
        <pc:sldMkLst>
          <pc:docMk/>
          <pc:sldMk cId="1252836522" sldId="52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52836522" sldId="520"/>
            <ac:spMk id="3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6:46:19.311" v="202" actId="478"/>
          <ac:spMkLst>
            <pc:docMk/>
            <pc:sldMk cId="1252836522" sldId="520"/>
            <ac:spMk id="6" creationId="{9A321F38-4440-72B7-B7BE-D2266293417F}"/>
          </ac:spMkLst>
        </pc:spChg>
        <pc:spChg chg="mod">
          <ac:chgData name="Stewart" userId="3647ddd2-6040-41ae-a96d-232c23482af8" providerId="ADAL" clId="{5E2263D1-1D4B-46A3-B6C2-B74B3C6A30C5}" dt="2023-06-20T06:46:25.634" v="205" actId="14100"/>
          <ac:spMkLst>
            <pc:docMk/>
            <pc:sldMk cId="1252836522" sldId="52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7:01.559" v="223" actId="1076"/>
          <ac:spMkLst>
            <pc:docMk/>
            <pc:sldMk cId="1252836522" sldId="520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8.270" v="227" actId="478"/>
          <ac:spMkLst>
            <pc:docMk/>
            <pc:sldMk cId="1252836522" sldId="520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6.439" v="226" actId="478"/>
          <ac:spMkLst>
            <pc:docMk/>
            <pc:sldMk cId="1252836522" sldId="52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2.962" v="224" actId="478"/>
          <ac:spMkLst>
            <pc:docMk/>
            <pc:sldMk cId="1252836522" sldId="520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4.450" v="225" actId="478"/>
          <ac:spMkLst>
            <pc:docMk/>
            <pc:sldMk cId="1252836522" sldId="520"/>
            <ac:spMk id="23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5:33.158" v="176" actId="478"/>
          <ac:grpSpMkLst>
            <pc:docMk/>
            <pc:sldMk cId="1252836522" sldId="52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52836522" sldId="520"/>
            <ac:cxnSpMk id="4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3.588" v="229" actId="478"/>
          <ac:cxnSpMkLst>
            <pc:docMk/>
            <pc:sldMk cId="1252836522" sldId="520"/>
            <ac:cxnSpMk id="15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9.617" v="231" actId="478"/>
          <ac:cxnSpMkLst>
            <pc:docMk/>
            <pc:sldMk cId="1252836522" sldId="520"/>
            <ac:cxnSpMk id="19" creationId="{00000000-0000-0000-0000-000000000000}"/>
          </ac:cxnSpMkLst>
        </pc:cxnChg>
      </pc:sldChg>
      <pc:sldChg chg="delSp modSp mod">
        <pc:chgData name="Stewart" userId="3647ddd2-6040-41ae-a96d-232c23482af8" providerId="ADAL" clId="{5E2263D1-1D4B-46A3-B6C2-B74B3C6A30C5}" dt="2023-06-20T06:49:54.642" v="347" actId="1076"/>
        <pc:sldMkLst>
          <pc:docMk/>
          <pc:sldMk cId="2783719548" sldId="52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83719548" sldId="52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23.829" v="260" actId="1076"/>
          <ac:spMkLst>
            <pc:docMk/>
            <pc:sldMk cId="2783719548" sldId="521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37.393" v="270" actId="1076"/>
          <ac:spMkLst>
            <pc:docMk/>
            <pc:sldMk cId="2783719548" sldId="521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6.674" v="272" actId="478"/>
          <ac:spMkLst>
            <pc:docMk/>
            <pc:sldMk cId="2783719548" sldId="521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2.733" v="271" actId="478"/>
          <ac:spMkLst>
            <pc:docMk/>
            <pc:sldMk cId="2783719548" sldId="521"/>
            <ac:spMk id="30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8:12.244" v="253" actId="478"/>
          <ac:grpSpMkLst>
            <pc:docMk/>
            <pc:sldMk cId="2783719548" sldId="52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7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83719548" sldId="521"/>
            <ac:cxnSpMk id="4" creationId="{00000000-0000-0000-0000-000000000000}"/>
          </ac:cxnSpMkLst>
        </pc:cxnChg>
      </pc:sldChg>
      <pc:sldChg chg="addSp delSp modSp mod">
        <pc:chgData name="Stewart" userId="3647ddd2-6040-41ae-a96d-232c23482af8" providerId="ADAL" clId="{5E2263D1-1D4B-46A3-B6C2-B74B3C6A30C5}" dt="2023-06-20T06:50:51.690" v="377" actId="1076"/>
        <pc:sldMkLst>
          <pc:docMk/>
          <pc:sldMk cId="3570025922" sldId="52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70025922" sldId="52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45.565" v="376" actId="1076"/>
          <ac:spMkLst>
            <pc:docMk/>
            <pc:sldMk cId="3570025922" sldId="522"/>
            <ac:spMk id="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50:51.690" v="377" actId="1076"/>
          <ac:spMkLst>
            <pc:docMk/>
            <pc:sldMk cId="3570025922" sldId="522"/>
            <ac:spMk id="7" creationId="{EDC97236-B619-249D-936D-446E6FAC3D7D}"/>
          </ac:spMkLst>
        </pc:spChg>
        <pc:spChg chg="mod">
          <ac:chgData name="Stewart" userId="3647ddd2-6040-41ae-a96d-232c23482af8" providerId="ADAL" clId="{5E2263D1-1D4B-46A3-B6C2-B74B3C6A30C5}" dt="2023-06-20T06:50:09.227" v="355" actId="14100"/>
          <ac:spMkLst>
            <pc:docMk/>
            <pc:sldMk cId="3570025922" sldId="52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21.536" v="363" actId="14100"/>
          <ac:spMkLst>
            <pc:docMk/>
            <pc:sldMk cId="3570025922" sldId="522"/>
            <ac:spMk id="9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0:01.781" v="349" actId="478"/>
          <ac:grpSpMkLst>
            <pc:docMk/>
            <pc:sldMk cId="3570025922" sldId="52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70025922" sldId="522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8:33.169" v="481" actId="1076"/>
        <pc:sldMkLst>
          <pc:docMk/>
          <pc:sldMk cId="579834486" sldId="524"/>
        </pc:sldMkLst>
        <pc:spChg chg="del mod topLvl">
          <ac:chgData name="Stewart" userId="3647ddd2-6040-41ae-a96d-232c23482af8" providerId="ADAL" clId="{5E2263D1-1D4B-46A3-B6C2-B74B3C6A30C5}" dt="2023-06-20T06:51:00.329" v="379" actId="478"/>
          <ac:spMkLst>
            <pc:docMk/>
            <pc:sldMk cId="579834486" sldId="524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40.165" v="401" actId="478"/>
          <ac:spMkLst>
            <pc:docMk/>
            <pc:sldMk cId="579834486" sldId="524"/>
            <ac:spMk id="1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38.728" v="400" actId="478"/>
          <ac:spMkLst>
            <pc:docMk/>
            <pc:sldMk cId="579834486" sldId="52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8:33.169" v="481" actId="1076"/>
          <ac:spMkLst>
            <pc:docMk/>
            <pc:sldMk cId="579834486" sldId="52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1:28.763" v="397" actId="20577"/>
          <ac:spMkLst>
            <pc:docMk/>
            <pc:sldMk cId="579834486" sldId="524"/>
            <ac:spMk id="2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1:00.329" v="379" actId="478"/>
          <ac:grpSpMkLst>
            <pc:docMk/>
            <pc:sldMk cId="579834486" sldId="524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5E2263D1-1D4B-46A3-B6C2-B74B3C6A30C5}" dt="2023-06-20T06:57:59.274" v="463" actId="478"/>
          <ac:picMkLst>
            <pc:docMk/>
            <pc:sldMk cId="579834486" sldId="524"/>
            <ac:picMk id="5" creationId="{87DFF036-A3BC-8F85-4E77-AF83B1C0064D}"/>
          </ac:picMkLst>
        </pc:picChg>
        <pc:picChg chg="add mod modCrop">
          <ac:chgData name="Stewart" userId="3647ddd2-6040-41ae-a96d-232c23482af8" providerId="ADAL" clId="{5E2263D1-1D4B-46A3-B6C2-B74B3C6A30C5}" dt="2023-06-20T06:58:10.317" v="471" actId="1076"/>
          <ac:picMkLst>
            <pc:docMk/>
            <pc:sldMk cId="579834486" sldId="524"/>
            <ac:picMk id="6" creationId="{C281A719-B1F4-0BBD-900B-8244FB31C7EE}"/>
          </ac:picMkLst>
        </pc:picChg>
        <pc:picChg chg="add del mod modCrop">
          <ac:chgData name="Stewart" userId="3647ddd2-6040-41ae-a96d-232c23482af8" providerId="ADAL" clId="{5E2263D1-1D4B-46A3-B6C2-B74B3C6A30C5}" dt="2023-06-20T06:57:59.832" v="464" actId="478"/>
          <ac:picMkLst>
            <pc:docMk/>
            <pc:sldMk cId="579834486" sldId="524"/>
            <ac:picMk id="7" creationId="{468F9D56-EAEB-708E-0D48-961F6D71855E}"/>
          </ac:picMkLst>
        </pc:picChg>
        <pc:picChg chg="mod modCrop">
          <ac:chgData name="Stewart" userId="3647ddd2-6040-41ae-a96d-232c23482af8" providerId="ADAL" clId="{5E2263D1-1D4B-46A3-B6C2-B74B3C6A30C5}" dt="2023-06-20T06:58:04.597" v="467" actId="1076"/>
          <ac:picMkLst>
            <pc:docMk/>
            <pc:sldMk cId="579834486" sldId="524"/>
            <ac:picMk id="48129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51:01.756" v="380" actId="478"/>
          <ac:cxnSpMkLst>
            <pc:docMk/>
            <pc:sldMk cId="579834486" sldId="524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7:50.664" v="461"/>
        <pc:sldMkLst>
          <pc:docMk/>
          <pc:sldMk cId="4279184759" sldId="52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279184759" sldId="52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28.778" v="432" actId="14100"/>
          <ac:spMkLst>
            <pc:docMk/>
            <pc:sldMk cId="4279184759" sldId="52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39.122" v="441" actId="1076"/>
          <ac:spMkLst>
            <pc:docMk/>
            <pc:sldMk cId="4279184759" sldId="525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3.662" v="447" actId="478"/>
          <ac:spMkLst>
            <pc:docMk/>
            <pc:sldMk cId="4279184759" sldId="525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133" v="448" actId="478"/>
          <ac:spMkLst>
            <pc:docMk/>
            <pc:sldMk cId="4279184759" sldId="525"/>
            <ac:spMk id="1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732" v="449" actId="478"/>
          <ac:spMkLst>
            <pc:docMk/>
            <pc:sldMk cId="4279184759" sldId="525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0.161" v="443" actId="478"/>
          <ac:spMkLst>
            <pc:docMk/>
            <pc:sldMk cId="4279184759" sldId="525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1.819" v="444" actId="478"/>
          <ac:spMkLst>
            <pc:docMk/>
            <pc:sldMk cId="4279184759" sldId="525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3.490" v="445" actId="478"/>
          <ac:spMkLst>
            <pc:docMk/>
            <pc:sldMk cId="4279184759" sldId="525"/>
            <ac:spMk id="1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6:16.049" v="423" actId="478"/>
          <ac:grpSpMkLst>
            <pc:docMk/>
            <pc:sldMk cId="4279184759" sldId="525"/>
            <ac:grpSpMk id="2" creationId="{00000000-0000-0000-0000-000000000000}"/>
          </ac:grpSpMkLst>
        </pc:grpChg>
        <pc:picChg chg="add mod modCrop">
          <ac:chgData name="Stewart" userId="3647ddd2-6040-41ae-a96d-232c23482af8" providerId="ADAL" clId="{5E2263D1-1D4B-46A3-B6C2-B74B3C6A30C5}" dt="2023-06-20T06:57:48.650" v="460" actId="1076"/>
          <ac:picMkLst>
            <pc:docMk/>
            <pc:sldMk cId="4279184759" sldId="525"/>
            <ac:picMk id="7" creationId="{A9D675BC-E46E-E0F7-C78D-ECABEE25859D}"/>
          </ac:picMkLst>
        </pc:picChg>
        <pc:picChg chg="mod modCrop">
          <ac:chgData name="Stewart" userId="3647ddd2-6040-41ae-a96d-232c23482af8" providerId="ADAL" clId="{5E2263D1-1D4B-46A3-B6C2-B74B3C6A30C5}" dt="2023-06-20T06:57:47.010" v="459" actId="1076"/>
          <ac:picMkLst>
            <pc:docMk/>
            <pc:sldMk cId="4279184759" sldId="525"/>
            <ac:picMk id="4915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279184759" sldId="525"/>
            <ac:cxnSpMk id="4" creationId="{00000000-0000-0000-0000-000000000000}"/>
          </ac:cxnSpMkLst>
        </pc:cxnChg>
      </pc:sldChg>
      <pc:sldChg chg="addSp delSp modSp mod modAnim">
        <pc:chgData name="Stewart" userId="3647ddd2-6040-41ae-a96d-232c23482af8" providerId="ADAL" clId="{5E2263D1-1D4B-46A3-B6C2-B74B3C6A30C5}" dt="2023-06-20T07:03:41.969" v="575"/>
        <pc:sldMkLst>
          <pc:docMk/>
          <pc:sldMk cId="4118103438" sldId="52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18103438" sldId="52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1:03.846" v="533" actId="14100"/>
          <ac:spMkLst>
            <pc:docMk/>
            <pc:sldMk cId="4118103438" sldId="526"/>
            <ac:spMk id="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1:06.454" v="534" actId="478"/>
          <ac:spMkLst>
            <pc:docMk/>
            <pc:sldMk cId="4118103438" sldId="526"/>
            <ac:spMk id="6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33.662" v="574" actId="20577"/>
          <ac:spMkLst>
            <pc:docMk/>
            <pc:sldMk cId="4118103438" sldId="526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11.590" v="568" actId="1076"/>
          <ac:spMkLst>
            <pc:docMk/>
            <pc:sldMk cId="4118103438" sldId="526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6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0:52.182" v="526" actId="478"/>
          <ac:grpSpMkLst>
            <pc:docMk/>
            <pc:sldMk cId="4118103438" sldId="52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18103438" sldId="526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7:12:13.202" v="806"/>
        <pc:sldMkLst>
          <pc:docMk/>
          <pc:sldMk cId="4106481876" sldId="527"/>
        </pc:sldMkLst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8.412" v="740" actId="478"/>
          <ac:spMkLst>
            <pc:docMk/>
            <pc:sldMk cId="4106481876" sldId="527"/>
            <ac:spMk id="3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0:09.911" v="746"/>
          <ac:spMkLst>
            <pc:docMk/>
            <pc:sldMk cId="4106481876" sldId="527"/>
            <ac:spMk id="4" creationId="{F31A94CF-45E0-8E42-8754-D8AF6506D103}"/>
          </ac:spMkLst>
        </pc:spChg>
        <pc:spChg chg="del mod topLvl">
          <ac:chgData name="Stewart" userId="3647ddd2-6040-41ae-a96d-232c23482af8" providerId="ADAL" clId="{5E2263D1-1D4B-46A3-B6C2-B74B3C6A30C5}" dt="2023-06-20T07:10:00.591" v="742" actId="478"/>
          <ac:spMkLst>
            <pc:docMk/>
            <pc:sldMk cId="4106481876" sldId="527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9.533" v="741" actId="478"/>
          <ac:spMkLst>
            <pc:docMk/>
            <pc:sldMk cId="4106481876" sldId="527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12:08.893" v="805" actId="113"/>
          <ac:spMkLst>
            <pc:docMk/>
            <pc:sldMk cId="4106481876" sldId="527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10:01.324" v="743" actId="478"/>
          <ac:spMkLst>
            <pc:docMk/>
            <pc:sldMk cId="4106481876" sldId="527"/>
            <ac:spMk id="1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956" v="739" actId="478"/>
          <ac:spMkLst>
            <pc:docMk/>
            <pc:sldMk cId="4106481876" sldId="527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10:58.452" v="757" actId="21"/>
          <ac:spMkLst>
            <pc:docMk/>
            <pc:sldMk cId="4106481876" sldId="527"/>
            <ac:spMk id="17" creationId="{CACB9115-AD91-6E9D-B4D2-AB2A6B973A33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17.805" v="767" actId="14100"/>
          <ac:spMkLst>
            <pc:docMk/>
            <pc:sldMk cId="4106481876" sldId="527"/>
            <ac:spMk id="26" creationId="{C8CC4876-4B28-09F2-D912-5AED1BD7A766}"/>
          </ac:spMkLst>
        </pc:spChg>
        <pc:spChg chg="add mod">
          <ac:chgData name="Stewart" userId="3647ddd2-6040-41ae-a96d-232c23482af8" providerId="ADAL" clId="{5E2263D1-1D4B-46A3-B6C2-B74B3C6A30C5}" dt="2023-06-20T07:11:32.264" v="773" actId="1076"/>
          <ac:spMkLst>
            <pc:docMk/>
            <pc:sldMk cId="4106481876" sldId="527"/>
            <ac:spMk id="27" creationId="{17675EF6-3B01-B27E-49EC-858FE70B63DA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9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51.502" v="788" actId="1076"/>
          <ac:spMkLst>
            <pc:docMk/>
            <pc:sldMk cId="4106481876" sldId="527"/>
            <ac:spMk id="30" creationId="{54F7B529-E864-34CF-D0E0-787072B6023B}"/>
          </ac:spMkLst>
        </pc:spChg>
        <pc:grpChg chg="del mod">
          <ac:chgData name="Stewart" userId="3647ddd2-6040-41ae-a96d-232c23482af8" providerId="ADAL" clId="{5E2263D1-1D4B-46A3-B6C2-B74B3C6A30C5}" dt="2023-06-20T07:10:00.591" v="742" actId="478"/>
          <ac:grpSpMkLst>
            <pc:docMk/>
            <pc:sldMk cId="4106481876" sldId="527"/>
            <ac:grpSpMk id="5" creationId="{00000000-0000-0000-0000-000000000000}"/>
          </ac:grpSpMkLst>
        </pc:grpChg>
        <pc:picChg chg="add mod">
          <ac:chgData name="Stewart" userId="3647ddd2-6040-41ae-a96d-232c23482af8" providerId="ADAL" clId="{5E2263D1-1D4B-46A3-B6C2-B74B3C6A30C5}" dt="2023-06-20T07:11:12.589" v="765" actId="1076"/>
          <ac:picMkLst>
            <pc:docMk/>
            <pc:sldMk cId="4106481876" sldId="527"/>
            <ac:picMk id="20" creationId="{896A9BA2-A846-1DFD-F46A-B0FFB74768E1}"/>
          </ac:picMkLst>
        </pc:picChg>
        <pc:picChg chg="del mod">
          <ac:chgData name="Stewart" userId="3647ddd2-6040-41ae-a96d-232c23482af8" providerId="ADAL" clId="{5E2263D1-1D4B-46A3-B6C2-B74B3C6A30C5}" dt="2023-06-20T07:09:56.101" v="738" actId="478"/>
          <ac:picMkLst>
            <pc:docMk/>
            <pc:sldMk cId="4106481876" sldId="527"/>
            <ac:picMk id="1030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10:03.691" v="745" actId="478"/>
          <ac:cxnSpMkLst>
            <pc:docMk/>
            <pc:sldMk cId="4106481876" sldId="527"/>
            <ac:cxnSpMk id="7" creationId="{00000000-0000-0000-0000-000000000000}"/>
          </ac:cxnSpMkLst>
        </pc:cxnChg>
      </pc:sldChg>
      <pc:sldChg chg="addSp delSp modSp mod addAnim delAnim modAnim">
        <pc:chgData name="Stewart" userId="3647ddd2-6040-41ae-a96d-232c23482af8" providerId="ADAL" clId="{5E2263D1-1D4B-46A3-B6C2-B74B3C6A30C5}" dt="2023-06-20T07:09:36.173" v="737"/>
        <pc:sldMkLst>
          <pc:docMk/>
          <pc:sldMk cId="3327310602" sldId="529"/>
        </pc:sldMkLst>
        <pc:spChg chg="del mod topLvl">
          <ac:chgData name="Stewart" userId="3647ddd2-6040-41ae-a96d-232c23482af8" providerId="ADAL" clId="{5E2263D1-1D4B-46A3-B6C2-B74B3C6A30C5}" dt="2023-06-20T07:08:52.937" v="710" actId="478"/>
          <ac:spMkLst>
            <pc:docMk/>
            <pc:sldMk cId="3327310602" sldId="529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8:55.874" v="711" actId="478"/>
          <ac:spMkLst>
            <pc:docMk/>
            <pc:sldMk cId="3327310602" sldId="529"/>
            <ac:spMk id="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09:34.391" v="736" actId="1076"/>
          <ac:spMkLst>
            <pc:docMk/>
            <pc:sldMk cId="3327310602" sldId="529"/>
            <ac:spMk id="7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9:07.016" v="719"/>
          <ac:spMkLst>
            <pc:docMk/>
            <pc:sldMk cId="3327310602" sldId="529"/>
            <ac:spMk id="8" creationId="{AAA6639A-A187-8CF1-C12F-E539AC4EDC99}"/>
          </ac:spMkLst>
        </pc:spChg>
        <pc:spChg chg="add del mod">
          <ac:chgData name="Stewart" userId="3647ddd2-6040-41ae-a96d-232c23482af8" providerId="ADAL" clId="{5E2263D1-1D4B-46A3-B6C2-B74B3C6A30C5}" dt="2023-06-20T07:09:01.076" v="717" actId="478"/>
          <ac:spMkLst>
            <pc:docMk/>
            <pc:sldMk cId="3327310602" sldId="529"/>
            <ac:spMk id="11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8:52.937" v="710" actId="478"/>
          <ac:grpSpMkLst>
            <pc:docMk/>
            <pc:sldMk cId="3327310602" sldId="529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7:09:31.177" v="735" actId="14100"/>
          <ac:picMkLst>
            <pc:docMk/>
            <pc:sldMk cId="3327310602" sldId="529"/>
            <ac:picMk id="5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08:56.522" v="712" actId="478"/>
          <ac:cxnSpMkLst>
            <pc:docMk/>
            <pc:sldMk cId="3327310602" sldId="529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263574851" sldId="53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263574851" sldId="53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263574851" sldId="530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164648638" sldId="53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1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164648638" sldId="53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4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5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164648638" sldId="53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52275533" sldId="53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52275533" sldId="532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3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52275533" sldId="53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009671331" sldId="53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8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3009671331" sldId="533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009671331" sldId="533"/>
            <ac:cxnSpMk id="4" creationId="{00000000-0000-0000-0000-000000000000}"/>
          </ac:cxnSpMkLst>
        </pc:cxnChg>
      </pc:sldChg>
      <pc:sldChg chg="modSp modNotes">
        <pc:chgData name="Stewart" userId="3647ddd2-6040-41ae-a96d-232c23482af8" providerId="ADAL" clId="{5E2263D1-1D4B-46A3-B6C2-B74B3C6A30C5}" dt="2023-06-20T06:40:00.765" v="0"/>
        <pc:sldMkLst>
          <pc:docMk/>
          <pc:sldMk cId="2794290126" sldId="53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794290126" sldId="534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4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94290126" sldId="53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913761224" sldId="53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913761224" sldId="535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913761224" sldId="53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671512207" sldId="53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671512207" sldId="53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055975939" sldId="53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055975939" sldId="537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96074177" sldId="53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96074177" sldId="538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96074177" sldId="538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172097732" sldId="53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4172097732" sldId="539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72097732" sldId="539"/>
            <ac:cxnSpMk id="5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395808901" sldId="54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5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631407037" sldId="54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31407037" sldId="54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31407037" sldId="541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31407037" sldId="54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504132657" sldId="54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2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504132657" sldId="54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04132657" sldId="54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2316884" sldId="54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4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2316884" sldId="543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2316884" sldId="543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49802714" sldId="54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1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49802714" sldId="544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49802714" sldId="54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984280984" sldId="54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984280984" sldId="545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984280984" sldId="54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40327531" sldId="54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40327531" sldId="54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40327531" sldId="546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166738230" sldId="54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166738230" sldId="547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166738230" sldId="547"/>
            <ac:cxnSpMk id="5" creationId="{00000000-0000-0000-0000-000000000000}"/>
          </ac:cxnSpMkLst>
        </pc:cxnChg>
      </pc:sldChg>
      <pc:sldChg chg="addSp delSp modSp new mod ord">
        <pc:chgData name="Stewart" userId="3647ddd2-6040-41ae-a96d-232c23482af8" providerId="ADAL" clId="{5E2263D1-1D4B-46A3-B6C2-B74B3C6A30C5}" dt="2023-06-20T06:41:04.062" v="69" actId="1076"/>
        <pc:sldMkLst>
          <pc:docMk/>
          <pc:sldMk cId="664858105" sldId="548"/>
        </pc:sldMkLst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2" creationId="{99BE8FE5-D4B1-ADB7-053F-77E9903B831B}"/>
          </ac:spMkLst>
        </pc:spChg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3" creationId="{54006F21-7DC7-57E1-310A-9A6B757508BD}"/>
          </ac:spMkLst>
        </pc:spChg>
        <pc:spChg chg="add mod">
          <ac:chgData name="Stewart" userId="3647ddd2-6040-41ae-a96d-232c23482af8" providerId="ADAL" clId="{5E2263D1-1D4B-46A3-B6C2-B74B3C6A30C5}" dt="2023-06-20T06:41:04.062" v="6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mod modAnim">
        <pc:chgData name="Stewart" userId="3647ddd2-6040-41ae-a96d-232c23482af8" providerId="ADAL" clId="{5E2263D1-1D4B-46A3-B6C2-B74B3C6A30C5}" dt="2023-06-20T06:44:52.611" v="171" actId="1076"/>
        <pc:sldMkLst>
          <pc:docMk/>
          <pc:sldMk cId="2075459592" sldId="549"/>
        </pc:sldMkLst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3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8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11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3:45.217" v="142" actId="1076"/>
          <ac:spMkLst>
            <pc:docMk/>
            <pc:sldMk cId="2075459592" sldId="549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4:52.611" v="171" actId="1076"/>
          <ac:spMkLst>
            <pc:docMk/>
            <pc:sldMk cId="2075459592" sldId="549"/>
            <ac:spMk id="24" creationId="{00000000-0000-0000-0000-000000000000}"/>
          </ac:spMkLst>
        </pc:sp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4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27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4.024" v="111" actId="478"/>
          <ac:picMkLst>
            <pc:docMk/>
            <pc:sldMk cId="2075459592" sldId="549"/>
            <ac:picMk id="1026" creationId="{00000000-0000-0000-0000-000000000000}"/>
          </ac:picMkLst>
        </pc:pic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0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6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9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23" creationId="{00000000-0000-0000-0000-000000000000}"/>
          </ac:cxnSpMkLst>
        </pc:cxnChg>
      </pc:sldChg>
      <pc:sldChg chg="addSp delSp modSp add mod delAnim modAnim">
        <pc:chgData name="Stewart" userId="3647ddd2-6040-41ae-a96d-232c23482af8" providerId="ADAL" clId="{5E2263D1-1D4B-46A3-B6C2-B74B3C6A30C5}" dt="2023-06-20T07:00:49" v="524"/>
        <pc:sldMkLst>
          <pc:docMk/>
          <pc:sldMk cId="3807660699" sldId="550"/>
        </pc:sldMkLst>
        <pc:spChg chg="add mod">
          <ac:chgData name="Stewart" userId="3647ddd2-6040-41ae-a96d-232c23482af8" providerId="ADAL" clId="{5E2263D1-1D4B-46A3-B6C2-B74B3C6A30C5}" dt="2023-06-20T07:00:20.493" v="510" actId="14100"/>
          <ac:spMkLst>
            <pc:docMk/>
            <pc:sldMk cId="3807660699" sldId="550"/>
            <ac:spMk id="3" creationId="{A1F53B72-6DEB-3F76-055F-E316D7E90A6A}"/>
          </ac:spMkLst>
        </pc:spChg>
        <pc:spChg chg="del">
          <ac:chgData name="Stewart" userId="3647ddd2-6040-41ae-a96d-232c23482af8" providerId="ADAL" clId="{5E2263D1-1D4B-46A3-B6C2-B74B3C6A30C5}" dt="2023-06-20T06:58:47.470" v="483" actId="478"/>
          <ac:spMkLst>
            <pc:docMk/>
            <pc:sldMk cId="3807660699" sldId="550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8:51.725" v="486" actId="478"/>
          <ac:spMkLst>
            <pc:docMk/>
            <pc:sldMk cId="3807660699" sldId="550"/>
            <ac:spMk id="9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0.963" v="485" actId="478"/>
          <ac:spMkLst>
            <pc:docMk/>
            <pc:sldMk cId="3807660699" sldId="550"/>
            <ac:spMk id="10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8.342" v="488" actId="478"/>
          <ac:spMkLst>
            <pc:docMk/>
            <pc:sldMk cId="3807660699" sldId="550"/>
            <ac:spMk id="11" creationId="{00000000-0000-0000-0000-000000000000}"/>
          </ac:spMkLst>
        </pc:spChg>
        <pc:picChg chg="add mod modCrop">
          <ac:chgData name="Stewart" userId="3647ddd2-6040-41ae-a96d-232c23482af8" providerId="ADAL" clId="{5E2263D1-1D4B-46A3-B6C2-B74B3C6A30C5}" dt="2023-06-20T07:00:46.729" v="523" actId="1076"/>
          <ac:picMkLst>
            <pc:docMk/>
            <pc:sldMk cId="3807660699" sldId="550"/>
            <ac:picMk id="2" creationId="{BE2DD886-D99E-076F-D46F-66B90030AED8}"/>
          </ac:picMkLst>
        </pc:picChg>
        <pc:picChg chg="mod modCrop">
          <ac:chgData name="Stewart" userId="3647ddd2-6040-41ae-a96d-232c23482af8" providerId="ADAL" clId="{5E2263D1-1D4B-46A3-B6C2-B74B3C6A30C5}" dt="2023-06-20T07:00:36.718" v="519" actId="1076"/>
          <ac:picMkLst>
            <pc:docMk/>
            <pc:sldMk cId="3807660699" sldId="550"/>
            <ac:picMk id="49155" creationId="{00000000-0000-0000-0000-000000000000}"/>
          </ac:picMkLst>
        </pc:picChg>
      </pc:sldChg>
      <pc:sldChg chg="addSp delSp modSp add mod delAnim">
        <pc:chgData name="Stewart" userId="3647ddd2-6040-41ae-a96d-232c23482af8" providerId="ADAL" clId="{5E2263D1-1D4B-46A3-B6C2-B74B3C6A30C5}" dt="2023-06-20T06:58:36.840" v="482"/>
        <pc:sldMkLst>
          <pc:docMk/>
          <pc:sldMk cId="3025463321" sldId="551"/>
        </pc:sldMkLst>
        <pc:spChg chg="add mod">
          <ac:chgData name="Stewart" userId="3647ddd2-6040-41ae-a96d-232c23482af8" providerId="ADAL" clId="{5E2263D1-1D4B-46A3-B6C2-B74B3C6A30C5}" dt="2023-06-20T06:58:36.840" v="482"/>
          <ac:spMkLst>
            <pc:docMk/>
            <pc:sldMk cId="3025463321" sldId="551"/>
            <ac:spMk id="2" creationId="{AB9C289C-B579-66E2-C4B2-9D0BAB624C99}"/>
          </ac:spMkLst>
        </pc:spChg>
        <pc:spChg chg="del">
          <ac:chgData name="Stewart" userId="3647ddd2-6040-41ae-a96d-232c23482af8" providerId="ADAL" clId="{5E2263D1-1D4B-46A3-B6C2-B74B3C6A30C5}" dt="2023-06-20T06:58:16.826" v="473" actId="478"/>
          <ac:spMkLst>
            <pc:docMk/>
            <pc:sldMk cId="3025463321" sldId="551"/>
            <ac:spMk id="24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15.584" v="472" actId="478"/>
          <ac:spMkLst>
            <pc:docMk/>
            <pc:sldMk cId="3025463321" sldId="551"/>
            <ac:spMk id="25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58:23.690" v="478" actId="1076"/>
          <ac:picMkLst>
            <pc:docMk/>
            <pc:sldMk cId="3025463321" sldId="551"/>
            <ac:picMk id="5" creationId="{87DFF036-A3BC-8F85-4E77-AF83B1C0064D}"/>
          </ac:picMkLst>
        </pc:picChg>
        <pc:picChg chg="del">
          <ac:chgData name="Stewart" userId="3647ddd2-6040-41ae-a96d-232c23482af8" providerId="ADAL" clId="{5E2263D1-1D4B-46A3-B6C2-B74B3C6A30C5}" dt="2023-06-20T06:58:18.106" v="475" actId="478"/>
          <ac:picMkLst>
            <pc:docMk/>
            <pc:sldMk cId="3025463321" sldId="551"/>
            <ac:picMk id="6" creationId="{C281A719-B1F4-0BBD-900B-8244FB31C7EE}"/>
          </ac:picMkLst>
        </pc:picChg>
        <pc:picChg chg="mod">
          <ac:chgData name="Stewart" userId="3647ddd2-6040-41ae-a96d-232c23482af8" providerId="ADAL" clId="{5E2263D1-1D4B-46A3-B6C2-B74B3C6A30C5}" dt="2023-06-20T06:58:28.027" v="480" actId="1076"/>
          <ac:picMkLst>
            <pc:docMk/>
            <pc:sldMk cId="3025463321" sldId="551"/>
            <ac:picMk id="7" creationId="{468F9D56-EAEB-708E-0D48-961F6D71855E}"/>
          </ac:picMkLst>
        </pc:picChg>
        <pc:picChg chg="del">
          <ac:chgData name="Stewart" userId="3647ddd2-6040-41ae-a96d-232c23482af8" providerId="ADAL" clId="{5E2263D1-1D4B-46A3-B6C2-B74B3C6A30C5}" dt="2023-06-20T06:58:17.691" v="474" actId="478"/>
          <ac:picMkLst>
            <pc:docMk/>
            <pc:sldMk cId="3025463321" sldId="551"/>
            <ac:picMk id="48129" creationId="{00000000-0000-0000-0000-000000000000}"/>
          </ac:picMkLst>
        </pc:picChg>
      </pc:sldChg>
      <pc:sldChg chg="delSp modSp add mod">
        <pc:chgData name="Stewart" userId="3647ddd2-6040-41ae-a96d-232c23482af8" providerId="ADAL" clId="{5E2263D1-1D4B-46A3-B6C2-B74B3C6A30C5}" dt="2023-06-20T07:07:07.433" v="637" actId="1076"/>
        <pc:sldMkLst>
          <pc:docMk/>
          <pc:sldMk cId="413743520" sldId="552"/>
        </pc:sldMkLst>
        <pc:spChg chg="mod">
          <ac:chgData name="Stewart" userId="3647ddd2-6040-41ae-a96d-232c23482af8" providerId="ADAL" clId="{5E2263D1-1D4B-46A3-B6C2-B74B3C6A30C5}" dt="2023-06-20T07:07:07.433" v="637" actId="1076"/>
          <ac:spMkLst>
            <pc:docMk/>
            <pc:sldMk cId="413743520" sldId="552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9.877" v="614" actId="1076"/>
          <ac:spMkLst>
            <pc:docMk/>
            <pc:sldMk cId="413743520" sldId="552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4:18.473" v="579" actId="478"/>
          <ac:spMkLst>
            <pc:docMk/>
            <pc:sldMk cId="413743520" sldId="552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6" creationId="{00000000-0000-0000-0000-000000000000}"/>
          </ac:spMkLst>
        </pc:spChg>
      </pc:sldChg>
      <pc:sldChg chg="modSp add mod">
        <pc:chgData name="Stewart" userId="3647ddd2-6040-41ae-a96d-232c23482af8" providerId="ADAL" clId="{5E2263D1-1D4B-46A3-B6C2-B74B3C6A30C5}" dt="2023-06-20T07:06:36.725" v="636" actId="20577"/>
        <pc:sldMkLst>
          <pc:docMk/>
          <pc:sldMk cId="2143683821" sldId="553"/>
        </pc:sldMkLst>
        <pc:spChg chg="mod">
          <ac:chgData name="Stewart" userId="3647ddd2-6040-41ae-a96d-232c23482af8" providerId="ADAL" clId="{5E2263D1-1D4B-46A3-B6C2-B74B3C6A30C5}" dt="2023-06-20T07:06:11.478" v="621" actId="207"/>
          <ac:spMkLst>
            <pc:docMk/>
            <pc:sldMk cId="2143683821" sldId="553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6:05.989" v="618" actId="207"/>
          <ac:spMkLst>
            <pc:docMk/>
            <pc:sldMk cId="2143683821" sldId="553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08.064" v="619" actId="207"/>
          <ac:spMkLst>
            <pc:docMk/>
            <pc:sldMk cId="2143683821" sldId="55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36.725" v="636" actId="20577"/>
          <ac:spMkLst>
            <pc:docMk/>
            <pc:sldMk cId="2143683821" sldId="553"/>
            <ac:spMk id="30" creationId="{00000000-0000-0000-0000-000000000000}"/>
          </ac:spMkLst>
        </pc:spChg>
      </pc:sldChg>
      <pc:sldChg chg="addSp modSp add mod">
        <pc:chgData name="Stewart" userId="3647ddd2-6040-41ae-a96d-232c23482af8" providerId="ADAL" clId="{5E2263D1-1D4B-46A3-B6C2-B74B3C6A30C5}" dt="2023-06-20T07:08:47.309" v="709" actId="1076"/>
        <pc:sldMkLst>
          <pc:docMk/>
          <pc:sldMk cId="2795033088" sldId="554"/>
        </pc:sldMkLst>
        <pc:spChg chg="add mod">
          <ac:chgData name="Stewart" userId="3647ddd2-6040-41ae-a96d-232c23482af8" providerId="ADAL" clId="{5E2263D1-1D4B-46A3-B6C2-B74B3C6A30C5}" dt="2023-06-20T07:08:47.309" v="709" actId="1076"/>
          <ac:spMkLst>
            <pc:docMk/>
            <pc:sldMk cId="2795033088" sldId="554"/>
            <ac:spMk id="2" creationId="{B2C1B6AC-2C76-55DD-99DC-2987FDDD4335}"/>
          </ac:spMkLst>
        </pc:spChg>
        <pc:spChg chg="mod">
          <ac:chgData name="Stewart" userId="3647ddd2-6040-41ae-a96d-232c23482af8" providerId="ADAL" clId="{5E2263D1-1D4B-46A3-B6C2-B74B3C6A30C5}" dt="2023-06-20T07:08:14.627" v="662" actId="207"/>
          <ac:spMkLst>
            <pc:docMk/>
            <pc:sldMk cId="2795033088" sldId="554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7:32.372" v="642" actId="207"/>
          <ac:spMkLst>
            <pc:docMk/>
            <pc:sldMk cId="2795033088" sldId="55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7:29.223" v="641" actId="207"/>
          <ac:spMkLst>
            <pc:docMk/>
            <pc:sldMk cId="2795033088" sldId="55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8:22.644" v="667" actId="1076"/>
          <ac:spMkLst>
            <pc:docMk/>
            <pc:sldMk cId="2795033088" sldId="554"/>
            <ac:spMk id="30" creationId="{00000000-0000-0000-0000-000000000000}"/>
          </ac:spMkLst>
        </pc:spChg>
      </pc:sldChg>
      <pc:sldMasterChg chg="modSp modSldLayout">
        <pc:chgData name="Stewart" userId="3647ddd2-6040-41ae-a96d-232c23482af8" providerId="ADAL" clId="{5E2263D1-1D4B-46A3-B6C2-B74B3C6A30C5}" dt="2023-06-20T06:40:00.765" v="0"/>
        <pc:sldMasterMkLst>
          <pc:docMk/>
          <pc:sldMasterMk cId="3896745248" sldId="2147483648"/>
        </pc:sldMaster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" userId="3647ddd2-6040-41ae-a96d-232c23482af8" providerId="ADAL" clId="{99041152-0C50-41DA-AFE0-335FF2070786}"/>
    <pc:docChg chg="undo custSel addSld delSld modSld sldOrd">
      <pc:chgData name="Stewart" userId="3647ddd2-6040-41ae-a96d-232c23482af8" providerId="ADAL" clId="{99041152-0C50-41DA-AFE0-335FF2070786}" dt="2023-06-20T09:57:37.664" v="941" actId="207"/>
      <pc:docMkLst>
        <pc:docMk/>
      </pc:docMkLst>
      <pc:sldChg chg="addSp delSp modSp del mod addAnim delAnim modAnim">
        <pc:chgData name="Stewart" userId="3647ddd2-6040-41ae-a96d-232c23482af8" providerId="ADAL" clId="{99041152-0C50-41DA-AFE0-335FF2070786}" dt="2023-06-20T07:39:05.885" v="391" actId="47"/>
        <pc:sldMkLst>
          <pc:docMk/>
          <pc:sldMk cId="1838645058" sldId="515"/>
        </pc:sldMkLst>
        <pc:spChg chg="add del">
          <ac:chgData name="Stewart" userId="3647ddd2-6040-41ae-a96d-232c23482af8" providerId="ADAL" clId="{99041152-0C50-41DA-AFE0-335FF2070786}" dt="2023-06-20T07:24:41.353" v="284" actId="478"/>
          <ac:spMkLst>
            <pc:docMk/>
            <pc:sldMk cId="1838645058" sldId="515"/>
            <ac:spMk id="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1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0.790" v="215" actId="478"/>
          <ac:spMkLst>
            <pc:docMk/>
            <pc:sldMk cId="1838645058" sldId="515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4.886" v="220" actId="478"/>
          <ac:spMkLst>
            <pc:docMk/>
            <pc:sldMk cId="1838645058" sldId="515"/>
            <ac:spMk id="3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5.836" v="222" actId="478"/>
          <ac:spMkLst>
            <pc:docMk/>
            <pc:sldMk cId="1838645058" sldId="515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0.717" v="212" actId="478"/>
          <ac:spMkLst>
            <pc:docMk/>
            <pc:sldMk cId="1838645058" sldId="515"/>
            <ac:spMk id="32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4.529" v="219" actId="478"/>
          <ac:spMkLst>
            <pc:docMk/>
            <pc:sldMk cId="1838645058" sldId="515"/>
            <ac:spMk id="33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4:38.058" v="281" actId="478"/>
          <ac:spMkLst>
            <pc:docMk/>
            <pc:sldMk cId="1838645058" sldId="515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065" v="204" actId="478"/>
          <ac:spMkLst>
            <pc:docMk/>
            <pc:sldMk cId="1838645058" sldId="515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987" v="205" actId="478"/>
          <ac:spMkLst>
            <pc:docMk/>
            <pc:sldMk cId="1838645058" sldId="515"/>
            <ac:spMk id="4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3.567" v="209" actId="478"/>
          <ac:spMkLst>
            <pc:docMk/>
            <pc:sldMk cId="1838645058" sldId="515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4.708" v="210" actId="478"/>
          <ac:spMkLst>
            <pc:docMk/>
            <pc:sldMk cId="1838645058" sldId="515"/>
            <ac:spMk id="4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1.412" v="207" actId="478"/>
          <ac:spMkLst>
            <pc:docMk/>
            <pc:sldMk cId="1838645058" sldId="515"/>
            <ac:spMk id="4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2.945" v="208" actId="478"/>
          <ac:spMkLst>
            <pc:docMk/>
            <pc:sldMk cId="1838645058" sldId="515"/>
            <ac:spMk id="4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5.380" v="211" actId="478"/>
          <ac:spMkLst>
            <pc:docMk/>
            <pc:sldMk cId="1838645058" sldId="515"/>
            <ac:spMk id="4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25:25.207" v="316" actId="1076"/>
          <ac:spMkLst>
            <pc:docMk/>
            <pc:sldMk cId="1838645058" sldId="515"/>
            <ac:spMk id="47" creationId="{B8E6A90F-3B93-7637-2F4E-5C3B6CB7BA4E}"/>
          </ac:spMkLst>
        </pc:spChg>
        <pc:grpChg chg="del mod">
          <ac:chgData name="Stewart" userId="3647ddd2-6040-41ae-a96d-232c23482af8" providerId="ADAL" clId="{99041152-0C50-41DA-AFE0-335FF2070786}" dt="2023-06-20T07:21:23.550" v="217" actId="478"/>
          <ac:grpSpMkLst>
            <pc:docMk/>
            <pc:sldMk cId="1838645058" sldId="515"/>
            <ac:grpSpMk id="2" creationId="{00000000-0000-0000-0000-000000000000}"/>
          </ac:grpSpMkLst>
        </pc:grpChg>
        <pc:picChg chg="mod modCrop">
          <ac:chgData name="Stewart" userId="3647ddd2-6040-41ae-a96d-232c23482af8" providerId="ADAL" clId="{99041152-0C50-41DA-AFE0-335FF2070786}" dt="2023-06-20T07:25:25.207" v="316" actId="1076"/>
          <ac:picMkLst>
            <pc:docMk/>
            <pc:sldMk cId="1838645058" sldId="515"/>
            <ac:picMk id="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9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40.123" v="283" actId="478"/>
          <ac:picMkLst>
            <pc:docMk/>
            <pc:sldMk cId="1838645058" sldId="515"/>
            <ac:picMk id="11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2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5:26.428" v="317" actId="1076"/>
          <ac:picMkLst>
            <pc:docMk/>
            <pc:sldMk cId="1838645058" sldId="515"/>
            <ac:picMk id="14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5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8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145" v="19" actId="47"/>
        <pc:sldMkLst>
          <pc:docMk/>
          <pc:sldMk cId="427619265" sldId="516"/>
        </pc:sldMkLst>
      </pc:sldChg>
      <pc:sldChg chg="del">
        <pc:chgData name="Stewart" userId="3647ddd2-6040-41ae-a96d-232c23482af8" providerId="ADAL" clId="{99041152-0C50-41DA-AFE0-335FF2070786}" dt="2023-06-20T07:14:06.025" v="21" actId="47"/>
        <pc:sldMkLst>
          <pc:docMk/>
          <pc:sldMk cId="1252836522" sldId="520"/>
        </pc:sldMkLst>
      </pc:sldChg>
      <pc:sldChg chg="del">
        <pc:chgData name="Stewart" userId="3647ddd2-6040-41ae-a96d-232c23482af8" providerId="ADAL" clId="{99041152-0C50-41DA-AFE0-335FF2070786}" dt="2023-06-20T07:14:06.451" v="22" actId="47"/>
        <pc:sldMkLst>
          <pc:docMk/>
          <pc:sldMk cId="2783719548" sldId="521"/>
        </pc:sldMkLst>
      </pc:sldChg>
      <pc:sldChg chg="del">
        <pc:chgData name="Stewart" userId="3647ddd2-6040-41ae-a96d-232c23482af8" providerId="ADAL" clId="{99041152-0C50-41DA-AFE0-335FF2070786}" dt="2023-06-20T07:14:06.899" v="23" actId="47"/>
        <pc:sldMkLst>
          <pc:docMk/>
          <pc:sldMk cId="3570025922" sldId="522"/>
        </pc:sldMkLst>
      </pc:sldChg>
      <pc:sldChg chg="del">
        <pc:chgData name="Stewart" userId="3647ddd2-6040-41ae-a96d-232c23482af8" providerId="ADAL" clId="{99041152-0C50-41DA-AFE0-335FF2070786}" dt="2023-06-20T07:14:07.408" v="24" actId="47"/>
        <pc:sldMkLst>
          <pc:docMk/>
          <pc:sldMk cId="579834486" sldId="524"/>
        </pc:sldMkLst>
      </pc:sldChg>
      <pc:sldChg chg="del">
        <pc:chgData name="Stewart" userId="3647ddd2-6040-41ae-a96d-232c23482af8" providerId="ADAL" clId="{99041152-0C50-41DA-AFE0-335FF2070786}" dt="2023-06-20T07:14:08.115" v="26" actId="47"/>
        <pc:sldMkLst>
          <pc:docMk/>
          <pc:sldMk cId="4279184759" sldId="525"/>
        </pc:sldMkLst>
      </pc:sldChg>
      <pc:sldChg chg="del">
        <pc:chgData name="Stewart" userId="3647ddd2-6040-41ae-a96d-232c23482af8" providerId="ADAL" clId="{99041152-0C50-41DA-AFE0-335FF2070786}" dt="2023-06-20T07:14:09.271" v="28" actId="47"/>
        <pc:sldMkLst>
          <pc:docMk/>
          <pc:sldMk cId="4118103438" sldId="526"/>
        </pc:sldMkLst>
      </pc:sldChg>
      <pc:sldChg chg="del">
        <pc:chgData name="Stewart" userId="3647ddd2-6040-41ae-a96d-232c23482af8" providerId="ADAL" clId="{99041152-0C50-41DA-AFE0-335FF2070786}" dt="2023-06-20T07:14:12.071" v="33" actId="47"/>
        <pc:sldMkLst>
          <pc:docMk/>
          <pc:sldMk cId="4106481876" sldId="527"/>
        </pc:sldMkLst>
      </pc:sldChg>
      <pc:sldChg chg="del">
        <pc:chgData name="Stewart" userId="3647ddd2-6040-41ae-a96d-232c23482af8" providerId="ADAL" clId="{99041152-0C50-41DA-AFE0-335FF2070786}" dt="2023-06-20T07:14:11.467" v="32" actId="47"/>
        <pc:sldMkLst>
          <pc:docMk/>
          <pc:sldMk cId="3327310602" sldId="529"/>
        </pc:sldMkLst>
      </pc:sldChg>
      <pc:sldChg chg="addSp delSp modSp del mod delAnim">
        <pc:chgData name="Stewart" userId="3647ddd2-6040-41ae-a96d-232c23482af8" providerId="ADAL" clId="{99041152-0C50-41DA-AFE0-335FF2070786}" dt="2023-06-20T08:38:40.032" v="678" actId="47"/>
        <pc:sldMkLst>
          <pc:docMk/>
          <pc:sldMk cId="1263574851" sldId="530"/>
        </pc:sldMkLst>
        <pc:spChg chg="del topLvl">
          <ac:chgData name="Stewart" userId="3647ddd2-6040-41ae-a96d-232c23482af8" providerId="ADAL" clId="{99041152-0C50-41DA-AFE0-335FF2070786}" dt="2023-06-20T07:56:50.357" v="396" actId="478"/>
          <ac:spMkLst>
            <pc:docMk/>
            <pc:sldMk cId="1263574851" sldId="530"/>
            <ac:spMk id="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57:06.355" v="408" actId="478"/>
          <ac:spMkLst>
            <pc:docMk/>
            <pc:sldMk cId="1263574851" sldId="530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8:03:00.586" v="424" actId="478"/>
          <ac:spMkLst>
            <pc:docMk/>
            <pc:sldMk cId="1263574851" sldId="530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46.077" v="334" actId="478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03:35.540" v="437" actId="1076"/>
          <ac:spMkLst>
            <pc:docMk/>
            <pc:sldMk cId="1263574851" sldId="530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57:00.295" v="405" actId="14100"/>
          <ac:spMkLst>
            <pc:docMk/>
            <pc:sldMk cId="1263574851" sldId="530"/>
            <ac:spMk id="10" creationId="{C1D4D3D6-A54D-8D60-D376-C388A4877028}"/>
          </ac:spMkLst>
        </pc:spChg>
        <pc:grpChg chg="del mod">
          <ac:chgData name="Stewart" userId="3647ddd2-6040-41ae-a96d-232c23482af8" providerId="ADAL" clId="{99041152-0C50-41DA-AFE0-335FF2070786}" dt="2023-06-20T07:56:48.045" v="395" actId="478"/>
          <ac:grpSpMkLst>
            <pc:docMk/>
            <pc:sldMk cId="1263574851" sldId="530"/>
            <ac:grpSpMk id="2" creationId="{00000000-0000-0000-0000-000000000000}"/>
          </ac:grpSpMkLst>
        </pc:grpChg>
        <pc:picChg chg="del mod modCrop">
          <ac:chgData name="Stewart" userId="3647ddd2-6040-41ae-a96d-232c23482af8" providerId="ADAL" clId="{99041152-0C50-41DA-AFE0-335FF2070786}" dt="2023-06-20T08:02:58.563" v="423" actId="478"/>
          <ac:picMkLst>
            <pc:docMk/>
            <pc:sldMk cId="1263574851" sldId="530"/>
            <ac:picMk id="5" creationId="{00000000-0000-0000-0000-000000000000}"/>
          </ac:picMkLst>
        </pc:picChg>
        <pc:picChg chg="add mod">
          <ac:chgData name="Stewart" userId="3647ddd2-6040-41ae-a96d-232c23482af8" providerId="ADAL" clId="{99041152-0C50-41DA-AFE0-335FF2070786}" dt="2023-06-20T08:03:32.810" v="436" actId="1076"/>
          <ac:picMkLst>
            <pc:docMk/>
            <pc:sldMk cId="1263574851" sldId="530"/>
            <ac:picMk id="11" creationId="{9C7815A4-9392-964A-C9A2-1A1636A886A4}"/>
          </ac:picMkLst>
        </pc:picChg>
        <pc:cxnChg chg="del topLvl">
          <ac:chgData name="Stewart" userId="3647ddd2-6040-41ae-a96d-232c23482af8" providerId="ADAL" clId="{99041152-0C50-41DA-AFE0-335FF2070786}" dt="2023-06-20T07:56:48.045" v="395" actId="478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addSp delSp modSp del mod addAnim delAnim modAnim">
        <pc:chgData name="Stewart" userId="3647ddd2-6040-41ae-a96d-232c23482af8" providerId="ADAL" clId="{99041152-0C50-41DA-AFE0-335FF2070786}" dt="2023-06-20T07:39:06.713" v="392" actId="47"/>
        <pc:sldMkLst>
          <pc:docMk/>
          <pc:sldMk cId="1164648638" sldId="531"/>
        </pc:sldMkLst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1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7.789" v="319" actId="478"/>
          <ac:spMkLst>
            <pc:docMk/>
            <pc:sldMk cId="1164648638" sldId="531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9.538" v="320" actId="478"/>
          <ac:spMkLst>
            <pc:docMk/>
            <pc:sldMk cId="1164648638" sldId="531"/>
            <ac:spMk id="43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09.166" v="325" actId="478"/>
          <ac:spMkLst>
            <pc:docMk/>
            <pc:sldMk cId="1164648638" sldId="531"/>
            <ac:spMk id="44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0.065" v="326" actId="478"/>
          <ac:spMkLst>
            <pc:docMk/>
            <pc:sldMk cId="1164648638" sldId="531"/>
            <ac:spMk id="45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5:57.874" v="324" actId="478"/>
          <ac:spMkLst>
            <pc:docMk/>
            <pc:sldMk cId="1164648638" sldId="531"/>
            <ac:spMk id="46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2.537" v="327" actId="478"/>
          <ac:spMkLst>
            <pc:docMk/>
            <pc:sldMk cId="1164648638" sldId="531"/>
            <ac:spMk id="4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1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7:25:47.062" v="321" actId="478"/>
          <ac:grpSpMkLst>
            <pc:docMk/>
            <pc:sldMk cId="1164648638" sldId="531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6" creationId="{AD9B1DCD-9E2B-9550-ADA4-2DF8A75AA2C6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8" creationId="{00000000-0000-0000-0000-000000000000}"/>
          </ac:picMkLst>
        </pc:picChg>
        <pc:picChg chg="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1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8:57.300" v="373" actId="1076"/>
          <ac:picMkLst>
            <pc:docMk/>
            <pc:sldMk cId="1164648638" sldId="531"/>
            <ac:picMk id="24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8:59.675" v="375" actId="1076"/>
          <ac:picMkLst>
            <pc:docMk/>
            <pc:sldMk cId="1164648638" sldId="531"/>
            <ac:picMk id="25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2.252" v="377" actId="1076"/>
          <ac:picMkLst>
            <pc:docMk/>
            <pc:sldMk cId="1164648638" sldId="531"/>
            <ac:picMk id="26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7.305" v="380" actId="1076"/>
          <ac:picMkLst>
            <pc:docMk/>
            <pc:sldMk cId="1164648638" sldId="531"/>
            <ac:picMk id="27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0.587" v="382" actId="1076"/>
          <ac:picMkLst>
            <pc:docMk/>
            <pc:sldMk cId="1164648638" sldId="531"/>
            <ac:picMk id="28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6.870" v="385" actId="1076"/>
          <ac:picMkLst>
            <pc:docMk/>
            <pc:sldMk cId="1164648638" sldId="531"/>
            <ac:picMk id="2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4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50" creationId="{00000000-0000-0000-0000-000000000000}"/>
          </ac:picMkLst>
        </pc:pic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52" creationId="{F9D49371-244A-A65B-F9A7-0853F766F6EA}"/>
          </ac:picMkLst>
        </pc:picChg>
        <pc:picChg chg="add mod modCrop">
          <ac:chgData name="Stewart" userId="3647ddd2-6040-41ae-a96d-232c23482af8" providerId="ADAL" clId="{99041152-0C50-41DA-AFE0-335FF2070786}" dt="2023-06-20T07:28:27.988" v="359" actId="732"/>
          <ac:picMkLst>
            <pc:docMk/>
            <pc:sldMk cId="1164648638" sldId="531"/>
            <ac:picMk id="53" creationId="{2079C6DD-8BA5-8916-E5A5-9432193B2885}"/>
          </ac:picMkLst>
        </pc:picChg>
        <pc:picChg chg="add mod modCrop">
          <ac:chgData name="Stewart" userId="3647ddd2-6040-41ae-a96d-232c23482af8" providerId="ADAL" clId="{99041152-0C50-41DA-AFE0-335FF2070786}" dt="2023-06-20T07:28:39.187" v="363" actId="1076"/>
          <ac:picMkLst>
            <pc:docMk/>
            <pc:sldMk cId="1164648638" sldId="531"/>
            <ac:picMk id="54" creationId="{07D325CE-F867-0B07-5D18-6CB9EBB828A9}"/>
          </ac:picMkLst>
        </pc:picChg>
      </pc:sldChg>
      <pc:sldChg chg="del">
        <pc:chgData name="Stewart" userId="3647ddd2-6040-41ae-a96d-232c23482af8" providerId="ADAL" clId="{99041152-0C50-41DA-AFE0-335FF2070786}" dt="2023-06-20T07:26:39.103" v="333" actId="47"/>
        <pc:sldMkLst>
          <pc:docMk/>
          <pc:sldMk cId="952275533" sldId="532"/>
        </pc:sldMkLst>
      </pc:sldChg>
      <pc:sldChg chg="addSp delSp modSp del mod ord delAnim">
        <pc:chgData name="Stewart" userId="3647ddd2-6040-41ae-a96d-232c23482af8" providerId="ADAL" clId="{99041152-0C50-41DA-AFE0-335FF2070786}" dt="2023-06-20T08:38:34.206" v="675" actId="47"/>
        <pc:sldMkLst>
          <pc:docMk/>
          <pc:sldMk cId="3009671331" sldId="533"/>
        </pc:sldMkLst>
        <pc:spChg chg="del">
          <ac:chgData name="Stewart" userId="3647ddd2-6040-41ae-a96d-232c23482af8" providerId="ADAL" clId="{99041152-0C50-41DA-AFE0-335FF2070786}" dt="2023-06-20T08:20:46.167" v="531" actId="478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32:28.714" v="559" actId="1076"/>
          <ac:spMkLst>
            <pc:docMk/>
            <pc:sldMk cId="3009671331" sldId="533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52.632" v="335" actId="478"/>
          <ac:spMkLst>
            <pc:docMk/>
            <pc:sldMk cId="3009671331" sldId="533"/>
            <ac:spMk id="8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2:23.251" v="557"/>
          <ac:spMkLst>
            <pc:docMk/>
            <pc:sldMk cId="3009671331" sldId="533"/>
            <ac:spMk id="8" creationId="{A6AF774D-0A42-3F30-93E7-3A24B0218028}"/>
          </ac:spMkLst>
        </pc:spChg>
        <pc:grpChg chg="del">
          <ac:chgData name="Stewart" userId="3647ddd2-6040-41ae-a96d-232c23482af8" providerId="ADAL" clId="{99041152-0C50-41DA-AFE0-335FF2070786}" dt="2023-06-20T08:20:45.312" v="530" actId="478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99041152-0C50-41DA-AFE0-335FF2070786}" dt="2023-06-20T08:32:29.976" v="560" actId="1076"/>
          <ac:picMkLst>
            <pc:docMk/>
            <pc:sldMk cId="3009671331" sldId="533"/>
            <ac:picMk id="5" creationId="{00000000-0000-0000-0000-000000000000}"/>
          </ac:picMkLst>
        </pc:picChg>
      </pc:sldChg>
      <pc:sldChg chg="addSp delSp del mod delAnim">
        <pc:chgData name="Stewart" userId="3647ddd2-6040-41ae-a96d-232c23482af8" providerId="ADAL" clId="{99041152-0C50-41DA-AFE0-335FF2070786}" dt="2023-06-20T08:38:41.967" v="679" actId="47"/>
        <pc:sldMkLst>
          <pc:docMk/>
          <pc:sldMk cId="2794290126" sldId="534"/>
        </pc:sldMkLst>
        <pc:spChg chg="del">
          <ac:chgData name="Stewart" userId="3647ddd2-6040-41ae-a96d-232c23482af8" providerId="ADAL" clId="{99041152-0C50-41DA-AFE0-335FF2070786}" dt="2023-06-20T08:31:44.307" v="549" actId="478"/>
          <ac:spMkLst>
            <pc:docMk/>
            <pc:sldMk cId="2794290126" sldId="534"/>
            <ac:spMk id="2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21:22.679" v="545" actId="478"/>
          <ac:spMkLst>
            <pc:docMk/>
            <pc:sldMk cId="2794290126" sldId="534"/>
            <ac:spMk id="28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8:21:27.154" v="547" actId="478"/>
          <ac:spMkLst>
            <pc:docMk/>
            <pc:sldMk cId="2794290126" sldId="534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1:36.281" v="548" actId="478"/>
          <ac:spMkLst>
            <pc:docMk/>
            <pc:sldMk cId="2794290126" sldId="534"/>
            <ac:spMk id="30" creationId="{00000000-0000-0000-0000-000000000000}"/>
          </ac:spMkLst>
        </pc:spChg>
      </pc:sldChg>
      <pc:sldChg chg="addSp delSp modSp del mod delAnim modAnim">
        <pc:chgData name="Stewart" userId="3647ddd2-6040-41ae-a96d-232c23482af8" providerId="ADAL" clId="{99041152-0C50-41DA-AFE0-335FF2070786}" dt="2023-06-20T07:39:04.400" v="388" actId="47"/>
        <pc:sldMkLst>
          <pc:docMk/>
          <pc:sldMk cId="2913761224" sldId="535"/>
        </pc:sldMkLst>
        <pc:spChg chg="del mod">
          <ac:chgData name="Stewart" userId="3647ddd2-6040-41ae-a96d-232c23482af8" providerId="ADAL" clId="{99041152-0C50-41DA-AFE0-335FF2070786}" dt="2023-06-20T07:15:34.696" v="66" actId="478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16:21.738" v="93" actId="1076"/>
          <ac:spMkLst>
            <pc:docMk/>
            <pc:sldMk cId="2913761224" sldId="535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15:39.467" v="68" actId="478"/>
          <ac:spMkLst>
            <pc:docMk/>
            <pc:sldMk cId="2913761224" sldId="535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6.638" v="49" actId="478"/>
          <ac:spMkLst>
            <pc:docMk/>
            <pc:sldMk cId="2913761224" sldId="53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7.079" v="50" actId="478"/>
          <ac:spMkLst>
            <pc:docMk/>
            <pc:sldMk cId="2913761224" sldId="535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14:31.638" v="46" actId="1076"/>
          <ac:spMkLst>
            <pc:docMk/>
            <pc:sldMk cId="2913761224" sldId="535"/>
            <ac:spMk id="11" creationId="{2E2A2EF6-8AF9-F49E-1E64-193CF4B978A5}"/>
          </ac:spMkLst>
        </pc:spChg>
        <pc:spChg chg="add del mod">
          <ac:chgData name="Stewart" userId="3647ddd2-6040-41ae-a96d-232c23482af8" providerId="ADAL" clId="{99041152-0C50-41DA-AFE0-335FF2070786}" dt="2023-06-20T07:15:37.234" v="67" actId="478"/>
          <ac:spMkLst>
            <pc:docMk/>
            <pc:sldMk cId="2913761224" sldId="535"/>
            <ac:spMk id="13" creationId="{07D11989-A30F-2CBC-8539-16B554C02E45}"/>
          </ac:spMkLst>
        </pc:spChg>
        <pc:grpChg chg="del">
          <ac:chgData name="Stewart" userId="3647ddd2-6040-41ae-a96d-232c23482af8" providerId="ADAL" clId="{99041152-0C50-41DA-AFE0-335FF2070786}" dt="2023-06-20T07:14:18.150" v="34" actId="478"/>
          <ac:grpSpMkLst>
            <pc:docMk/>
            <pc:sldMk cId="2913761224" sldId="535"/>
            <ac:grpSpMk id="2" creationId="{00000000-0000-0000-0000-000000000000}"/>
          </ac:grpSpMkLst>
        </pc:grpChg>
      </pc:sldChg>
      <pc:sldChg chg="addSp delSp modSp mod delAnim modAnim">
        <pc:chgData name="Stewart" userId="3647ddd2-6040-41ae-a96d-232c23482af8" providerId="ADAL" clId="{99041152-0C50-41DA-AFE0-335FF2070786}" dt="2023-06-20T09:55:14.144" v="893" actId="1076"/>
        <pc:sldMkLst>
          <pc:docMk/>
          <pc:sldMk cId="3671512207" sldId="536"/>
        </pc:sldMkLst>
        <pc:spChg chg="del topLvl">
          <ac:chgData name="Stewart" userId="3647ddd2-6040-41ae-a96d-232c23482af8" providerId="ADAL" clId="{99041152-0C50-41DA-AFE0-335FF2070786}" dt="2023-06-20T08:39:07.389" v="682" actId="478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7:43.781" v="707" actId="1076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9:29.775" v="733" actId="20577"/>
          <ac:spMkLst>
            <pc:docMk/>
            <pc:sldMk cId="3671512207" sldId="536"/>
            <ac:spMk id="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9:38.999" v="696" actId="1076"/>
          <ac:spMkLst>
            <pc:docMk/>
            <pc:sldMk cId="3671512207" sldId="536"/>
            <ac:spMk id="10" creationId="{D906956D-D6C1-A688-66CC-E9340FD06D66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19.015" v="698" actId="478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1.813" v="892" actId="1076"/>
          <ac:spMkLst>
            <pc:docMk/>
            <pc:sldMk cId="3671512207" sldId="536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1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9:48:14.016" v="713" actId="478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4.144" v="893" actId="1076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09.200" v="891" actId="1076"/>
          <ac:spMkLst>
            <pc:docMk/>
            <pc:sldMk cId="3671512207" sldId="536"/>
            <ac:spMk id="1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9.842" v="701" actId="478"/>
          <ac:spMkLst>
            <pc:docMk/>
            <pc:sldMk cId="3671512207" sldId="536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2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9:51:28.226" v="793" actId="1076"/>
          <ac:spMkLst>
            <pc:docMk/>
            <pc:sldMk cId="3671512207" sldId="536"/>
            <ac:spMk id="23" creationId="{F75A966A-E72E-21E0-1ACA-98B51F973A44}"/>
          </ac:spMkLst>
        </pc:spChg>
        <pc:spChg chg="add mod">
          <ac:chgData name="Stewart" userId="3647ddd2-6040-41ae-a96d-232c23482af8" providerId="ADAL" clId="{99041152-0C50-41DA-AFE0-335FF2070786}" dt="2023-06-20T09:55:05.355" v="889" actId="1076"/>
          <ac:spMkLst>
            <pc:docMk/>
            <pc:sldMk cId="3671512207" sldId="536"/>
            <ac:spMk id="24" creationId="{4FEFF128-33BD-E075-0DC5-E332FCD79C19}"/>
          </ac:spMkLst>
        </pc:spChg>
        <pc:spChg chg="add mod">
          <ac:chgData name="Stewart" userId="3647ddd2-6040-41ae-a96d-232c23482af8" providerId="ADAL" clId="{99041152-0C50-41DA-AFE0-335FF2070786}" dt="2023-06-20T09:53:23.117" v="847" actId="1076"/>
          <ac:spMkLst>
            <pc:docMk/>
            <pc:sldMk cId="3671512207" sldId="536"/>
            <ac:spMk id="25" creationId="{A519B335-BF9B-88F9-3A6B-815B1D44F16B}"/>
          </ac:spMkLst>
        </pc:spChg>
        <pc:grpChg chg="del mod">
          <ac:chgData name="Stewart" userId="3647ddd2-6040-41ae-a96d-232c23482af8" providerId="ADAL" clId="{99041152-0C50-41DA-AFE0-335FF2070786}" dt="2023-06-20T08:39:04.902" v="681" actId="478"/>
          <ac:grpSpMkLst>
            <pc:docMk/>
            <pc:sldMk cId="3671512207" sldId="536"/>
            <ac:grpSpMk id="2" creationId="{00000000-0000-0000-0000-000000000000}"/>
          </ac:grpSpMkLst>
        </pc:grpChg>
        <pc:cxnChg chg="del topLvl">
          <ac:chgData name="Stewart" userId="3647ddd2-6040-41ae-a96d-232c23482af8" providerId="ADAL" clId="{99041152-0C50-41DA-AFE0-335FF2070786}" dt="2023-06-20T08:39:04.902" v="681" actId="478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addSp delSp modSp mod delAnim">
        <pc:chgData name="Stewart" userId="3647ddd2-6040-41ae-a96d-232c23482af8" providerId="ADAL" clId="{99041152-0C50-41DA-AFE0-335FF2070786}" dt="2023-06-20T09:57:37.664" v="941" actId="207"/>
        <pc:sldMkLst>
          <pc:docMk/>
          <pc:sldMk cId="4055975939" sldId="537"/>
        </pc:sldMkLst>
        <pc:spChg chg="mod">
          <ac:chgData name="Stewart" userId="3647ddd2-6040-41ae-a96d-232c23482af8" providerId="ADAL" clId="{99041152-0C50-41DA-AFE0-335FF2070786}" dt="2023-06-20T09:56:01.366" v="906" actId="403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6:16.716" v="913" actId="1076"/>
          <ac:spMkLst>
            <pc:docMk/>
            <pc:sldMk cId="4055975939" sldId="537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7:37.664" v="941" actId="207"/>
          <ac:spMkLst>
            <pc:docMk/>
            <pc:sldMk cId="4055975939" sldId="537"/>
            <ac:spMk id="7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9:56:38.900" v="919" actId="478"/>
          <ac:spMkLst>
            <pc:docMk/>
            <pc:sldMk cId="4055975939" sldId="537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6.972" v="908" actId="478"/>
          <ac:spMkLst>
            <pc:docMk/>
            <pc:sldMk cId="4055975939" sldId="537"/>
            <ac:spMk id="2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4.985" v="907" actId="478"/>
          <ac:spMkLst>
            <pc:docMk/>
            <pc:sldMk cId="4055975939" sldId="537"/>
            <ac:spMk id="23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9:55:50.987" v="899" actId="478"/>
          <ac:grpSpMkLst>
            <pc:docMk/>
            <pc:sldMk cId="4055975939" sldId="537"/>
            <ac:grpSpMk id="2" creationId="{00000000-0000-0000-0000-000000000000}"/>
          </ac:grpSpMkLst>
        </pc:grpChg>
      </pc:sldChg>
      <pc:sldChg chg="modSp mod">
        <pc:chgData name="Stewart" userId="3647ddd2-6040-41ae-a96d-232c23482af8" providerId="ADAL" clId="{99041152-0C50-41DA-AFE0-335FF2070786}" dt="2023-06-20T09:53:06.216" v="843" actId="1076"/>
        <pc:sldMkLst>
          <pc:docMk/>
          <pc:sldMk cId="664858105" sldId="548"/>
        </pc:sldMkLst>
        <pc:spChg chg="mod">
          <ac:chgData name="Stewart" userId="3647ddd2-6040-41ae-a96d-232c23482af8" providerId="ADAL" clId="{99041152-0C50-41DA-AFE0-335FF2070786}" dt="2023-06-20T09:53:06.216" v="843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addSp delSp modSp add del mod delAnim modAnim">
        <pc:chgData name="Stewart" userId="3647ddd2-6040-41ae-a96d-232c23482af8" providerId="ADAL" clId="{99041152-0C50-41DA-AFE0-335FF2070786}" dt="2023-06-20T07:39:05.487" v="390" actId="47"/>
        <pc:sldMkLst>
          <pc:docMk/>
          <pc:sldMk cId="1182624481" sldId="549"/>
        </pc:sldMkLst>
        <pc:spChg chg="add mod">
          <ac:chgData name="Stewart" userId="3647ddd2-6040-41ae-a96d-232c23482af8" providerId="ADAL" clId="{99041152-0C50-41DA-AFE0-335FF2070786}" dt="2023-06-20T07:17:32.036" v="134" actId="1076"/>
          <ac:spMkLst>
            <pc:docMk/>
            <pc:sldMk cId="1182624481" sldId="549"/>
            <ac:spMk id="3" creationId="{4A71582F-DB54-B62F-1398-29BEEE4501EE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7:35.300" v="135" actId="478"/>
          <ac:spMkLst>
            <pc:docMk/>
            <pc:sldMk cId="1182624481" sldId="549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24:09.828" v="277" actId="14100"/>
          <ac:spMkLst>
            <pc:docMk/>
            <pc:sldMk cId="1182624481" sldId="549"/>
            <ac:spMk id="7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8" creationId="{F17248EA-0938-E76D-0A91-8069B8C5B56C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13" creationId="{07D11989-A30F-2CBC-8539-16B554C02E45}"/>
          </ac:spMkLst>
        </pc:spChg>
      </pc:sldChg>
      <pc:sldChg chg="addSp delSp modSp add del mod modAnim">
        <pc:chgData name="Stewart" userId="3647ddd2-6040-41ae-a96d-232c23482af8" providerId="ADAL" clId="{99041152-0C50-41DA-AFE0-335FF2070786}" dt="2023-06-20T08:38:34.819" v="676" actId="47"/>
        <pc:sldMkLst>
          <pc:docMk/>
          <pc:sldMk cId="1471913787" sldId="549"/>
        </pc:sldMkLst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3" creationId="{1C804D2D-DE19-A430-FBF4-2D92CBA25D8F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6" creationId="{89F057E8-7CDC-774F-8F48-AA3D4A9924E1}"/>
          </ac:spMkLst>
        </pc:spChg>
        <pc:spChg chg="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03:38.678" v="438" actId="478"/>
          <ac:spMkLst>
            <pc:docMk/>
            <pc:sldMk cId="1471913787" sldId="549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7:42.248" v="672" actId="478"/>
          <ac:spMkLst>
            <pc:docMk/>
            <pc:sldMk cId="1471913787" sldId="549"/>
            <ac:spMk id="10" creationId="{C1D4D3D6-A54D-8D60-D376-C388A4877028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1" creationId="{2CA50E94-0861-D6C0-94E9-1CB8707EA078}"/>
          </ac:spMkLst>
        </pc:spChg>
        <pc:spChg chg="add del">
          <ac:chgData name="Stewart" userId="3647ddd2-6040-41ae-a96d-232c23482af8" providerId="ADAL" clId="{99041152-0C50-41DA-AFE0-335FF2070786}" dt="2023-06-20T08:19:54.086" v="506" actId="22"/>
          <ac:spMkLst>
            <pc:docMk/>
            <pc:sldMk cId="1471913787" sldId="549"/>
            <ac:spMk id="13" creationId="{AAA6627D-D6BE-EC8E-7B35-533F8B6A9DFE}"/>
          </ac:spMkLst>
        </pc:spChg>
        <pc:spChg chg="add del">
          <ac:chgData name="Stewart" userId="3647ddd2-6040-41ae-a96d-232c23482af8" providerId="ADAL" clId="{99041152-0C50-41DA-AFE0-335FF2070786}" dt="2023-06-20T08:19:58.260" v="508" actId="22"/>
          <ac:spMkLst>
            <pc:docMk/>
            <pc:sldMk cId="1471913787" sldId="549"/>
            <ac:spMk id="15" creationId="{EEAD4923-2560-8060-2542-E857FE41AD57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7" creationId="{DB6B5D6F-8164-3DA7-6838-7CA9E08DB0A2}"/>
          </ac:spMkLst>
        </pc:spChg>
        <pc:picChg chg="mod">
          <ac:chgData name="Stewart" userId="3647ddd2-6040-41ae-a96d-232c23482af8" providerId="ADAL" clId="{99041152-0C50-41DA-AFE0-335FF2070786}" dt="2023-06-20T08:37:45.819" v="673" actId="1076"/>
          <ac:picMkLst>
            <pc:docMk/>
            <pc:sldMk cId="1471913787" sldId="549"/>
            <ac:picMk id="5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687" v="20" actId="47"/>
        <pc:sldMkLst>
          <pc:docMk/>
          <pc:sldMk cId="2075459592" sldId="549"/>
        </pc:sldMkLst>
      </pc:sldChg>
      <pc:sldChg chg="addSp delSp modSp add mod delAnim modAnim">
        <pc:chgData name="Stewart" userId="3647ddd2-6040-41ae-a96d-232c23482af8" providerId="ADAL" clId="{99041152-0C50-41DA-AFE0-335FF2070786}" dt="2023-06-20T09:55:45.461" v="898" actId="1076"/>
        <pc:sldMkLst>
          <pc:docMk/>
          <pc:sldMk cId="4259013693" sldId="549"/>
        </pc:sldMkLst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4" creationId="{5F54FB54-D9D2-2FEC-5DDC-8B818A53AF27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7" creationId="{1D6424C6-C860-3108-449C-1CC8A505D7C2}"/>
          </ac:spMkLst>
        </pc:spChg>
        <pc:spChg chg="del">
          <ac:chgData name="Stewart" userId="3647ddd2-6040-41ae-a96d-232c23482af8" providerId="ADAL" clId="{99041152-0C50-41DA-AFE0-335FF2070786}" dt="2023-06-20T09:54:33.098" v="882" actId="478"/>
          <ac:spMkLst>
            <pc:docMk/>
            <pc:sldMk cId="4259013693" sldId="549"/>
            <ac:spMk id="10" creationId="{D906956D-D6C1-A688-66CC-E9340FD06D66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11" creationId="{28871FF8-0F74-ABF4-8325-CBE14E89CF01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1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9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45.461" v="898" actId="1076"/>
          <ac:spMkLst>
            <pc:docMk/>
            <pc:sldMk cId="4259013693" sldId="549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49.143" v="856" actId="478"/>
          <ac:spMkLst>
            <pc:docMk/>
            <pc:sldMk cId="4259013693" sldId="549"/>
            <ac:spMk id="22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3" creationId="{B89FE9CA-F39D-2266-94BA-B42ED9F8D38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4" creationId="{02632979-3505-B169-C8E8-CE0C61AD45C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5" creationId="{3361B29F-A9F2-4679-F55E-9C91916E9E02}"/>
          </ac:spMkLst>
        </pc:spChg>
        <pc:spChg chg="add mod">
          <ac:chgData name="Stewart" userId="3647ddd2-6040-41ae-a96d-232c23482af8" providerId="ADAL" clId="{99041152-0C50-41DA-AFE0-335FF2070786}" dt="2023-06-20T09:54:53.216" v="887" actId="1076"/>
          <ac:spMkLst>
            <pc:docMk/>
            <pc:sldMk cId="4259013693" sldId="549"/>
            <ac:spMk id="27" creationId="{A02EEE2C-7A0B-FD6D-5574-E9350A396252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0" creationId="{F63B0339-7E4C-292D-3AB1-ACBD5F3FEC79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1" creationId="{0978FC03-777A-1A2A-1B68-EAB77B7FF5C7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2" creationId="{8749E676-B417-936F-8BE9-4C3708515BF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3" creationId="{B4B14E55-6AA9-8D13-DA69-B3050F66D1A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4" creationId="{7212667F-9E4E-CD9E-B1F1-13CA57194CF8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5" creationId="{A5C6CD58-6B2D-EB45-0DAE-EB5E39AA5B41}"/>
          </ac:spMkLst>
        </pc:sp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2" creationId="{C6C63DF8-AD8F-BBC2-E595-02D19B5270FF}"/>
          </ac:cxnSpMkLst>
        </pc:cxn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3" creationId="{A816F029-B222-0DEC-22B3-C62E48FB7999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8" creationId="{00000000-0000-0000-0000-000000000000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9" creationId="{00000000-0000-0000-0000-000000000000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8" creationId="{697A021F-173A-F6E9-2E9B-E4A651630DD2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9" creationId="{E86C6F83-D48B-17F4-1115-A50035E0B670}"/>
          </ac:cxnSpMkLst>
        </pc:cxnChg>
      </pc:sldChg>
      <pc:sldChg chg="addSp delSp modSp new del mod modAnim">
        <pc:chgData name="Stewart" userId="3647ddd2-6040-41ae-a96d-232c23482af8" providerId="ADAL" clId="{99041152-0C50-41DA-AFE0-335FF2070786}" dt="2023-06-20T08:38:37.605" v="677" actId="47"/>
        <pc:sldMkLst>
          <pc:docMk/>
          <pc:sldMk cId="3287925894" sldId="550"/>
        </pc:sldMkLst>
        <pc:spChg chg="add mod">
          <ac:chgData name="Stewart" userId="3647ddd2-6040-41ae-a96d-232c23482af8" providerId="ADAL" clId="{99041152-0C50-41DA-AFE0-335FF2070786}" dt="2023-06-20T08:37:06.004" v="664" actId="1076"/>
          <ac:spMkLst>
            <pc:docMk/>
            <pc:sldMk cId="3287925894" sldId="550"/>
            <ac:spMk id="3" creationId="{BEB7E989-3C23-3674-5B08-C139ADD43A7C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7" creationId="{7F37CA5E-234A-48EF-3DCA-E94808BD703D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9" creationId="{2C810295-AEAE-E340-B1AE-DE9601FC0CA5}"/>
          </ac:spMkLst>
        </pc:spChg>
        <pc:spChg chg="add mod">
          <ac:chgData name="Stewart" userId="3647ddd2-6040-41ae-a96d-232c23482af8" providerId="ADAL" clId="{99041152-0C50-41DA-AFE0-335FF2070786}" dt="2023-06-20T08:37:19.594" v="669" actId="1076"/>
          <ac:spMkLst>
            <pc:docMk/>
            <pc:sldMk cId="3287925894" sldId="550"/>
            <ac:spMk id="11" creationId="{0E9B1312-1E6E-4567-4FF8-FEF43C473377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13" creationId="{AE6D36E8-01F3-1DE5-D7CE-5E6B0EEAC8BF}"/>
          </ac:spMkLst>
        </pc:spChg>
        <pc:spChg chg="add mod">
          <ac:chgData name="Stewart" userId="3647ddd2-6040-41ae-a96d-232c23482af8" providerId="ADAL" clId="{99041152-0C50-41DA-AFE0-335FF2070786}" dt="2023-06-20T08:37:16.700" v="668" actId="1076"/>
          <ac:spMkLst>
            <pc:docMk/>
            <pc:sldMk cId="3287925894" sldId="550"/>
            <ac:spMk id="15" creationId="{9590AD4B-6BF1-ACF8-F385-75933A54796C}"/>
          </ac:spMkLst>
        </pc:spChg>
        <pc:spChg chg="add mod">
          <ac:chgData name="Stewart" userId="3647ddd2-6040-41ae-a96d-232c23482af8" providerId="ADAL" clId="{99041152-0C50-41DA-AFE0-335FF2070786}" dt="2023-06-20T08:37:13.465" v="667" actId="1076"/>
          <ac:spMkLst>
            <pc:docMk/>
            <pc:sldMk cId="3287925894" sldId="550"/>
            <ac:spMk id="17" creationId="{002AC63B-DE7A-32EC-5C57-DCF4ECAEFA60}"/>
          </ac:spMkLst>
        </pc:spChg>
        <pc:picChg chg="add del mod modCrop">
          <ac:chgData name="Stewart" userId="3647ddd2-6040-41ae-a96d-232c23482af8" providerId="ADAL" clId="{99041152-0C50-41DA-AFE0-335FF2070786}" dt="2023-06-20T08:33:21.801" v="577" actId="21"/>
          <ac:picMkLst>
            <pc:docMk/>
            <pc:sldMk cId="3287925894" sldId="550"/>
            <ac:picMk id="2" creationId="{3C2F0252-42F7-BB23-0A5A-876E6C4AD9A3}"/>
          </ac:picMkLst>
        </pc:picChg>
        <pc:picChg chg="add mod modCrop">
          <ac:chgData name="Stewart" userId="3647ddd2-6040-41ae-a96d-232c23482af8" providerId="ADAL" clId="{99041152-0C50-41DA-AFE0-335FF2070786}" dt="2023-06-20T08:33:04.947" v="569" actId="14100"/>
          <ac:picMkLst>
            <pc:docMk/>
            <pc:sldMk cId="3287925894" sldId="550"/>
            <ac:picMk id="4" creationId="{55B0BDDB-235D-F71A-F3F7-F3A6559CC0D3}"/>
          </ac:picMkLst>
        </pc:picChg>
        <pc:picChg chg="add mod">
          <ac:chgData name="Stewart" userId="3647ddd2-6040-41ae-a96d-232c23482af8" providerId="ADAL" clId="{99041152-0C50-41DA-AFE0-335FF2070786}" dt="2023-06-20T08:33:25.784" v="579" actId="1076"/>
          <ac:picMkLst>
            <pc:docMk/>
            <pc:sldMk cId="3287925894" sldId="550"/>
            <ac:picMk id="5" creationId="{C995311A-B963-22F6-1776-A3B36AD0C8D9}"/>
          </ac:picMkLst>
        </pc:picChg>
      </pc:sldChg>
      <pc:sldChg chg="addSp modSp new del mod ord modAnim">
        <pc:chgData name="Stewart" userId="3647ddd2-6040-41ae-a96d-232c23482af8" providerId="ADAL" clId="{99041152-0C50-41DA-AFE0-335FF2070786}" dt="2023-06-20T07:39:04.903" v="389" actId="47"/>
        <pc:sldMkLst>
          <pc:docMk/>
          <pc:sldMk cId="3344009688" sldId="550"/>
        </pc:sldMkLst>
        <pc:spChg chg="add mod">
          <ac:chgData name="Stewart" userId="3647ddd2-6040-41ae-a96d-232c23482af8" providerId="ADAL" clId="{99041152-0C50-41DA-AFE0-335FF2070786}" dt="2023-06-20T07:22:39.708" v="249" actId="1076"/>
          <ac:spMkLst>
            <pc:docMk/>
            <pc:sldMk cId="3344009688" sldId="550"/>
            <ac:spMk id="2" creationId="{8703D5C8-DFC5-586F-57EC-CE0E96DFF595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3" creationId="{144A1290-06AF-9056-C2B7-6388EE0C6954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4" creationId="{C868489B-DB65-7F76-C2BE-BE56D9F56D4A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6" creationId="{0BED8B2A-E59D-6749-BB79-5D379A828BD0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8" creationId="{562350E8-BA0B-0DDF-2B14-E6195A05E200}"/>
          </ac:spMkLst>
        </pc:spChg>
      </pc:sldChg>
      <pc:sldChg chg="del">
        <pc:chgData name="Stewart" userId="3647ddd2-6040-41ae-a96d-232c23482af8" providerId="ADAL" clId="{99041152-0C50-41DA-AFE0-335FF2070786}" dt="2023-06-20T07:14:08.728" v="27" actId="47"/>
        <pc:sldMkLst>
          <pc:docMk/>
          <pc:sldMk cId="3807660699" sldId="550"/>
        </pc:sldMkLst>
      </pc:sldChg>
      <pc:sldChg chg="del">
        <pc:chgData name="Stewart" userId="3647ddd2-6040-41ae-a96d-232c23482af8" providerId="ADAL" clId="{99041152-0C50-41DA-AFE0-335FF2070786}" dt="2023-06-20T07:14:07.734" v="25" actId="47"/>
        <pc:sldMkLst>
          <pc:docMk/>
          <pc:sldMk cId="3025463321" sldId="551"/>
        </pc:sldMkLst>
      </pc:sldChg>
      <pc:sldChg chg="del">
        <pc:chgData name="Stewart" userId="3647ddd2-6040-41ae-a96d-232c23482af8" providerId="ADAL" clId="{99041152-0C50-41DA-AFE0-335FF2070786}" dt="2023-06-20T07:14:09.727" v="29" actId="47"/>
        <pc:sldMkLst>
          <pc:docMk/>
          <pc:sldMk cId="413743520" sldId="552"/>
        </pc:sldMkLst>
      </pc:sldChg>
      <pc:sldChg chg="del">
        <pc:chgData name="Stewart" userId="3647ddd2-6040-41ae-a96d-232c23482af8" providerId="ADAL" clId="{99041152-0C50-41DA-AFE0-335FF2070786}" dt="2023-06-20T07:14:10.105" v="30" actId="47"/>
        <pc:sldMkLst>
          <pc:docMk/>
          <pc:sldMk cId="2143683821" sldId="553"/>
        </pc:sldMkLst>
      </pc:sldChg>
      <pc:sldChg chg="del">
        <pc:chgData name="Stewart" userId="3647ddd2-6040-41ae-a96d-232c23482af8" providerId="ADAL" clId="{99041152-0C50-41DA-AFE0-335FF2070786}" dt="2023-06-20T07:14:10.633" v="31" actId="47"/>
        <pc:sldMkLst>
          <pc:docMk/>
          <pc:sldMk cId="2795033088" sldId="5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14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AE5489-99C7-9AEE-D16C-CA4B78593280}"/>
              </a:ext>
            </a:extLst>
          </p:cNvPr>
          <p:cNvSpPr txBox="1"/>
          <p:nvPr/>
        </p:nvSpPr>
        <p:spPr>
          <a:xfrm>
            <a:off x="767408" y="1340768"/>
            <a:ext cx="105604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Combining Transformations</a:t>
            </a:r>
          </a:p>
        </p:txBody>
      </p:sp>
    </p:spTree>
    <p:extLst>
      <p:ext uri="{BB962C8B-B14F-4D97-AF65-F5344CB8AC3E}">
        <p14:creationId xmlns:p14="http://schemas.microsoft.com/office/powerpoint/2010/main" val="66485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587388" y="476672"/>
                <a:ext cx="11017224" cy="1569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The matrix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𝐵𝐴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represents the combined transformation of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followed by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476672"/>
                <a:ext cx="11017224" cy="1569660"/>
              </a:xfrm>
              <a:prstGeom prst="rect">
                <a:avLst/>
              </a:prstGeom>
              <a:blipFill>
                <a:blip r:embed="rId2"/>
                <a:stretch>
                  <a:fillRect t="-8527" b="-19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674E40-6DD1-6A80-6ABD-ED1EE4DECCC1}"/>
                  </a:ext>
                </a:extLst>
              </p:cNvPr>
              <p:cNvSpPr txBox="1"/>
              <p:nvPr/>
            </p:nvSpPr>
            <p:spPr>
              <a:xfrm>
                <a:off x="3874334" y="2214491"/>
                <a:ext cx="7200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674E40-6DD1-6A80-6ABD-ED1EE4DEC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334" y="2214491"/>
                <a:ext cx="720080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5800F1-37D9-E90A-E8F0-1ABB35ACB593}"/>
                  </a:ext>
                </a:extLst>
              </p:cNvPr>
              <p:cNvSpPr txBox="1"/>
              <p:nvPr/>
            </p:nvSpPr>
            <p:spPr>
              <a:xfrm>
                <a:off x="6970678" y="2159662"/>
                <a:ext cx="72008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5800F1-37D9-E90A-E8F0-1ABB35ACB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678" y="2159662"/>
                <a:ext cx="72008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ECC8AA-09CF-26FC-97E6-5865F121244D}"/>
                  </a:ext>
                </a:extLst>
              </p:cNvPr>
              <p:cNvSpPr txBox="1"/>
              <p:nvPr/>
            </p:nvSpPr>
            <p:spPr>
              <a:xfrm>
                <a:off x="5098470" y="5161437"/>
                <a:ext cx="148329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𝑩𝑨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ECC8AA-09CF-26FC-97E6-5865F1212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70" y="5161437"/>
                <a:ext cx="1483297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c 12">
            <a:extLst>
              <a:ext uri="{FF2B5EF4-FFF2-40B4-BE49-F238E27FC236}">
                <a16:creationId xmlns:a16="http://schemas.microsoft.com/office/drawing/2014/main" id="{C5FA5729-A42B-5CBA-066A-EE75B0DDF185}"/>
              </a:ext>
            </a:extLst>
          </p:cNvPr>
          <p:cNvSpPr/>
          <p:nvPr/>
        </p:nvSpPr>
        <p:spPr>
          <a:xfrm>
            <a:off x="2743774" y="3374170"/>
            <a:ext cx="2981199" cy="1080120"/>
          </a:xfrm>
          <a:prstGeom prst="arc">
            <a:avLst>
              <a:gd name="adj1" fmla="val 10887669"/>
              <a:gd name="adj2" fmla="val 21063586"/>
            </a:avLst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4E94688-8DF0-E632-D4BE-2D6788713AC6}"/>
              </a:ext>
            </a:extLst>
          </p:cNvPr>
          <p:cNvSpPr/>
          <p:nvPr/>
        </p:nvSpPr>
        <p:spPr>
          <a:xfrm>
            <a:off x="5890558" y="3308864"/>
            <a:ext cx="2981199" cy="1080120"/>
          </a:xfrm>
          <a:prstGeom prst="arc">
            <a:avLst>
              <a:gd name="adj1" fmla="val 10887669"/>
              <a:gd name="adj2" fmla="val 21063586"/>
            </a:avLst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EC53FE39-57C5-A086-FC1D-17094309D682}"/>
              </a:ext>
            </a:extLst>
          </p:cNvPr>
          <p:cNvSpPr/>
          <p:nvPr/>
        </p:nvSpPr>
        <p:spPr>
          <a:xfrm flipV="1">
            <a:off x="2711624" y="3284984"/>
            <a:ext cx="6357867" cy="1713106"/>
          </a:xfrm>
          <a:prstGeom prst="arc">
            <a:avLst>
              <a:gd name="adj1" fmla="val 10887669"/>
              <a:gd name="adj2" fmla="val 21190372"/>
            </a:avLst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79376" y="391873"/>
                <a:ext cx="11305256" cy="29088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transformed using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800" dirty="0"/>
                  <a:t>, i.e. a reflection in the line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, followed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800" dirty="0"/>
                  <a:t>, i.e. a reflection in the line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Give a single matrix which represents the combined transformation.</a:t>
                </a:r>
              </a:p>
              <a:p>
                <a:pPr marL="342900" indent="-342900">
                  <a:buAutoNum type="alphaLcParenBoth"/>
                </a:pPr>
                <a:endParaRPr lang="en-GB" sz="2800" dirty="0"/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Describe geometrically the single transformation this matrix represents.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91873"/>
                <a:ext cx="11305256" cy="2908873"/>
              </a:xfrm>
              <a:prstGeom prst="rect">
                <a:avLst/>
              </a:prstGeom>
              <a:blipFill>
                <a:blip r:embed="rId2"/>
                <a:stretch>
                  <a:fillRect b="-17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703512" y="5445224"/>
                <a:ext cx="87849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Rotation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b="1" dirty="0"/>
                  <a:t> clockwise about the origin.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445224"/>
                <a:ext cx="8784976" cy="707886"/>
              </a:xfrm>
              <a:prstGeom prst="rect">
                <a:avLst/>
              </a:prstGeom>
              <a:blipFill>
                <a:blip r:embed="rId3"/>
                <a:stretch>
                  <a:fillRect l="-2427" t="-15517" r="-1456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057030-1CD6-CA56-4A1C-E83503A673CD}"/>
                  </a:ext>
                </a:extLst>
              </p:cNvPr>
              <p:cNvSpPr txBox="1"/>
              <p:nvPr/>
            </p:nvSpPr>
            <p:spPr>
              <a:xfrm>
                <a:off x="2495600" y="3782534"/>
                <a:ext cx="6840760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057030-1CD6-CA56-4A1C-E83503A67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782534"/>
                <a:ext cx="6840760" cy="11809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80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265986"/>
            <a:ext cx="11343055" cy="26176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48876" y="3034373"/>
            <a:ext cx="11407764" cy="5539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000" b="1" dirty="0"/>
              <a:t>Note</a:t>
            </a:r>
            <a:r>
              <a:rPr lang="en-GB" sz="3000" dirty="0"/>
              <a:t>: The default direction of rotation is </a:t>
            </a:r>
            <a:r>
              <a:rPr lang="en-GB" sz="3000" u="sng" dirty="0"/>
              <a:t>anticlockwise</a:t>
            </a:r>
            <a:r>
              <a:rPr lang="en-GB" sz="3000" dirty="0"/>
              <a:t> if not specified.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279576" y="3933056"/>
                <a:ext cx="2736304" cy="1072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933056"/>
                <a:ext cx="2736304" cy="1072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CBC094-4FE0-A742-26A9-628C31C801B7}"/>
                  </a:ext>
                </a:extLst>
              </p:cNvPr>
              <p:cNvSpPr txBox="1"/>
              <p:nvPr/>
            </p:nvSpPr>
            <p:spPr>
              <a:xfrm>
                <a:off x="2207568" y="5373216"/>
                <a:ext cx="7250785" cy="1072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𝑩𝑨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CBC094-4FE0-A742-26A9-628C31C80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5373216"/>
                <a:ext cx="7250785" cy="10720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18CD9C7-5268-063E-29D5-577B949DF87C}"/>
                  </a:ext>
                </a:extLst>
              </p:cNvPr>
              <p:cNvSpPr txBox="1"/>
              <p:nvPr/>
            </p:nvSpPr>
            <p:spPr>
              <a:xfrm>
                <a:off x="6384032" y="3886938"/>
                <a:ext cx="2952328" cy="1072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kumimoji="0" lang="en-GB" sz="36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18CD9C7-5268-063E-29D5-577B949DF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3886938"/>
                <a:ext cx="2952328" cy="10720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280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07368" y="188640"/>
                <a:ext cx="11593288" cy="4203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</a:pPr>
                <a:r>
                  <a:rPr lang="en-GB" sz="3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3,−2</m:t>
                        </m:r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transformed by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followed by a further transformation by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</a:t>
                </a:r>
              </a:p>
              <a:p>
                <a:pPr>
                  <a:lnSpc>
                    <a:spcPct val="107000"/>
                  </a:lnSpc>
                </a:pPr>
                <a:endParaRPr lang="en-GB" sz="16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</a:pP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36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Work out the matrix for the combined transformation.        </a:t>
                </a:r>
              </a:p>
              <a:p>
                <a:pPr>
                  <a:lnSpc>
                    <a:spcPct val="107000"/>
                  </a:lnSpc>
                </a:pPr>
                <a:endParaRPr lang="en-GB" sz="3200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</a:pP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(ii) Work out the co-ordinates of the image point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                              </a:t>
                </a:r>
                <a:endParaRPr lang="en-GB" sz="3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93288" cy="4203074"/>
              </a:xfrm>
              <a:prstGeom prst="rect">
                <a:avLst/>
              </a:prstGeom>
              <a:blipFill>
                <a:blip r:embed="rId2"/>
                <a:stretch>
                  <a:fillRect l="-1630" r="-17666" b="-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30B807-EA87-7D51-8322-CE9E52C0B051}"/>
                  </a:ext>
                </a:extLst>
              </p:cNvPr>
              <p:cNvSpPr txBox="1"/>
              <p:nvPr/>
            </p:nvSpPr>
            <p:spPr>
              <a:xfrm>
                <a:off x="6168008" y="4781984"/>
                <a:ext cx="36004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(−</m:t>
                      </m:r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𝟓</m:t>
                      </m:r>
                      <m:r>
                        <a:rPr kumimoji="0" lang="en-GB" sz="8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230B807-EA87-7D51-8322-CE9E52C0B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781984"/>
                <a:ext cx="360040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33CAD7-B4D6-F085-1EF2-B11E1BA868E3}"/>
                  </a:ext>
                </a:extLst>
              </p:cNvPr>
              <p:cNvSpPr txBox="1"/>
              <p:nvPr/>
            </p:nvSpPr>
            <p:spPr>
              <a:xfrm>
                <a:off x="1847528" y="4581128"/>
                <a:ext cx="3096344" cy="1725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6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6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kumimoji="0" lang="en-GB" sz="6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6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kumimoji="0" lang="en-GB" sz="6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GB" sz="6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33CAD7-B4D6-F085-1EF2-B11E1BA86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581128"/>
                <a:ext cx="3096344" cy="1725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32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99356" y="116632"/>
                <a:ext cx="11593288" cy="4532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</a:pPr>
                <a:r>
                  <a:rPr lang="en-GB" sz="3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−1,4</m:t>
                        </m:r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transformed by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followed by a further transformation by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3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07000"/>
                  </a:lnSpc>
                </a:pPr>
                <a:b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36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Work out the matrix for the combined transformation.      </a:t>
                </a:r>
              </a:p>
              <a:p>
                <a:pPr>
                  <a:lnSpc>
                    <a:spcPct val="107000"/>
                  </a:lnSpc>
                </a:pPr>
                <a:b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(ii) Work out the co-ordinates of the image point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116632"/>
                <a:ext cx="11593288" cy="4532395"/>
              </a:xfrm>
              <a:prstGeom prst="rect">
                <a:avLst/>
              </a:prstGeom>
              <a:blipFill>
                <a:blip r:embed="rId2"/>
                <a:stretch>
                  <a:fillRect l="-1577" r="-894" b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7C3DFF-9B91-A816-028C-55E12413F812}"/>
                  </a:ext>
                </a:extLst>
              </p:cNvPr>
              <p:cNvSpPr txBox="1"/>
              <p:nvPr/>
            </p:nvSpPr>
            <p:spPr>
              <a:xfrm>
                <a:off x="6600056" y="5249618"/>
                <a:ext cx="2880320" cy="8168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𝟕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𝟒𝟏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7C3DFF-9B91-A816-028C-55E12413F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249618"/>
                <a:ext cx="2880320" cy="8168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D98E8D-C525-F9FC-6003-18242A3AF923}"/>
                  </a:ext>
                </a:extLst>
              </p:cNvPr>
              <p:cNvSpPr txBox="1"/>
              <p:nvPr/>
            </p:nvSpPr>
            <p:spPr>
              <a:xfrm>
                <a:off x="1703512" y="5013176"/>
                <a:ext cx="2952328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  <m:e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𝟏𝟑</m:t>
                                </m:r>
                              </m:e>
                              <m:e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GB" sz="4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𝟕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D98E8D-C525-F9FC-6003-18242A3AF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013176"/>
                <a:ext cx="2952328" cy="12897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516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23214</TotalTime>
  <Words>222</Words>
  <Application>Microsoft Office PowerPoint</Application>
  <PresentationFormat>Widescreen</PresentationFormat>
  <Paragraphs>28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684</cp:revision>
  <dcterms:created xsi:type="dcterms:W3CDTF">2013-02-28T07:36:55Z</dcterms:created>
  <dcterms:modified xsi:type="dcterms:W3CDTF">2023-06-20T11:56:11Z</dcterms:modified>
</cp:coreProperties>
</file>