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585" r:id="rId2"/>
    <p:sldId id="595" r:id="rId3"/>
    <p:sldId id="598" r:id="rId4"/>
    <p:sldId id="594" r:id="rId5"/>
    <p:sldId id="597" r:id="rId6"/>
    <p:sldId id="600" r:id="rId7"/>
    <p:sldId id="59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ie Frost" initials="JF" lastIdx="0" clrIdx="0">
    <p:extLst>
      <p:ext uri="{19B8F6BF-5375-455C-9EA6-DF929625EA0E}">
        <p15:presenceInfo xmlns:p15="http://schemas.microsoft.com/office/powerpoint/2012/main" userId="13ffd922e6d1d9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BEBBBC-737F-4382-8EF2-E79732DBDAAE}" v="238" dt="2025-03-19T06:18:00.8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9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0BEBBBC-737F-4382-8EF2-E79732DBDAAE}"/>
    <pc:docChg chg="undo custSel addSld delSld modSld sldOrd modMainMaster modNotesMaster">
      <pc:chgData name="Stewart Gale" userId="3647ddd2-6040-41ae-a96d-232c23482af8" providerId="ADAL" clId="{E0BEBBBC-737F-4382-8EF2-E79732DBDAAE}" dt="2025-03-19T06:18:00.833" v="455" actId="20577"/>
      <pc:docMkLst>
        <pc:docMk/>
      </pc:docMkLst>
      <pc:sldChg chg="delSp modSp mod">
        <pc:chgData name="Stewart Gale" userId="3647ddd2-6040-41ae-a96d-232c23482af8" providerId="ADAL" clId="{E0BEBBBC-737F-4382-8EF2-E79732DBDAAE}" dt="2024-07-04T07:44:14.244" v="331" actId="20577"/>
        <pc:sldMkLst>
          <pc:docMk/>
          <pc:sldMk cId="3576644661" sldId="585"/>
        </pc:sldMkLst>
      </pc:sldChg>
      <pc:sldChg chg="addSp delSp modSp mod ord modAnim">
        <pc:chgData name="Stewart Gale" userId="3647ddd2-6040-41ae-a96d-232c23482af8" providerId="ADAL" clId="{E0BEBBBC-737F-4382-8EF2-E79732DBDAAE}" dt="2025-03-14T03:20:44.858" v="453"/>
        <pc:sldMkLst>
          <pc:docMk/>
          <pc:sldMk cId="718926688" sldId="594"/>
        </pc:sldMkLst>
      </pc:sldChg>
      <pc:sldChg chg="delSp modSp mod">
        <pc:chgData name="Stewart Gale" userId="3647ddd2-6040-41ae-a96d-232c23482af8" providerId="ADAL" clId="{E0BEBBBC-737F-4382-8EF2-E79732DBDAAE}" dt="2024-07-04T07:44:32.551" v="335" actId="1076"/>
        <pc:sldMkLst>
          <pc:docMk/>
          <pc:sldMk cId="422098359" sldId="595"/>
        </pc:sldMkLst>
      </pc:sldChg>
      <pc:sldChg chg="addSp delSp modSp new del mod">
        <pc:chgData name="Stewart Gale" userId="3647ddd2-6040-41ae-a96d-232c23482af8" providerId="ADAL" clId="{E0BEBBBC-737F-4382-8EF2-E79732DBDAAE}" dt="2022-04-22T05:54:08.095" v="13" actId="47"/>
        <pc:sldMkLst>
          <pc:docMk/>
          <pc:sldMk cId="1359910143" sldId="596"/>
        </pc:sldMkLst>
      </pc:sldChg>
      <pc:sldChg chg="addSp delSp modSp add mod delAnim modAnim">
        <pc:chgData name="Stewart Gale" userId="3647ddd2-6040-41ae-a96d-232c23482af8" providerId="ADAL" clId="{E0BEBBBC-737F-4382-8EF2-E79732DBDAAE}" dt="2024-07-04T07:43:38.856" v="324" actId="113"/>
        <pc:sldMkLst>
          <pc:docMk/>
          <pc:sldMk cId="3009005695" sldId="597"/>
        </pc:sldMkLst>
      </pc:sldChg>
      <pc:sldChg chg="delSp modSp add mod ord">
        <pc:chgData name="Stewart Gale" userId="3647ddd2-6040-41ae-a96d-232c23482af8" providerId="ADAL" clId="{E0BEBBBC-737F-4382-8EF2-E79732DBDAAE}" dt="2024-07-04T07:30:17.327" v="89"/>
        <pc:sldMkLst>
          <pc:docMk/>
          <pc:sldMk cId="2359265158" sldId="598"/>
        </pc:sldMkLst>
      </pc:sldChg>
      <pc:sldChg chg="addSp delSp modSp add mod delAnim modAnim">
        <pc:chgData name="Stewart Gale" userId="3647ddd2-6040-41ae-a96d-232c23482af8" providerId="ADAL" clId="{E0BEBBBC-737F-4382-8EF2-E79732DBDAAE}" dt="2025-03-19T06:18:00.833" v="455" actId="20577"/>
        <pc:sldMkLst>
          <pc:docMk/>
          <pc:sldMk cId="3990578174" sldId="599"/>
        </pc:sldMkLst>
        <pc:spChg chg="mod">
          <ac:chgData name="Stewart Gale" userId="3647ddd2-6040-41ae-a96d-232c23482af8" providerId="ADAL" clId="{E0BEBBBC-737F-4382-8EF2-E79732DBDAAE}" dt="2025-03-19T06:18:00.833" v="455" actId="20577"/>
          <ac:spMkLst>
            <pc:docMk/>
            <pc:sldMk cId="3990578174" sldId="599"/>
            <ac:spMk id="5" creationId="{5A489052-08AC-DF52-5BB3-1F8028279174}"/>
          </ac:spMkLst>
        </pc:spChg>
      </pc:sldChg>
      <pc:sldChg chg="addSp delSp modSp add mod delAnim modAnim">
        <pc:chgData name="Stewart Gale" userId="3647ddd2-6040-41ae-a96d-232c23482af8" providerId="ADAL" clId="{E0BEBBBC-737F-4382-8EF2-E79732DBDAAE}" dt="2025-03-19T06:16:49.259" v="454" actId="20577"/>
        <pc:sldMkLst>
          <pc:docMk/>
          <pc:sldMk cId="1260007675" sldId="600"/>
        </pc:sldMkLst>
        <pc:spChg chg="mod">
          <ac:chgData name="Stewart Gale" userId="3647ddd2-6040-41ae-a96d-232c23482af8" providerId="ADAL" clId="{E0BEBBBC-737F-4382-8EF2-E79732DBDAAE}" dt="2025-03-19T06:16:49.259" v="454" actId="20577"/>
          <ac:spMkLst>
            <pc:docMk/>
            <pc:sldMk cId="1260007675" sldId="600"/>
            <ac:spMk id="5" creationId="{69EBABCC-38E1-ACE2-1475-841DE52F8A3C}"/>
          </ac:spMkLst>
        </pc:spChg>
      </pc:sldChg>
      <pc:sldMasterChg chg="modSp modSldLayout">
        <pc:chgData name="Stewart Gale" userId="3647ddd2-6040-41ae-a96d-232c23482af8" providerId="ADAL" clId="{E0BEBBBC-737F-4382-8EF2-E79732DBDAAE}" dt="2024-07-04T07:28:10.093" v="31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E0BEBBBC-737F-4382-8EF2-E79732DBDAAE}" dt="2024-07-04T07:28:10.093" v="31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E0BEBBBC-737F-4382-8EF2-E79732DBDAAE}" dt="2024-07-04T07:28:10.093" v="31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E0BEBBBC-737F-4382-8EF2-E79732DBDAAE}" dt="2024-07-04T07:28:10.093" v="31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E0BEBBBC-737F-4382-8EF2-E79732DBDAAE}" dt="2024-07-04T07:28:10.093" v="31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E0BEBBBC-737F-4382-8EF2-E79732DBDAAE}" dt="2024-07-04T07:28:10.093" v="31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E0BEBBBC-737F-4382-8EF2-E79732DBDAAE}" dt="2024-07-04T07:28:10.093" v="31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E0BEBBBC-737F-4382-8EF2-E79732DBDAAE}" dt="2024-07-04T07:28:10.093" v="31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19/03/2025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19/03/2025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260648"/>
            <a:ext cx="11809312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prstClr val="black"/>
                </a:solidFill>
              </a:rPr>
              <a:t>Further Kinematics</a:t>
            </a:r>
          </a:p>
          <a:p>
            <a:pPr algn="ctr"/>
            <a:r>
              <a:rPr lang="en-GB" sz="7200" dirty="0"/>
              <a:t>Variable Acceleration Vectors Differentiation</a:t>
            </a:r>
          </a:p>
          <a:p>
            <a:pPr algn="ctr"/>
            <a:endParaRPr lang="en-GB" dirty="0"/>
          </a:p>
          <a:p>
            <a:pPr algn="ctr"/>
            <a:r>
              <a:rPr lang="en-GB" sz="8000" dirty="0"/>
              <a:t>Chapter 8 </a:t>
            </a:r>
          </a:p>
          <a:p>
            <a:pPr algn="ctr"/>
            <a:r>
              <a:rPr lang="en-GB" sz="8000" dirty="0"/>
              <a:t>(Part 4 of 5)</a:t>
            </a:r>
          </a:p>
        </p:txBody>
      </p:sp>
    </p:spTree>
    <p:extLst>
      <p:ext uri="{BB962C8B-B14F-4D97-AF65-F5344CB8AC3E}">
        <p14:creationId xmlns:p14="http://schemas.microsoft.com/office/powerpoint/2010/main" val="357664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79576" y="188640"/>
            <a:ext cx="6842446" cy="6300933"/>
            <a:chOff x="477007" y="1018523"/>
            <a:chExt cx="1397483" cy="1673801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1BD561D-0245-4CB7-96BA-F1226E1FE76F}"/>
                </a:ext>
              </a:extLst>
            </p:cNvPr>
            <p:cNvSpPr/>
            <p:nvPr/>
          </p:nvSpPr>
          <p:spPr>
            <a:xfrm>
              <a:off x="1424720" y="1346015"/>
              <a:ext cx="110465" cy="491174"/>
            </a:xfrm>
            <a:custGeom>
              <a:avLst/>
              <a:gdLst>
                <a:gd name="connsiteX0" fmla="*/ 0 w 109690"/>
                <a:gd name="connsiteY0" fmla="*/ 0 h 381000"/>
                <a:gd name="connsiteX1" fmla="*/ 109538 w 109690"/>
                <a:gd name="connsiteY1" fmla="*/ 185738 h 381000"/>
                <a:gd name="connsiteX2" fmla="*/ 19050 w 109690"/>
                <a:gd name="connsiteY2" fmla="*/ 38100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90" h="381000">
                  <a:moveTo>
                    <a:pt x="0" y="0"/>
                  </a:moveTo>
                  <a:cubicBezTo>
                    <a:pt x="53181" y="61119"/>
                    <a:pt x="106363" y="122238"/>
                    <a:pt x="109538" y="185738"/>
                  </a:cubicBezTo>
                  <a:cubicBezTo>
                    <a:pt x="112713" y="249238"/>
                    <a:pt x="65881" y="315119"/>
                    <a:pt x="19050" y="38100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600">
                <a:solidFill>
                  <a:schemeClr val="tx1"/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3C07027-FDC2-45D9-B4A1-E5CD62EC4EA8}"/>
                </a:ext>
              </a:extLst>
            </p:cNvPr>
            <p:cNvSpPr/>
            <p:nvPr/>
          </p:nvSpPr>
          <p:spPr>
            <a:xfrm>
              <a:off x="1449887" y="1932877"/>
              <a:ext cx="127243" cy="483152"/>
            </a:xfrm>
            <a:custGeom>
              <a:avLst/>
              <a:gdLst>
                <a:gd name="connsiteX0" fmla="*/ 0 w 109690"/>
                <a:gd name="connsiteY0" fmla="*/ 0 h 381000"/>
                <a:gd name="connsiteX1" fmla="*/ 109538 w 109690"/>
                <a:gd name="connsiteY1" fmla="*/ 185738 h 381000"/>
                <a:gd name="connsiteX2" fmla="*/ 19050 w 109690"/>
                <a:gd name="connsiteY2" fmla="*/ 38100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90" h="381000">
                  <a:moveTo>
                    <a:pt x="0" y="0"/>
                  </a:moveTo>
                  <a:cubicBezTo>
                    <a:pt x="53181" y="61119"/>
                    <a:pt x="106363" y="122238"/>
                    <a:pt x="109538" y="185738"/>
                  </a:cubicBezTo>
                  <a:cubicBezTo>
                    <a:pt x="112713" y="249238"/>
                    <a:pt x="65881" y="315119"/>
                    <a:pt x="19050" y="38100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600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0BBCC67-1857-4E1E-AF01-E71BDB159EA9}"/>
                </a:ext>
              </a:extLst>
            </p:cNvPr>
            <p:cNvSpPr/>
            <p:nvPr/>
          </p:nvSpPr>
          <p:spPr>
            <a:xfrm rot="10800000">
              <a:off x="1048624" y="1947236"/>
              <a:ext cx="154485" cy="493960"/>
            </a:xfrm>
            <a:custGeom>
              <a:avLst/>
              <a:gdLst>
                <a:gd name="connsiteX0" fmla="*/ 0 w 109690"/>
                <a:gd name="connsiteY0" fmla="*/ 0 h 381000"/>
                <a:gd name="connsiteX1" fmla="*/ 109538 w 109690"/>
                <a:gd name="connsiteY1" fmla="*/ 185738 h 381000"/>
                <a:gd name="connsiteX2" fmla="*/ 19050 w 109690"/>
                <a:gd name="connsiteY2" fmla="*/ 38100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90" h="381000">
                  <a:moveTo>
                    <a:pt x="0" y="0"/>
                  </a:moveTo>
                  <a:cubicBezTo>
                    <a:pt x="53181" y="61119"/>
                    <a:pt x="106363" y="122238"/>
                    <a:pt x="109538" y="185738"/>
                  </a:cubicBezTo>
                  <a:cubicBezTo>
                    <a:pt x="112713" y="249238"/>
                    <a:pt x="65881" y="315119"/>
                    <a:pt x="19050" y="38100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600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09EC7B7-38BC-47E3-B9FB-AF9AB15E56B3}"/>
                </a:ext>
              </a:extLst>
            </p:cNvPr>
            <p:cNvSpPr/>
            <p:nvPr/>
          </p:nvSpPr>
          <p:spPr>
            <a:xfrm rot="10800000">
              <a:off x="1040235" y="1322733"/>
              <a:ext cx="134759" cy="531234"/>
            </a:xfrm>
            <a:custGeom>
              <a:avLst/>
              <a:gdLst>
                <a:gd name="connsiteX0" fmla="*/ 0 w 109690"/>
                <a:gd name="connsiteY0" fmla="*/ 0 h 381000"/>
                <a:gd name="connsiteX1" fmla="*/ 109538 w 109690"/>
                <a:gd name="connsiteY1" fmla="*/ 185738 h 381000"/>
                <a:gd name="connsiteX2" fmla="*/ 19050 w 109690"/>
                <a:gd name="connsiteY2" fmla="*/ 38100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90" h="381000">
                  <a:moveTo>
                    <a:pt x="0" y="0"/>
                  </a:moveTo>
                  <a:cubicBezTo>
                    <a:pt x="53181" y="61119"/>
                    <a:pt x="106363" y="122238"/>
                    <a:pt x="109538" y="185738"/>
                  </a:cubicBezTo>
                  <a:cubicBezTo>
                    <a:pt x="112713" y="249238"/>
                    <a:pt x="65881" y="315119"/>
                    <a:pt x="19050" y="38100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60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8AD6D4E-1F76-427F-9EFE-E869878EEFB0}"/>
                    </a:ext>
                  </a:extLst>
                </p:cNvPr>
                <p:cNvSpPr txBox="1"/>
                <p:nvPr/>
              </p:nvSpPr>
              <p:spPr>
                <a:xfrm>
                  <a:off x="1513508" y="1314188"/>
                  <a:ext cx="322308" cy="4436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GB" sz="5400" i="1">
                                <a:solidFill>
                                  <a:srgbClr val="FF33CC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</m:oMath>
                    </m:oMathPara>
                  </a14:m>
                  <a:endParaRPr lang="en-GB" sz="138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8AD6D4E-1F76-427F-9EFE-E869878EEF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3508" y="1314188"/>
                  <a:ext cx="322308" cy="44364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A5041E1-11F6-438F-8E2F-275DFD4F8615}"/>
                    </a:ext>
                  </a:extLst>
                </p:cNvPr>
                <p:cNvSpPr txBox="1"/>
                <p:nvPr/>
              </p:nvSpPr>
              <p:spPr>
                <a:xfrm>
                  <a:off x="1552182" y="1942600"/>
                  <a:ext cx="322308" cy="4436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GB" sz="5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</m:oMath>
                    </m:oMathPara>
                  </a14:m>
                  <a:endParaRPr lang="en-GB" sz="138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A5041E1-11F6-438F-8E2F-275DFD4F86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2182" y="1942600"/>
                  <a:ext cx="322308" cy="44364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1296B36-8E1F-4EA1-88C9-CEABE7BABFA6}"/>
                    </a:ext>
                  </a:extLst>
                </p:cNvPr>
                <p:cNvSpPr txBox="1"/>
                <p:nvPr/>
              </p:nvSpPr>
              <p:spPr>
                <a:xfrm>
                  <a:off x="477007" y="2023170"/>
                  <a:ext cx="490424" cy="3300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∫</m:t>
                        </m:r>
                        <m:r>
                          <a:rPr lang="en-GB" sz="7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𝑑𝑡</m:t>
                        </m:r>
                      </m:oMath>
                    </m:oMathPara>
                  </a14:m>
                  <a:endParaRPr lang="en-GB" sz="239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1296B36-8E1F-4EA1-88C9-CEABE7BABF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007" y="2023170"/>
                  <a:ext cx="490424" cy="330033"/>
                </a:xfrm>
                <a:prstGeom prst="rect">
                  <a:avLst/>
                </a:prstGeom>
                <a:blipFill>
                  <a:blip r:embed="rId4"/>
                  <a:stretch>
                    <a:fillRect r="-101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66016AD-65F9-4009-BE5A-E57DE23EAEC2}"/>
                    </a:ext>
                  </a:extLst>
                </p:cNvPr>
                <p:cNvSpPr txBox="1"/>
                <p:nvPr/>
              </p:nvSpPr>
              <p:spPr>
                <a:xfrm>
                  <a:off x="481551" y="1436335"/>
                  <a:ext cx="518486" cy="3300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∫</m:t>
                        </m:r>
                        <m:r>
                          <a:rPr lang="en-GB" sz="7200" i="1">
                            <a:solidFill>
                              <a:srgbClr val="FF33CC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𝑑𝑡</m:t>
                        </m:r>
                      </m:oMath>
                    </m:oMathPara>
                  </a14:m>
                  <a:endParaRPr lang="en-GB" sz="239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66016AD-65F9-4009-BE5A-E57DE23EAE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551" y="1436335"/>
                  <a:ext cx="518486" cy="33003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35DAAB6-730D-41F6-9716-97D278DA01CD}"/>
                    </a:ext>
                  </a:extLst>
                </p:cNvPr>
                <p:cNvSpPr txBox="1"/>
                <p:nvPr/>
              </p:nvSpPr>
              <p:spPr>
                <a:xfrm>
                  <a:off x="1116271" y="1018523"/>
                  <a:ext cx="345130" cy="416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9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oMath>
                    </m:oMathPara>
                  </a14:m>
                  <a:endParaRPr lang="en-GB" sz="9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35DAAB6-730D-41F6-9716-97D278DA01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6271" y="1018523"/>
                  <a:ext cx="345130" cy="41697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798CC00-C0F5-4800-BFC9-CF31C9997251}"/>
                    </a:ext>
                  </a:extLst>
                </p:cNvPr>
                <p:cNvSpPr txBox="1"/>
                <p:nvPr/>
              </p:nvSpPr>
              <p:spPr>
                <a:xfrm>
                  <a:off x="1134675" y="1689697"/>
                  <a:ext cx="345130" cy="416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9600" b="1" i="1">
                            <a:solidFill>
                              <a:srgbClr val="FF33CC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oMath>
                    </m:oMathPara>
                  </a14:m>
                  <a:endParaRPr lang="en-GB" sz="9600" b="1" dirty="0">
                    <a:solidFill>
                      <a:srgbClr val="FF33CC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798CC00-C0F5-4800-BFC9-CF31C99972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4675" y="1689697"/>
                  <a:ext cx="345130" cy="41697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CBCFFD1-2B40-428A-9282-1F3BF2FF8DA2}"/>
                    </a:ext>
                  </a:extLst>
                </p:cNvPr>
                <p:cNvSpPr txBox="1"/>
                <p:nvPr/>
              </p:nvSpPr>
              <p:spPr>
                <a:xfrm>
                  <a:off x="1150807" y="2275354"/>
                  <a:ext cx="345130" cy="416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96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lang="en-GB" sz="96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CBCFFD1-2B40-428A-9282-1F3BF2FF8D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0807" y="2275354"/>
                  <a:ext cx="345130" cy="41697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22098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8F51FF1C-B928-4286-A974-B7695216488E}"/>
              </a:ext>
            </a:extLst>
          </p:cNvPr>
          <p:cNvSpPr txBox="1"/>
          <p:nvPr/>
        </p:nvSpPr>
        <p:spPr>
          <a:xfrm>
            <a:off x="1127448" y="620688"/>
            <a:ext cx="10225136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latin typeface="+mj-lt"/>
              </a:rPr>
              <a:t>Differentiating Vectors</a:t>
            </a:r>
            <a:endParaRPr lang="en-GB" sz="8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634B4A1-F18E-4E99-AB57-AD47439BDFF5}"/>
                  </a:ext>
                </a:extLst>
              </p:cNvPr>
              <p:cNvSpPr txBox="1"/>
              <p:nvPr/>
            </p:nvSpPr>
            <p:spPr>
              <a:xfrm>
                <a:off x="1631504" y="2276872"/>
                <a:ext cx="9037004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/>
                  <a:t>Differentiate the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8000" b="1" i="1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8000" dirty="0"/>
                  <a:t> and </a:t>
                </a:r>
                <a14:m>
                  <m:oMath xmlns:m="http://schemas.openxmlformats.org/officeDocument/2006/math">
                    <m:r>
                      <a:rPr lang="en-GB" sz="80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8000" dirty="0"/>
                  <a:t> components separately.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634B4A1-F18E-4E99-AB57-AD47439BD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2276872"/>
                <a:ext cx="9037004" cy="3785652"/>
              </a:xfrm>
              <a:prstGeom prst="rect">
                <a:avLst/>
              </a:prstGeom>
              <a:blipFill>
                <a:blip r:embed="rId2"/>
                <a:stretch>
                  <a:fillRect t="-6924" r="-4386" b="-140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9265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847528" y="2162205"/>
                <a:ext cx="7632539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3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88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2162205"/>
                <a:ext cx="7632539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77F373-D91D-7DE6-8757-0D851316FE3F}"/>
                  </a:ext>
                </a:extLst>
              </p:cNvPr>
              <p:cNvSpPr txBox="1"/>
              <p:nvPr/>
            </p:nvSpPr>
            <p:spPr>
              <a:xfrm>
                <a:off x="623392" y="507981"/>
                <a:ext cx="11161240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Find</a:t>
                </a:r>
                <a:r>
                  <a:rPr lang="en-GB" sz="7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7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7200" dirty="0"/>
                  <a:t> given </a:t>
                </a:r>
                <a14:m>
                  <m:oMath xmlns:m="http://schemas.openxmlformats.org/officeDocument/2006/math">
                    <m:r>
                      <a:rPr lang="en-GB" sz="7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7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3</m:t>
                    </m:r>
                    <m:r>
                      <a:rPr lang="en-GB" sz="7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72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7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+4</m:t>
                    </m:r>
                    <m:sSup>
                      <m:sSupPr>
                        <m:ctrlP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7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7200" dirty="0"/>
                  <a:t> 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77F373-D91D-7DE6-8757-0D851316FE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507981"/>
                <a:ext cx="11161240" cy="1200329"/>
              </a:xfrm>
              <a:prstGeom prst="rect">
                <a:avLst/>
              </a:prstGeom>
              <a:blipFill>
                <a:blip r:embed="rId3"/>
                <a:stretch>
                  <a:fillRect l="-582" t="-10762" b="-3094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BBB4202-AFE4-63E9-8710-DF1AA38E1881}"/>
                  </a:ext>
                </a:extLst>
              </p:cNvPr>
              <p:cNvSpPr/>
              <p:nvPr/>
            </p:nvSpPr>
            <p:spPr>
              <a:xfrm>
                <a:off x="1877275" y="4070682"/>
                <a:ext cx="7735451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3</m:t>
                      </m:r>
                      <m:r>
                        <a:rPr lang="en-GB" sz="8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88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8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BBB4202-AFE4-63E9-8710-DF1AA38E18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7275" y="4070682"/>
                <a:ext cx="7735451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892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1D96721-F5F3-BFAF-5717-B4BAB7C47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29" y="128332"/>
            <a:ext cx="11516342" cy="36213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0F1DA2-0C30-75AD-8635-ACD044B7EE55}"/>
                  </a:ext>
                </a:extLst>
              </p:cNvPr>
              <p:cNvSpPr txBox="1"/>
              <p:nvPr/>
            </p:nvSpPr>
            <p:spPr>
              <a:xfrm>
                <a:off x="5511019" y="5661248"/>
                <a:ext cx="6343152" cy="969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Speed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2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96</m:t>
                            </m:r>
                          </m:e>
                          <m:sup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GB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num>
                              <m:den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den>
                            </m:f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 smtClean="0">
                        <a:latin typeface="Cambria Math" panose="02040503050406030204" pitchFamily="18" charset="0"/>
                      </a:rPr>
                      <m:t>𝟗𝟔</m:t>
                    </m:r>
                    <m:r>
                      <a:rPr lang="en-GB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2800" b="1" dirty="0">
                    <a:solidFill>
                      <a:schemeClr val="tx1"/>
                    </a:solidFill>
                  </a:rPr>
                  <a:t>ms</a:t>
                </a:r>
                <a:r>
                  <a:rPr lang="en-GB" sz="2800" b="1" baseline="30000" dirty="0">
                    <a:solidFill>
                      <a:schemeClr val="tx1"/>
                    </a:solidFill>
                  </a:rPr>
                  <a:t>-1</a:t>
                </a:r>
                <a:endParaRPr lang="en-GB" sz="2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0F1DA2-0C30-75AD-8635-ACD044B7E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1019" y="5661248"/>
                <a:ext cx="6343152" cy="969176"/>
              </a:xfrm>
              <a:prstGeom prst="rect">
                <a:avLst/>
              </a:prstGeom>
              <a:blipFill>
                <a:blip r:embed="rId3"/>
                <a:stretch>
                  <a:fillRect l="-19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23D657-197F-D766-B8EA-6B4722D304AB}"/>
                  </a:ext>
                </a:extLst>
              </p:cNvPr>
              <p:cNvSpPr txBox="1"/>
              <p:nvPr/>
            </p:nvSpPr>
            <p:spPr>
              <a:xfrm>
                <a:off x="1231813" y="5009336"/>
                <a:ext cx="3399663" cy="8070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−25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kumimoji="0" lang="en-GB" sz="3200" b="1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23D657-197F-D766-B8EA-6B4722D30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1813" y="5009336"/>
                <a:ext cx="3399663" cy="8070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D005834-02A8-76D6-85F4-12C11EF1BBF0}"/>
                  </a:ext>
                </a:extLst>
              </p:cNvPr>
              <p:cNvSpPr txBox="1"/>
              <p:nvPr/>
            </p:nvSpPr>
            <p:spPr>
              <a:xfrm>
                <a:off x="5663952" y="3900682"/>
                <a:ext cx="194421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</m:oMath>
                  </m:oMathPara>
                </a14:m>
                <a:endParaRPr kumimoji="0" lang="en-GB" sz="32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D005834-02A8-76D6-85F4-12C11EF1BB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3900682"/>
                <a:ext cx="194421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9B20800F-3C1F-9969-14F0-DAA7E151F2AF}"/>
              </a:ext>
            </a:extLst>
          </p:cNvPr>
          <p:cNvSpPr txBox="1"/>
          <p:nvPr/>
        </p:nvSpPr>
        <p:spPr>
          <a:xfrm>
            <a:off x="469177" y="3977176"/>
            <a:ext cx="36004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6E8CA88-BF3C-3333-9F1B-0E8A36D56130}"/>
                  </a:ext>
                </a:extLst>
              </p:cNvPr>
              <p:cNvSpPr txBox="1"/>
              <p:nvPr/>
            </p:nvSpPr>
            <p:spPr>
              <a:xfrm>
                <a:off x="1204848" y="3969020"/>
                <a:ext cx="3667015" cy="8059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50</m:t>
                      </m:r>
                      <m:sSup>
                        <m:sSup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kumimoji="0" lang="en-GB" sz="3200" b="1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6E8CA88-BF3C-3333-9F1B-0E8A36D56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848" y="3969020"/>
                <a:ext cx="3667015" cy="8059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09F946A-FD97-AFC8-8FFC-3AEFAE2B113F}"/>
                  </a:ext>
                </a:extLst>
              </p:cNvPr>
              <p:cNvSpPr txBox="1"/>
              <p:nvPr/>
            </p:nvSpPr>
            <p:spPr>
              <a:xfrm>
                <a:off x="5643540" y="4462930"/>
                <a:ext cx="2880320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96</m:t>
                      </m:r>
                      <m:r>
                        <a:rPr lang="en-GB" sz="32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kumimoji="0" lang="en-GB" sz="3200" b="1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09F946A-FD97-AFC8-8FFC-3AEFAE2B1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3540" y="4462930"/>
                <a:ext cx="2880320" cy="10275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FB4AA60-9B1E-6245-36F4-AA45CD0F6A87}"/>
              </a:ext>
            </a:extLst>
          </p:cNvPr>
          <p:cNvCxnSpPr/>
          <p:nvPr/>
        </p:nvCxnSpPr>
        <p:spPr>
          <a:xfrm>
            <a:off x="5087888" y="4045589"/>
            <a:ext cx="0" cy="24123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900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1D96721-F5F3-BFAF-5717-B4BAB7C47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29" y="128332"/>
            <a:ext cx="11516342" cy="36213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5E881A-3CA0-7C0F-E710-0F1C60BD13B5}"/>
              </a:ext>
            </a:extLst>
          </p:cNvPr>
          <p:cNvSpPr txBox="1"/>
          <p:nvPr/>
        </p:nvSpPr>
        <p:spPr>
          <a:xfrm>
            <a:off x="751817" y="4229244"/>
            <a:ext cx="36004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615AF44-DD3F-BAB8-15B4-FA064CE25908}"/>
                  </a:ext>
                </a:extLst>
              </p:cNvPr>
              <p:cNvSpPr txBox="1"/>
              <p:nvPr/>
            </p:nvSpPr>
            <p:spPr>
              <a:xfrm>
                <a:off x="1703512" y="3933056"/>
                <a:ext cx="3667015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kumimoji="0" lang="en-GB" sz="3200" b="1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615AF44-DD3F-BAB8-15B4-FA064CE25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933056"/>
                <a:ext cx="3667015" cy="10275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732FE98-BFD2-BCC9-7E9C-CA7E43F1782D}"/>
                  </a:ext>
                </a:extLst>
              </p:cNvPr>
              <p:cNvSpPr txBox="1"/>
              <p:nvPr/>
            </p:nvSpPr>
            <p:spPr>
              <a:xfrm>
                <a:off x="1738345" y="5116440"/>
                <a:ext cx="126131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</m:oMath>
                  </m:oMathPara>
                </a14:m>
                <a:endParaRPr kumimoji="0" lang="en-GB" sz="32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732FE98-BFD2-BCC9-7E9C-CA7E43F178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345" y="5116440"/>
                <a:ext cx="1261311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9EBABCC-38E1-ACE2-1475-841DE52F8A3C}"/>
                  </a:ext>
                </a:extLst>
              </p:cNvPr>
              <p:cNvSpPr txBox="1"/>
              <p:nvPr/>
            </p:nvSpPr>
            <p:spPr>
              <a:xfrm>
                <a:off x="1695318" y="6000877"/>
                <a:ext cx="418465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GB" sz="32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𝟔𝟐𝟗𝟏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..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kumimoji="0" lang="en-GB" sz="3200" b="1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9EBABCC-38E1-ACE2-1475-841DE52F8A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318" y="6000877"/>
                <a:ext cx="418465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000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1D96721-F5F3-BFAF-5717-B4BAB7C47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29" y="128332"/>
            <a:ext cx="11516342" cy="36213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D4DF524-391A-1FDC-313D-DBA6F05BE0E3}"/>
                  </a:ext>
                </a:extLst>
              </p:cNvPr>
              <p:cNvSpPr txBox="1"/>
              <p:nvPr/>
            </p:nvSpPr>
            <p:spPr>
              <a:xfrm>
                <a:off x="1791111" y="3917409"/>
                <a:ext cx="20882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kumimoji="0" lang="en-GB" sz="4000" b="1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D4DF524-391A-1FDC-313D-DBA6F05BE0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111" y="3917409"/>
                <a:ext cx="208823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F3C486D-2C45-673B-3684-B17DC8444A2D}"/>
              </a:ext>
            </a:extLst>
          </p:cNvPr>
          <p:cNvSpPr txBox="1"/>
          <p:nvPr/>
        </p:nvSpPr>
        <p:spPr>
          <a:xfrm>
            <a:off x="911424" y="4077072"/>
            <a:ext cx="36004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c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489052-08AC-DF52-5BB3-1F8028279174}"/>
                  </a:ext>
                </a:extLst>
              </p:cNvPr>
              <p:cNvSpPr txBox="1"/>
              <p:nvPr/>
            </p:nvSpPr>
            <p:spPr>
              <a:xfrm>
                <a:off x="1719103" y="4800558"/>
                <a:ext cx="60486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=0.8(24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+6.6291..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489052-08AC-DF52-5BB3-1F80282791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9103" y="4800558"/>
                <a:ext cx="604867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E188CC-9F79-F193-C60C-485E8B1D7A1E}"/>
                  </a:ext>
                </a:extLst>
              </p:cNvPr>
              <p:cNvSpPr txBox="1"/>
              <p:nvPr/>
            </p:nvSpPr>
            <p:spPr>
              <a:xfrm>
                <a:off x="1647095" y="5725100"/>
                <a:ext cx="518457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𝟏𝟗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𝒊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𝟑𝟎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𝒋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𝑵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E188CC-9F79-F193-C60C-485E8B1D7A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7095" y="5725100"/>
                <a:ext cx="518457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057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26699</TotalTime>
  <Words>146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1007</cp:revision>
  <dcterms:created xsi:type="dcterms:W3CDTF">2013-02-28T07:36:55Z</dcterms:created>
  <dcterms:modified xsi:type="dcterms:W3CDTF">2025-03-19T06:18:11Z</dcterms:modified>
</cp:coreProperties>
</file>