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718030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058822c3-236f-4de2-a6f3-84ed661b69b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00" y="194847"/>
            <a:ext cx="5755256" cy="4316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29e8b3f7-933b-49df-8ade-4fc0a815718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387" y="194847"/>
            <a:ext cx="5563138" cy="417235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06096" y="5294832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058822c3-236f-4de2-a6f3-84ed661b69b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53" y="366393"/>
            <a:ext cx="5755256" cy="4316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29e8b3f7-933b-49df-8ade-4fc0a815718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140" y="366393"/>
            <a:ext cx="5563138" cy="417235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08411" y="366393"/>
            <a:ext cx="5818798" cy="423331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234049" y="3092068"/>
            <a:ext cx="423058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0" i="0" dirty="0" smtClean="0">
                <a:solidFill>
                  <a:srgbClr val="1C1C1C"/>
                </a:solidFill>
                <a:effectLst/>
              </a:rPr>
              <a:t>The found the bearing of </a:t>
            </a:r>
          </a:p>
          <a:p>
            <a:pPr algn="ctr"/>
            <a:r>
              <a:rPr lang="en-US" sz="4800" b="0" i="0" dirty="0" smtClean="0">
                <a:solidFill>
                  <a:srgbClr val="1C1C1C"/>
                </a:solidFill>
                <a:effectLst/>
              </a:rPr>
              <a:t>B from A.</a:t>
            </a:r>
            <a:endParaRPr lang="en-GB" sz="4800" dirty="0"/>
          </a:p>
        </p:txBody>
      </p:sp>
      <p:sp>
        <p:nvSpPr>
          <p:cNvPr id="2" name="Rectangle 1"/>
          <p:cNvSpPr/>
          <p:nvPr/>
        </p:nvSpPr>
        <p:spPr>
          <a:xfrm>
            <a:off x="8786980" y="1534682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 smtClean="0">
                <a:solidFill>
                  <a:srgbClr val="1C1C1C"/>
                </a:solidFill>
                <a:latin typeface="robotolight"/>
              </a:rPr>
              <a:t>A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058822c3-236f-4de2-a6f3-84ed661b69b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003" y="211222"/>
            <a:ext cx="6101138" cy="4575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630" t="48024" r="62422" b="36475"/>
          <a:stretch/>
        </p:blipFill>
        <p:spPr>
          <a:xfrm>
            <a:off x="1305470" y="4707227"/>
            <a:ext cx="4817660" cy="1995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553969" y="1478169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C</a:t>
            </a:r>
          </a:p>
        </p:txBody>
      </p:sp>
      <p:sp>
        <p:nvSpPr>
          <p:cNvPr id="2" name="Rectangle 1"/>
          <p:cNvSpPr/>
          <p:nvPr/>
        </p:nvSpPr>
        <p:spPr>
          <a:xfrm>
            <a:off x="7462171" y="3047829"/>
            <a:ext cx="429202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They found the bearing measuring </a:t>
            </a:r>
          </a:p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anti-clockwise.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29e8b3f7-933b-49df-8ade-4fc0a815718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82" y="309002"/>
            <a:ext cx="6349014" cy="476176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853" t="48252" r="34796" b="37373"/>
          <a:stretch/>
        </p:blipFill>
        <p:spPr>
          <a:xfrm>
            <a:off x="1329316" y="4831443"/>
            <a:ext cx="4938894" cy="1943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32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13</cp:revision>
  <dcterms:created xsi:type="dcterms:W3CDTF">2019-10-28T12:08:02Z</dcterms:created>
  <dcterms:modified xsi:type="dcterms:W3CDTF">2020-04-13T10:29:40Z</dcterms:modified>
</cp:coreProperties>
</file>