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59" r:id="rId6"/>
    <p:sldId id="2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249A6-25A2-4422-8D4F-1AF94FF6B723}" v="20" dt="2024-10-22T05:25:35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78249A6-25A2-4422-8D4F-1AF94FF6B723}"/>
    <pc:docChg chg="undo custSel addSld delSld modSld sldOrd">
      <pc:chgData name="Stewart Gale" userId="3647ddd2-6040-41ae-a96d-232c23482af8" providerId="ADAL" clId="{878249A6-25A2-4422-8D4F-1AF94FF6B723}" dt="2024-10-22T05:25:35.195" v="147" actId="20577"/>
      <pc:docMkLst>
        <pc:docMk/>
      </pc:docMkLst>
      <pc:sldChg chg="ord">
        <pc:chgData name="Stewart Gale" userId="3647ddd2-6040-41ae-a96d-232c23482af8" providerId="ADAL" clId="{878249A6-25A2-4422-8D4F-1AF94FF6B723}" dt="2024-10-22T05:13:45.321" v="141"/>
        <pc:sldMkLst>
          <pc:docMk/>
          <pc:sldMk cId="2678934927" sldId="256"/>
        </pc:sldMkLst>
      </pc:sldChg>
      <pc:sldChg chg="modSp mod">
        <pc:chgData name="Stewart Gale" userId="3647ddd2-6040-41ae-a96d-232c23482af8" providerId="ADAL" clId="{878249A6-25A2-4422-8D4F-1AF94FF6B723}" dt="2022-11-07T17:28:33.992" v="8" actId="1076"/>
        <pc:sldMkLst>
          <pc:docMk/>
          <pc:sldMk cId="431311388" sldId="258"/>
        </pc:sldMkLst>
        <pc:spChg chg="mod">
          <ac:chgData name="Stewart Gale" userId="3647ddd2-6040-41ae-a96d-232c23482af8" providerId="ADAL" clId="{878249A6-25A2-4422-8D4F-1AF94FF6B723}" dt="2022-11-07T17:28:33.992" v="8" actId="1076"/>
          <ac:spMkLst>
            <pc:docMk/>
            <pc:sldMk cId="431311388" sldId="258"/>
            <ac:spMk id="4" creationId="{00000000-0000-0000-0000-000000000000}"/>
          </ac:spMkLst>
        </pc:spChg>
      </pc:sldChg>
      <pc:sldChg chg="addSp delSp modSp add mod modAnim">
        <pc:chgData name="Stewart Gale" userId="3647ddd2-6040-41ae-a96d-232c23482af8" providerId="ADAL" clId="{878249A6-25A2-4422-8D4F-1AF94FF6B723}" dt="2022-11-07T17:37:28.946" v="139"/>
        <pc:sldMkLst>
          <pc:docMk/>
          <pc:sldMk cId="3425197189" sldId="259"/>
        </pc:sldMkLst>
        <pc:spChg chg="add mod">
          <ac:chgData name="Stewart Gale" userId="3647ddd2-6040-41ae-a96d-232c23482af8" providerId="ADAL" clId="{878249A6-25A2-4422-8D4F-1AF94FF6B723}" dt="2022-11-07T17:31:34.191" v="37" actId="1076"/>
          <ac:spMkLst>
            <pc:docMk/>
            <pc:sldMk cId="3425197189" sldId="259"/>
            <ac:spMk id="2" creationId="{8ED28A56-E4A4-643C-9C76-8589BB2C403E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2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3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4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5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6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8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19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50.688" v="28" actId="478"/>
          <ac:spMkLst>
            <pc:docMk/>
            <pc:sldMk cId="3425197189" sldId="259"/>
            <ac:spMk id="20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35.490" v="24" actId="21"/>
          <ac:spMkLst>
            <pc:docMk/>
            <pc:sldMk cId="3425197189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1:30.028" v="36" actId="1076"/>
          <ac:spMkLst>
            <pc:docMk/>
            <pc:sldMk cId="3425197189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0:58.552" v="29" actId="1076"/>
          <ac:spMkLst>
            <pc:docMk/>
            <pc:sldMk cId="3425197189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1:44.427" v="39" actId="1076"/>
          <ac:spMkLst>
            <pc:docMk/>
            <pc:sldMk cId="3425197189" sldId="259"/>
            <ac:spMk id="31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35.490" v="24" actId="21"/>
          <ac:spMkLst>
            <pc:docMk/>
            <pc:sldMk cId="3425197189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1:47.013" v="40" actId="1076"/>
          <ac:spMkLst>
            <pc:docMk/>
            <pc:sldMk cId="3425197189" sldId="259"/>
            <ac:spMk id="33" creationId="{00000000-0000-0000-0000-000000000000}"/>
          </ac:spMkLst>
        </pc:spChg>
        <pc:spChg chg="add mod">
          <ac:chgData name="Stewart Gale" userId="3647ddd2-6040-41ae-a96d-232c23482af8" providerId="ADAL" clId="{878249A6-25A2-4422-8D4F-1AF94FF6B723}" dt="2022-11-07T17:36:22.904" v="120" actId="14100"/>
          <ac:spMkLst>
            <pc:docMk/>
            <pc:sldMk cId="3425197189" sldId="259"/>
            <ac:spMk id="35" creationId="{D2096698-B653-EB69-F230-3365347BABF0}"/>
          </ac:spMkLst>
        </pc:spChg>
        <pc:spChg chg="add del">
          <ac:chgData name="Stewart Gale" userId="3647ddd2-6040-41ae-a96d-232c23482af8" providerId="ADAL" clId="{878249A6-25A2-4422-8D4F-1AF94FF6B723}" dt="2022-11-07T17:35:12.858" v="103" actId="22"/>
          <ac:spMkLst>
            <pc:docMk/>
            <pc:sldMk cId="3425197189" sldId="259"/>
            <ac:spMk id="38" creationId="{99187E3E-1777-EAA0-8FC7-7F2EC842E464}"/>
          </ac:spMkLst>
        </pc:spChg>
        <pc:spChg chg="add mod">
          <ac:chgData name="Stewart Gale" userId="3647ddd2-6040-41ae-a96d-232c23482af8" providerId="ADAL" clId="{878249A6-25A2-4422-8D4F-1AF94FF6B723}" dt="2022-11-07T17:36:22.904" v="120" actId="14100"/>
          <ac:spMkLst>
            <pc:docMk/>
            <pc:sldMk cId="3425197189" sldId="259"/>
            <ac:spMk id="40" creationId="{6AC61E49-7106-B2F1-A08D-91A2AB18DE0B}"/>
          </ac:spMkLst>
        </pc:spChg>
        <pc:spChg chg="add mod">
          <ac:chgData name="Stewart Gale" userId="3647ddd2-6040-41ae-a96d-232c23482af8" providerId="ADAL" clId="{878249A6-25A2-4422-8D4F-1AF94FF6B723}" dt="2022-11-07T17:36:22.904" v="120" actId="14100"/>
          <ac:spMkLst>
            <pc:docMk/>
            <pc:sldMk cId="3425197189" sldId="259"/>
            <ac:spMk id="42" creationId="{F3B837C1-7868-E1FD-441F-0FB6FA2716BA}"/>
          </ac:spMkLst>
        </pc:spChg>
        <pc:spChg chg="add mod">
          <ac:chgData name="Stewart Gale" userId="3647ddd2-6040-41ae-a96d-232c23482af8" providerId="ADAL" clId="{878249A6-25A2-4422-8D4F-1AF94FF6B723}" dt="2022-11-07T17:36:33.022" v="126" actId="113"/>
          <ac:spMkLst>
            <pc:docMk/>
            <pc:sldMk cId="3425197189" sldId="259"/>
            <ac:spMk id="44" creationId="{00EA825D-58F5-E477-E2AC-9FC744930C5E}"/>
          </ac:spMkLst>
        </pc:spChg>
        <pc:spChg chg="add mod">
          <ac:chgData name="Stewart Gale" userId="3647ddd2-6040-41ae-a96d-232c23482af8" providerId="ADAL" clId="{878249A6-25A2-4422-8D4F-1AF94FF6B723}" dt="2022-11-07T17:36:33.022" v="126" actId="113"/>
          <ac:spMkLst>
            <pc:docMk/>
            <pc:sldMk cId="3425197189" sldId="259"/>
            <ac:spMk id="46" creationId="{C8777F4F-D13A-5EA6-B9C5-9374F9714E99}"/>
          </ac:spMkLst>
        </pc:sp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5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6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7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8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9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10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21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50.688" v="28" actId="478"/>
          <ac:picMkLst>
            <pc:docMk/>
            <pc:sldMk cId="3425197189" sldId="259"/>
            <ac:picMk id="22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0:58.552" v="29" actId="1076"/>
          <ac:picMkLst>
            <pc:docMk/>
            <pc:sldMk cId="3425197189" sldId="259"/>
            <ac:picMk id="23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1:30.028" v="36" actId="1076"/>
          <ac:picMkLst>
            <pc:docMk/>
            <pc:sldMk cId="3425197189" sldId="259"/>
            <ac:picMk id="24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1:34.191" v="37" actId="1076"/>
          <ac:picMkLst>
            <pc:docMk/>
            <pc:sldMk cId="3425197189" sldId="259"/>
            <ac:picMk id="25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35.490" v="24" actId="21"/>
          <ac:picMkLst>
            <pc:docMk/>
            <pc:sldMk cId="3425197189" sldId="259"/>
            <ac:picMk id="26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1:47.013" v="40" actId="1076"/>
          <ac:picMkLst>
            <pc:docMk/>
            <pc:sldMk cId="3425197189" sldId="259"/>
            <ac:picMk id="27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1:44.427" v="39" actId="1076"/>
          <ac:picMkLst>
            <pc:docMk/>
            <pc:sldMk cId="3425197189" sldId="259"/>
            <ac:picMk id="34" creationId="{00000000-0000-0000-0000-000000000000}"/>
          </ac:picMkLst>
        </pc:picChg>
        <pc:cxnChg chg="del">
          <ac:chgData name="Stewart Gale" userId="3647ddd2-6040-41ae-a96d-232c23482af8" providerId="ADAL" clId="{878249A6-25A2-4422-8D4F-1AF94FF6B723}" dt="2022-11-07T17:30:50.688" v="28" actId="478"/>
          <ac:cxnSpMkLst>
            <pc:docMk/>
            <pc:sldMk cId="3425197189" sldId="259"/>
            <ac:cxnSpMk id="36" creationId="{00000000-0000-0000-0000-000000000000}"/>
          </ac:cxnSpMkLst>
        </pc:cxnChg>
      </pc:sldChg>
      <pc:sldChg chg="add del">
        <pc:chgData name="Stewart Gale" userId="3647ddd2-6040-41ae-a96d-232c23482af8" providerId="ADAL" clId="{878249A6-25A2-4422-8D4F-1AF94FF6B723}" dt="2022-11-07T17:31:49.386" v="41" actId="47"/>
        <pc:sldMkLst>
          <pc:docMk/>
          <pc:sldMk cId="3126330038" sldId="260"/>
        </pc:sldMkLst>
      </pc:sldChg>
      <pc:sldChg chg="addSp delSp modSp add mod ord modAnim">
        <pc:chgData name="Stewart Gale" userId="3647ddd2-6040-41ae-a96d-232c23482af8" providerId="ADAL" clId="{878249A6-25A2-4422-8D4F-1AF94FF6B723}" dt="2022-11-07T17:36:59.189" v="133"/>
        <pc:sldMkLst>
          <pc:docMk/>
          <pc:sldMk cId="382168698" sldId="261"/>
        </pc:sldMkLst>
        <pc:spChg chg="add mod">
          <ac:chgData name="Stewart Gale" userId="3647ddd2-6040-41ae-a96d-232c23482af8" providerId="ADAL" clId="{878249A6-25A2-4422-8D4F-1AF94FF6B723}" dt="2022-11-07T17:33:41.251" v="82" actId="14100"/>
          <ac:spMkLst>
            <pc:docMk/>
            <pc:sldMk cId="382168698" sldId="261"/>
            <ac:spMk id="3" creationId="{616237D8-B4F0-6B34-10CF-C67BA0D4147D}"/>
          </ac:spMkLst>
        </pc:spChg>
        <pc:spChg chg="del">
          <ac:chgData name="Stewart Gale" userId="3647ddd2-6040-41ae-a96d-232c23482af8" providerId="ADAL" clId="{878249A6-25A2-4422-8D4F-1AF94FF6B723}" dt="2022-11-07T17:29:16.740" v="15" actId="478"/>
          <ac:spMkLst>
            <pc:docMk/>
            <pc:sldMk cId="382168698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1.719" v="20" actId="478"/>
          <ac:spMkLst>
            <pc:docMk/>
            <pc:sldMk cId="382168698" sldId="261"/>
            <ac:spMk id="12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1.719" v="20" actId="478"/>
          <ac:spMkLst>
            <pc:docMk/>
            <pc:sldMk cId="382168698" sldId="261"/>
            <ac:spMk id="13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1.719" v="20" actId="478"/>
          <ac:spMkLst>
            <pc:docMk/>
            <pc:sldMk cId="382168698" sldId="261"/>
            <ac:spMk id="14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29:50.405" v="18" actId="1076"/>
          <ac:spMkLst>
            <pc:docMk/>
            <pc:sldMk cId="382168698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29:50.405" v="18" actId="1076"/>
          <ac:spMkLst>
            <pc:docMk/>
            <pc:sldMk cId="382168698" sldId="261"/>
            <ac:spMk id="16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29:50.405" v="18" actId="1076"/>
          <ac:spMkLst>
            <pc:docMk/>
            <pc:sldMk cId="382168698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29:50.405" v="18" actId="1076"/>
          <ac:spMkLst>
            <pc:docMk/>
            <pc:sldMk cId="382168698" sldId="261"/>
            <ac:spMk id="18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29:50.405" v="18" actId="1076"/>
          <ac:spMkLst>
            <pc:docMk/>
            <pc:sldMk cId="382168698" sldId="261"/>
            <ac:spMk id="19" creationId="{00000000-0000-0000-0000-000000000000}"/>
          </ac:spMkLst>
        </pc:spChg>
        <pc:spChg chg="del mod">
          <ac:chgData name="Stewart Gale" userId="3647ddd2-6040-41ae-a96d-232c23482af8" providerId="ADAL" clId="{878249A6-25A2-4422-8D4F-1AF94FF6B723}" dt="2022-11-07T17:30:11.719" v="20" actId="478"/>
          <ac:spMkLst>
            <pc:docMk/>
            <pc:sldMk cId="382168698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28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29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30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31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32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29:02.620" v="12" actId="478"/>
          <ac:spMkLst>
            <pc:docMk/>
            <pc:sldMk cId="382168698" sldId="261"/>
            <ac:spMk id="33" creationId="{00000000-0000-0000-0000-000000000000}"/>
          </ac:spMkLst>
        </pc:spChg>
        <pc:spChg chg="add mod">
          <ac:chgData name="Stewart Gale" userId="3647ddd2-6040-41ae-a96d-232c23482af8" providerId="ADAL" clId="{878249A6-25A2-4422-8D4F-1AF94FF6B723}" dt="2022-11-07T17:33:41.251" v="82" actId="14100"/>
          <ac:spMkLst>
            <pc:docMk/>
            <pc:sldMk cId="382168698" sldId="261"/>
            <ac:spMk id="37" creationId="{2D4952AE-A105-1DFF-557D-2EB6CB9BA622}"/>
          </ac:spMkLst>
        </pc:spChg>
        <pc:spChg chg="add mod">
          <ac:chgData name="Stewart Gale" userId="3647ddd2-6040-41ae-a96d-232c23482af8" providerId="ADAL" clId="{878249A6-25A2-4422-8D4F-1AF94FF6B723}" dt="2022-11-07T17:33:41.251" v="82" actId="14100"/>
          <ac:spMkLst>
            <pc:docMk/>
            <pc:sldMk cId="382168698" sldId="261"/>
            <ac:spMk id="39" creationId="{A0B33880-AF32-43AC-E44D-9048FCE64697}"/>
          </ac:spMkLst>
        </pc:spChg>
        <pc:spChg chg="add mod">
          <ac:chgData name="Stewart Gale" userId="3647ddd2-6040-41ae-a96d-232c23482af8" providerId="ADAL" clId="{878249A6-25A2-4422-8D4F-1AF94FF6B723}" dt="2022-11-07T17:33:41.251" v="82" actId="14100"/>
          <ac:spMkLst>
            <pc:docMk/>
            <pc:sldMk cId="382168698" sldId="261"/>
            <ac:spMk id="41" creationId="{98B9E28C-AB11-504E-0E34-2FB088296B98}"/>
          </ac:spMkLst>
        </pc:spChg>
        <pc:spChg chg="add mod">
          <ac:chgData name="Stewart Gale" userId="3647ddd2-6040-41ae-a96d-232c23482af8" providerId="ADAL" clId="{878249A6-25A2-4422-8D4F-1AF94FF6B723}" dt="2022-11-07T17:33:41.251" v="82" actId="14100"/>
          <ac:spMkLst>
            <pc:docMk/>
            <pc:sldMk cId="382168698" sldId="261"/>
            <ac:spMk id="43" creationId="{A74C11AC-A02B-BB55-7D4E-773125065613}"/>
          </ac:spMkLst>
        </pc:spChg>
        <pc:picChg chg="del">
          <ac:chgData name="Stewart Gale" userId="3647ddd2-6040-41ae-a96d-232c23482af8" providerId="ADAL" clId="{878249A6-25A2-4422-8D4F-1AF94FF6B723}" dt="2022-11-07T17:30:11.719" v="20" actId="478"/>
          <ac:picMkLst>
            <pc:docMk/>
            <pc:sldMk cId="382168698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1.719" v="20" actId="478"/>
          <ac:picMkLst>
            <pc:docMk/>
            <pc:sldMk cId="382168698" sldId="261"/>
            <ac:picMk id="5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1.719" v="20" actId="478"/>
          <ac:picMkLst>
            <pc:docMk/>
            <pc:sldMk cId="382168698" sldId="261"/>
            <ac:picMk id="6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29:50.405" v="18" actId="1076"/>
          <ac:picMkLst>
            <pc:docMk/>
            <pc:sldMk cId="382168698" sldId="261"/>
            <ac:picMk id="7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1.719" v="20" actId="478"/>
          <ac:picMkLst>
            <pc:docMk/>
            <pc:sldMk cId="382168698" sldId="261"/>
            <ac:picMk id="8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29:50.405" v="18" actId="1076"/>
          <ac:picMkLst>
            <pc:docMk/>
            <pc:sldMk cId="382168698" sldId="261"/>
            <ac:picMk id="9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29:50.405" v="18" actId="1076"/>
          <ac:picMkLst>
            <pc:docMk/>
            <pc:sldMk cId="382168698" sldId="261"/>
            <ac:picMk id="10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29:50.405" v="18" actId="1076"/>
          <ac:picMkLst>
            <pc:docMk/>
            <pc:sldMk cId="382168698" sldId="261"/>
            <ac:picMk id="21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29:50.405" v="18" actId="1076"/>
          <ac:picMkLst>
            <pc:docMk/>
            <pc:sldMk cId="382168698" sldId="261"/>
            <ac:picMk id="22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23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24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25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26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27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29:02.620" v="12" actId="478"/>
          <ac:picMkLst>
            <pc:docMk/>
            <pc:sldMk cId="382168698" sldId="261"/>
            <ac:picMk id="34" creationId="{00000000-0000-0000-0000-000000000000}"/>
          </ac:picMkLst>
        </pc:picChg>
        <pc:cxnChg chg="del">
          <ac:chgData name="Stewart Gale" userId="3647ddd2-6040-41ae-a96d-232c23482af8" providerId="ADAL" clId="{878249A6-25A2-4422-8D4F-1AF94FF6B723}" dt="2022-11-07T17:29:02.620" v="12" actId="478"/>
          <ac:cxnSpMkLst>
            <pc:docMk/>
            <pc:sldMk cId="382168698" sldId="261"/>
            <ac:cxnSpMk id="36" creationId="{00000000-0000-0000-0000-000000000000}"/>
          </ac:cxnSpMkLst>
        </pc:cxnChg>
      </pc:sldChg>
      <pc:sldChg chg="addSp delSp modSp add mod modAnim">
        <pc:chgData name="Stewart Gale" userId="3647ddd2-6040-41ae-a96d-232c23482af8" providerId="ADAL" clId="{878249A6-25A2-4422-8D4F-1AF94FF6B723}" dt="2024-10-22T05:25:35.195" v="147" actId="20577"/>
        <pc:sldMkLst>
          <pc:docMk/>
          <pc:sldMk cId="890652928" sldId="262"/>
        </pc:sldMkLst>
        <pc:spChg chg="add mod">
          <ac:chgData name="Stewart Gale" userId="3647ddd2-6040-41ae-a96d-232c23482af8" providerId="ADAL" clId="{878249A6-25A2-4422-8D4F-1AF94FF6B723}" dt="2022-11-07T17:30:41.181" v="26" actId="1076"/>
          <ac:spMkLst>
            <pc:docMk/>
            <pc:sldMk cId="890652928" sldId="262"/>
            <ac:spMk id="3" creationId="{49EA3743-826C-199B-405C-066C06C47C09}"/>
          </ac:spMkLst>
        </pc:spChg>
        <pc:spChg chg="add del mod">
          <ac:chgData name="Stewart Gale" userId="3647ddd2-6040-41ae-a96d-232c23482af8" providerId="ADAL" clId="{878249A6-25A2-4422-8D4F-1AF94FF6B723}" dt="2022-11-07T17:30:43.537" v="27" actId="478"/>
          <ac:spMkLst>
            <pc:docMk/>
            <pc:sldMk cId="890652928" sldId="262"/>
            <ac:spMk id="11" creationId="{F17F3A2C-43E6-77A4-85A3-1B592162A73C}"/>
          </ac:spMkLst>
        </pc:spChg>
        <pc:spChg chg="mod">
          <ac:chgData name="Stewart Gale" userId="3647ddd2-6040-41ae-a96d-232c23482af8" providerId="ADAL" clId="{878249A6-25A2-4422-8D4F-1AF94FF6B723}" dt="2022-11-07T17:30:26.090" v="23" actId="1076"/>
          <ac:spMkLst>
            <pc:docMk/>
            <pc:sldMk cId="890652928" sldId="262"/>
            <ac:spMk id="12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0:26.090" v="23" actId="1076"/>
          <ac:spMkLst>
            <pc:docMk/>
            <pc:sldMk cId="890652928" sldId="262"/>
            <ac:spMk id="13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0:26.090" v="23" actId="1076"/>
          <ac:spMkLst>
            <pc:docMk/>
            <pc:sldMk cId="890652928" sldId="262"/>
            <ac:spMk id="14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6.524" v="21" actId="478"/>
          <ac:spMkLst>
            <pc:docMk/>
            <pc:sldMk cId="890652928" sldId="262"/>
            <ac:spMk id="15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6.524" v="21" actId="478"/>
          <ac:spMkLst>
            <pc:docMk/>
            <pc:sldMk cId="890652928" sldId="262"/>
            <ac:spMk id="16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6.524" v="21" actId="478"/>
          <ac:spMkLst>
            <pc:docMk/>
            <pc:sldMk cId="890652928" sldId="262"/>
            <ac:spMk id="17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6.524" v="21" actId="478"/>
          <ac:spMkLst>
            <pc:docMk/>
            <pc:sldMk cId="890652928" sldId="262"/>
            <ac:spMk id="18" creationId="{00000000-0000-0000-0000-000000000000}"/>
          </ac:spMkLst>
        </pc:spChg>
        <pc:spChg chg="del">
          <ac:chgData name="Stewart Gale" userId="3647ddd2-6040-41ae-a96d-232c23482af8" providerId="ADAL" clId="{878249A6-25A2-4422-8D4F-1AF94FF6B723}" dt="2022-11-07T17:30:16.524" v="21" actId="478"/>
          <ac:spMkLst>
            <pc:docMk/>
            <pc:sldMk cId="890652928" sldId="262"/>
            <ac:spMk id="19" creationId="{00000000-0000-0000-0000-000000000000}"/>
          </ac:spMkLst>
        </pc:spChg>
        <pc:spChg chg="mod">
          <ac:chgData name="Stewart Gale" userId="3647ddd2-6040-41ae-a96d-232c23482af8" providerId="ADAL" clId="{878249A6-25A2-4422-8D4F-1AF94FF6B723}" dt="2022-11-07T17:30:21.315" v="22" actId="1076"/>
          <ac:spMkLst>
            <pc:docMk/>
            <pc:sldMk cId="890652928" sldId="262"/>
            <ac:spMk id="20" creationId="{00000000-0000-0000-0000-000000000000}"/>
          </ac:spMkLst>
        </pc:spChg>
        <pc:spChg chg="add mod">
          <ac:chgData name="Stewart Gale" userId="3647ddd2-6040-41ae-a96d-232c23482af8" providerId="ADAL" clId="{878249A6-25A2-4422-8D4F-1AF94FF6B723}" dt="2024-10-22T05:25:35.195" v="147" actId="20577"/>
          <ac:spMkLst>
            <pc:docMk/>
            <pc:sldMk cId="890652928" sldId="262"/>
            <ac:spMk id="24" creationId="{E26A41AB-A80F-F03E-C47F-47BC6A459291}"/>
          </ac:spMkLst>
        </pc:spChg>
        <pc:spChg chg="add mod">
          <ac:chgData name="Stewart Gale" userId="3647ddd2-6040-41ae-a96d-232c23482af8" providerId="ADAL" clId="{878249A6-25A2-4422-8D4F-1AF94FF6B723}" dt="2022-11-07T17:36:46.091" v="131" actId="207"/>
          <ac:spMkLst>
            <pc:docMk/>
            <pc:sldMk cId="890652928" sldId="262"/>
            <ac:spMk id="26" creationId="{9EB74C12-DA56-574B-17EB-302FCBBCE73D}"/>
          </ac:spMkLst>
        </pc:spChg>
        <pc:spChg chg="add mod">
          <ac:chgData name="Stewart Gale" userId="3647ddd2-6040-41ae-a96d-232c23482af8" providerId="ADAL" clId="{878249A6-25A2-4422-8D4F-1AF94FF6B723}" dt="2022-11-07T17:36:46.091" v="131" actId="207"/>
          <ac:spMkLst>
            <pc:docMk/>
            <pc:sldMk cId="890652928" sldId="262"/>
            <ac:spMk id="28" creationId="{9D2CEF42-AFE7-FE75-D951-3FECFFEACA5E}"/>
          </ac:spMkLst>
        </pc:spChg>
        <pc:spChg chg="add mod">
          <ac:chgData name="Stewart Gale" userId="3647ddd2-6040-41ae-a96d-232c23482af8" providerId="ADAL" clId="{878249A6-25A2-4422-8D4F-1AF94FF6B723}" dt="2022-11-07T17:36:46.091" v="131" actId="207"/>
          <ac:spMkLst>
            <pc:docMk/>
            <pc:sldMk cId="890652928" sldId="262"/>
            <ac:spMk id="30" creationId="{32C5CEFE-FA17-15EB-D4D4-F8551EA55E68}"/>
          </ac:spMkLst>
        </pc:spChg>
        <pc:spChg chg="add mod">
          <ac:chgData name="Stewart Gale" userId="3647ddd2-6040-41ae-a96d-232c23482af8" providerId="ADAL" clId="{878249A6-25A2-4422-8D4F-1AF94FF6B723}" dt="2022-11-07T17:36:46.091" v="131" actId="207"/>
          <ac:spMkLst>
            <pc:docMk/>
            <pc:sldMk cId="890652928" sldId="262"/>
            <ac:spMk id="32" creationId="{5E58DF88-6C27-71E0-338A-6C87ADE59F67}"/>
          </ac:spMkLst>
        </pc:spChg>
        <pc:picChg chg="add mod">
          <ac:chgData name="Stewart Gale" userId="3647ddd2-6040-41ae-a96d-232c23482af8" providerId="ADAL" clId="{878249A6-25A2-4422-8D4F-1AF94FF6B723}" dt="2022-11-07T17:30:41.181" v="26" actId="1076"/>
          <ac:picMkLst>
            <pc:docMk/>
            <pc:sldMk cId="890652928" sldId="262"/>
            <ac:picMk id="2" creationId="{F41A3989-33A4-9B67-3610-110342D1A76A}"/>
          </ac:picMkLst>
        </pc:picChg>
        <pc:picChg chg="mod">
          <ac:chgData name="Stewart Gale" userId="3647ddd2-6040-41ae-a96d-232c23482af8" providerId="ADAL" clId="{878249A6-25A2-4422-8D4F-1AF94FF6B723}" dt="2022-11-07T17:30:26.090" v="23" actId="1076"/>
          <ac:picMkLst>
            <pc:docMk/>
            <pc:sldMk cId="890652928" sldId="262"/>
            <ac:picMk id="4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0:26.090" v="23" actId="1076"/>
          <ac:picMkLst>
            <pc:docMk/>
            <pc:sldMk cId="890652928" sldId="262"/>
            <ac:picMk id="5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0:26.090" v="23" actId="1076"/>
          <ac:picMkLst>
            <pc:docMk/>
            <pc:sldMk cId="890652928" sldId="262"/>
            <ac:picMk id="6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6.524" v="21" actId="478"/>
          <ac:picMkLst>
            <pc:docMk/>
            <pc:sldMk cId="890652928" sldId="262"/>
            <ac:picMk id="7" creationId="{00000000-0000-0000-0000-000000000000}"/>
          </ac:picMkLst>
        </pc:picChg>
        <pc:picChg chg="mod">
          <ac:chgData name="Stewart Gale" userId="3647ddd2-6040-41ae-a96d-232c23482af8" providerId="ADAL" clId="{878249A6-25A2-4422-8D4F-1AF94FF6B723}" dt="2022-11-07T17:30:21.315" v="22" actId="1076"/>
          <ac:picMkLst>
            <pc:docMk/>
            <pc:sldMk cId="890652928" sldId="262"/>
            <ac:picMk id="8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6.524" v="21" actId="478"/>
          <ac:picMkLst>
            <pc:docMk/>
            <pc:sldMk cId="890652928" sldId="262"/>
            <ac:picMk id="9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6.524" v="21" actId="478"/>
          <ac:picMkLst>
            <pc:docMk/>
            <pc:sldMk cId="890652928" sldId="262"/>
            <ac:picMk id="10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6.524" v="21" actId="478"/>
          <ac:picMkLst>
            <pc:docMk/>
            <pc:sldMk cId="890652928" sldId="262"/>
            <ac:picMk id="21" creationId="{00000000-0000-0000-0000-000000000000}"/>
          </ac:picMkLst>
        </pc:picChg>
        <pc:picChg chg="del">
          <ac:chgData name="Stewart Gale" userId="3647ddd2-6040-41ae-a96d-232c23482af8" providerId="ADAL" clId="{878249A6-25A2-4422-8D4F-1AF94FF6B723}" dt="2022-11-07T17:30:16.524" v="21" actId="478"/>
          <ac:picMkLst>
            <pc:docMk/>
            <pc:sldMk cId="890652928" sldId="262"/>
            <ac:picMk id="2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88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72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93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82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5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68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0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7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69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68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9B90F-0361-4199-B780-CC7FEF2D20CB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7573C-8147-419A-9F83-61EEB1003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11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445" y="4826177"/>
            <a:ext cx="1597110" cy="1597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67" y="4838485"/>
            <a:ext cx="1639251" cy="1532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4332" b="1"/>
          <a:stretch/>
        </p:blipFill>
        <p:spPr>
          <a:xfrm>
            <a:off x="2740095" y="4832426"/>
            <a:ext cx="1509556" cy="1585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463" y="1091616"/>
            <a:ext cx="2333811" cy="12960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421" y="2939591"/>
            <a:ext cx="2168346" cy="1440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5189" y="2740381"/>
            <a:ext cx="1676400" cy="17049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981" y="1009756"/>
            <a:ext cx="1735656" cy="1392682"/>
          </a:xfrm>
          <a:prstGeom prst="rect">
            <a:avLst/>
          </a:prstGeom>
        </p:spPr>
      </p:pic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330718" y="256960"/>
            <a:ext cx="6264696" cy="426725"/>
          </a:xfrm>
          <a:prstGeom prst="rect">
            <a:avLst/>
          </a:prstGeom>
          <a:solidFill>
            <a:srgbClr val="FFFF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u="sng" dirty="0">
                <a:solidFill>
                  <a:prstClr val="black"/>
                </a:solidFill>
                <a:cs typeface="Arial" pitchFamily="34" charset="0"/>
              </a:rPr>
              <a:t>Lesson Objective:</a:t>
            </a:r>
            <a:r>
              <a:rPr lang="en-GB" sz="1200" b="1" dirty="0">
                <a:solidFill>
                  <a:prstClr val="black"/>
                </a:solidFill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prstClr val="black"/>
                </a:solidFill>
                <a:cs typeface="Arial" pitchFamily="34" charset="0"/>
              </a:rPr>
              <a:t>To be able to calculate the compound areas or problems involving circles</a:t>
            </a:r>
            <a:endParaRPr lang="en-GB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Text Box 76"/>
          <p:cNvSpPr txBox="1">
            <a:spLocks noChangeArrowheads="1"/>
          </p:cNvSpPr>
          <p:nvPr/>
        </p:nvSpPr>
        <p:spPr bwMode="auto">
          <a:xfrm>
            <a:off x="408890" y="4802423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</a:t>
            </a: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2450817" y="4802423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8</a:t>
            </a:r>
          </a:p>
        </p:txBody>
      </p:sp>
      <p:sp>
        <p:nvSpPr>
          <p:cNvPr id="14" name="Text Box 76"/>
          <p:cNvSpPr txBox="1">
            <a:spLocks noChangeArrowheads="1"/>
          </p:cNvSpPr>
          <p:nvPr/>
        </p:nvSpPr>
        <p:spPr bwMode="auto">
          <a:xfrm>
            <a:off x="4503333" y="4802423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9</a:t>
            </a:r>
          </a:p>
        </p:txBody>
      </p:sp>
      <p:sp>
        <p:nvSpPr>
          <p:cNvPr id="15" name="Text Box 76"/>
          <p:cNvSpPr txBox="1">
            <a:spLocks noChangeArrowheads="1"/>
          </p:cNvSpPr>
          <p:nvPr/>
        </p:nvSpPr>
        <p:spPr bwMode="auto">
          <a:xfrm>
            <a:off x="258710" y="1146702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16" name="Text Box 76"/>
          <p:cNvSpPr txBox="1">
            <a:spLocks noChangeArrowheads="1"/>
          </p:cNvSpPr>
          <p:nvPr/>
        </p:nvSpPr>
        <p:spPr bwMode="auto">
          <a:xfrm>
            <a:off x="287546" y="2901157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17" name="Text Box 76"/>
          <p:cNvSpPr txBox="1">
            <a:spLocks noChangeArrowheads="1"/>
          </p:cNvSpPr>
          <p:nvPr/>
        </p:nvSpPr>
        <p:spPr bwMode="auto">
          <a:xfrm>
            <a:off x="2300637" y="1146702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18" name="Text Box 76"/>
          <p:cNvSpPr txBox="1">
            <a:spLocks noChangeArrowheads="1"/>
          </p:cNvSpPr>
          <p:nvPr/>
        </p:nvSpPr>
        <p:spPr bwMode="auto">
          <a:xfrm>
            <a:off x="2329473" y="2901157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19" name="Text Box 76"/>
          <p:cNvSpPr txBox="1">
            <a:spLocks noChangeArrowheads="1"/>
          </p:cNvSpPr>
          <p:nvPr/>
        </p:nvSpPr>
        <p:spPr bwMode="auto">
          <a:xfrm>
            <a:off x="4353153" y="1146702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</a:t>
            </a:r>
          </a:p>
        </p:txBody>
      </p:sp>
      <p:sp>
        <p:nvSpPr>
          <p:cNvPr id="20" name="Text Box 76"/>
          <p:cNvSpPr txBox="1">
            <a:spLocks noChangeArrowheads="1"/>
          </p:cNvSpPr>
          <p:nvPr/>
        </p:nvSpPr>
        <p:spPr bwMode="auto">
          <a:xfrm>
            <a:off x="4381989" y="2901157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8401" y="976913"/>
            <a:ext cx="1273774" cy="16366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/>
          <a:srcRect t="3715" b="3715"/>
          <a:stretch/>
        </p:blipFill>
        <p:spPr>
          <a:xfrm>
            <a:off x="530866" y="2820416"/>
            <a:ext cx="1450627" cy="15421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83689" y="656589"/>
            <a:ext cx="1366931" cy="14684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8722" y="2748595"/>
            <a:ext cx="2206120" cy="157114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58054" y="2676976"/>
            <a:ext cx="2428747" cy="138430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67507" y="605583"/>
            <a:ext cx="1531001" cy="150576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46157" y="4724905"/>
            <a:ext cx="2175109" cy="1765855"/>
          </a:xfrm>
          <a:prstGeom prst="rect">
            <a:avLst/>
          </a:prstGeom>
        </p:spPr>
      </p:pic>
      <p:sp>
        <p:nvSpPr>
          <p:cNvPr id="28" name="Text Box 76"/>
          <p:cNvSpPr txBox="1">
            <a:spLocks noChangeArrowheads="1"/>
          </p:cNvSpPr>
          <p:nvPr/>
        </p:nvSpPr>
        <p:spPr bwMode="auto">
          <a:xfrm>
            <a:off x="7341548" y="439799"/>
            <a:ext cx="3969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10</a:t>
            </a:r>
          </a:p>
        </p:txBody>
      </p:sp>
      <p:sp>
        <p:nvSpPr>
          <p:cNvPr id="29" name="Text Box 76"/>
          <p:cNvSpPr txBox="1">
            <a:spLocks noChangeArrowheads="1"/>
          </p:cNvSpPr>
          <p:nvPr/>
        </p:nvSpPr>
        <p:spPr bwMode="auto">
          <a:xfrm>
            <a:off x="9797302" y="2484341"/>
            <a:ext cx="38638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13</a:t>
            </a:r>
          </a:p>
        </p:txBody>
      </p:sp>
      <p:sp>
        <p:nvSpPr>
          <p:cNvPr id="30" name="Text Box 76"/>
          <p:cNvSpPr txBox="1">
            <a:spLocks noChangeArrowheads="1"/>
          </p:cNvSpPr>
          <p:nvPr/>
        </p:nvSpPr>
        <p:spPr bwMode="auto">
          <a:xfrm>
            <a:off x="9786712" y="436998"/>
            <a:ext cx="3969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11</a:t>
            </a:r>
          </a:p>
        </p:txBody>
      </p:sp>
      <p:sp>
        <p:nvSpPr>
          <p:cNvPr id="31" name="Text Box 76"/>
          <p:cNvSpPr txBox="1">
            <a:spLocks noChangeArrowheads="1"/>
          </p:cNvSpPr>
          <p:nvPr/>
        </p:nvSpPr>
        <p:spPr bwMode="auto">
          <a:xfrm>
            <a:off x="7276879" y="4665793"/>
            <a:ext cx="38638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14</a:t>
            </a:r>
          </a:p>
        </p:txBody>
      </p:sp>
      <p:sp>
        <p:nvSpPr>
          <p:cNvPr id="32" name="Text Box 76"/>
          <p:cNvSpPr txBox="1">
            <a:spLocks noChangeArrowheads="1"/>
          </p:cNvSpPr>
          <p:nvPr/>
        </p:nvSpPr>
        <p:spPr bwMode="auto">
          <a:xfrm>
            <a:off x="7283120" y="2462135"/>
            <a:ext cx="38869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12</a:t>
            </a:r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>
            <a:off x="9492077" y="4655358"/>
            <a:ext cx="37810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15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73006" y="4841749"/>
            <a:ext cx="1285875" cy="169545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6954241" y="174171"/>
            <a:ext cx="0" cy="63630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02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6385" y="2090057"/>
            <a:ext cx="81098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3131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094" y="576819"/>
            <a:ext cx="2333811" cy="1296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591" y="387783"/>
            <a:ext cx="1676400" cy="17049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612" y="494959"/>
            <a:ext cx="1735656" cy="1392682"/>
          </a:xfrm>
          <a:prstGeom prst="rect">
            <a:avLst/>
          </a:prstGeom>
        </p:spPr>
      </p:pic>
      <p:sp>
        <p:nvSpPr>
          <p:cNvPr id="15" name="Text Box 76"/>
          <p:cNvSpPr txBox="1">
            <a:spLocks noChangeArrowheads="1"/>
          </p:cNvSpPr>
          <p:nvPr/>
        </p:nvSpPr>
        <p:spPr bwMode="auto">
          <a:xfrm>
            <a:off x="852341" y="631905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</a:t>
            </a:r>
          </a:p>
        </p:txBody>
      </p:sp>
      <p:sp>
        <p:nvSpPr>
          <p:cNvPr id="16" name="Text Box 76"/>
          <p:cNvSpPr txBox="1">
            <a:spLocks noChangeArrowheads="1"/>
          </p:cNvSpPr>
          <p:nvPr/>
        </p:nvSpPr>
        <p:spPr bwMode="auto">
          <a:xfrm>
            <a:off x="7760948" y="548559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</a:t>
            </a:r>
          </a:p>
        </p:txBody>
      </p:sp>
      <p:sp>
        <p:nvSpPr>
          <p:cNvPr id="17" name="Text Box 76"/>
          <p:cNvSpPr txBox="1">
            <a:spLocks noChangeArrowheads="1"/>
          </p:cNvSpPr>
          <p:nvPr/>
        </p:nvSpPr>
        <p:spPr bwMode="auto">
          <a:xfrm>
            <a:off x="2894268" y="631905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</a:t>
            </a:r>
          </a:p>
        </p:txBody>
      </p:sp>
      <p:sp>
        <p:nvSpPr>
          <p:cNvPr id="18" name="Text Box 76"/>
          <p:cNvSpPr txBox="1">
            <a:spLocks noChangeArrowheads="1"/>
          </p:cNvSpPr>
          <p:nvPr/>
        </p:nvSpPr>
        <p:spPr bwMode="auto">
          <a:xfrm>
            <a:off x="9802875" y="548559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</a:t>
            </a:r>
          </a:p>
        </p:txBody>
      </p:sp>
      <p:sp>
        <p:nvSpPr>
          <p:cNvPr id="19" name="Text Box 76"/>
          <p:cNvSpPr txBox="1">
            <a:spLocks noChangeArrowheads="1"/>
          </p:cNvSpPr>
          <p:nvPr/>
        </p:nvSpPr>
        <p:spPr bwMode="auto">
          <a:xfrm>
            <a:off x="4946784" y="631905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032" y="462116"/>
            <a:ext cx="1273774" cy="16366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t="3715" b="3715"/>
          <a:stretch/>
        </p:blipFill>
        <p:spPr>
          <a:xfrm>
            <a:off x="8004268" y="467818"/>
            <a:ext cx="1450627" cy="15421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6237D8-B4F0-6B34-10CF-C67BA0D4147D}"/>
              </a:ext>
            </a:extLst>
          </p:cNvPr>
          <p:cNvSpPr txBox="1"/>
          <p:nvPr/>
        </p:nvSpPr>
        <p:spPr>
          <a:xfrm>
            <a:off x="919843" y="2452103"/>
            <a:ext cx="1504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</a:pPr>
            <a:r>
              <a:rPr lang="en-GB" altLang="en-US" sz="2800" b="1" dirty="0">
                <a:solidFill>
                  <a:srgbClr val="FF0000"/>
                </a:solidFill>
              </a:rPr>
              <a:t>50.3 cm²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4952AE-A105-1DFF-557D-2EB6CB9BA622}"/>
              </a:ext>
            </a:extLst>
          </p:cNvPr>
          <p:cNvSpPr txBox="1"/>
          <p:nvPr/>
        </p:nvSpPr>
        <p:spPr>
          <a:xfrm>
            <a:off x="2975111" y="2452104"/>
            <a:ext cx="1504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89.1 m²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0B33880-AF32-43AC-E44D-9048FCE64697}"/>
              </a:ext>
            </a:extLst>
          </p:cNvPr>
          <p:cNvSpPr txBox="1"/>
          <p:nvPr/>
        </p:nvSpPr>
        <p:spPr>
          <a:xfrm>
            <a:off x="5342752" y="2424302"/>
            <a:ext cx="1504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88.3 m²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B9E28C-AB11-504E-0E34-2FB088296B98}"/>
              </a:ext>
            </a:extLst>
          </p:cNvPr>
          <p:cNvSpPr txBox="1"/>
          <p:nvPr/>
        </p:nvSpPr>
        <p:spPr>
          <a:xfrm>
            <a:off x="7904535" y="2424301"/>
            <a:ext cx="1664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201.1 m²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4C11AC-A02B-BB55-7D4E-773125065613}"/>
              </a:ext>
            </a:extLst>
          </p:cNvPr>
          <p:cNvSpPr txBox="1"/>
          <p:nvPr/>
        </p:nvSpPr>
        <p:spPr>
          <a:xfrm>
            <a:off x="10098777" y="2478731"/>
            <a:ext cx="1609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92.6 cm²</a:t>
            </a:r>
          </a:p>
        </p:txBody>
      </p:sp>
    </p:spTree>
    <p:extLst>
      <p:ext uri="{BB962C8B-B14F-4D97-AF65-F5344CB8AC3E}">
        <p14:creationId xmlns:p14="http://schemas.microsoft.com/office/powerpoint/2010/main" val="3821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/>
      <p:bldP spid="39" grpId="0"/>
      <p:bldP spid="41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531" y="335820"/>
            <a:ext cx="1597110" cy="1597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53" y="348128"/>
            <a:ext cx="1639251" cy="1532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4332" b="1"/>
          <a:stretch/>
        </p:blipFill>
        <p:spPr>
          <a:xfrm>
            <a:off x="5875181" y="342069"/>
            <a:ext cx="1509556" cy="15859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99" y="625094"/>
            <a:ext cx="2168346" cy="1440402"/>
          </a:xfrm>
          <a:prstGeom prst="rect">
            <a:avLst/>
          </a:prstGeom>
        </p:spPr>
      </p:pic>
      <p:sp>
        <p:nvSpPr>
          <p:cNvPr id="12" name="Text Box 76"/>
          <p:cNvSpPr txBox="1">
            <a:spLocks noChangeArrowheads="1"/>
          </p:cNvSpPr>
          <p:nvPr/>
        </p:nvSpPr>
        <p:spPr bwMode="auto">
          <a:xfrm>
            <a:off x="3543976" y="312066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</a:t>
            </a: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5585903" y="312066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8</a:t>
            </a:r>
          </a:p>
        </p:txBody>
      </p:sp>
      <p:sp>
        <p:nvSpPr>
          <p:cNvPr id="14" name="Text Box 76"/>
          <p:cNvSpPr txBox="1">
            <a:spLocks noChangeArrowheads="1"/>
          </p:cNvSpPr>
          <p:nvPr/>
        </p:nvSpPr>
        <p:spPr bwMode="auto">
          <a:xfrm>
            <a:off x="7638419" y="312066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9</a:t>
            </a:r>
          </a:p>
        </p:txBody>
      </p:sp>
      <p:sp>
        <p:nvSpPr>
          <p:cNvPr id="20" name="Text Box 76"/>
          <p:cNvSpPr txBox="1">
            <a:spLocks noChangeArrowheads="1"/>
          </p:cNvSpPr>
          <p:nvPr/>
        </p:nvSpPr>
        <p:spPr bwMode="auto">
          <a:xfrm>
            <a:off x="696167" y="486594"/>
            <a:ext cx="161290" cy="27699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1A3989-33A4-9B67-3610-110342D1A7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0973" y="422218"/>
            <a:ext cx="1531001" cy="1505765"/>
          </a:xfrm>
          <a:prstGeom prst="rect">
            <a:avLst/>
          </a:prstGeom>
        </p:spPr>
      </p:pic>
      <p:sp>
        <p:nvSpPr>
          <p:cNvPr id="3" name="Text Box 76">
            <a:extLst>
              <a:ext uri="{FF2B5EF4-FFF2-40B4-BE49-F238E27FC236}">
                <a16:creationId xmlns:a16="http://schemas.microsoft.com/office/drawing/2014/main" id="{49EA3743-826C-199B-405C-066C06C47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5014" y="256434"/>
            <a:ext cx="3969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6A41AB-A80F-F03E-C47F-47BC6A459291}"/>
              </a:ext>
            </a:extLst>
          </p:cNvPr>
          <p:cNvSpPr txBox="1"/>
          <p:nvPr/>
        </p:nvSpPr>
        <p:spPr>
          <a:xfrm>
            <a:off x="919844" y="2476891"/>
            <a:ext cx="1257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20.4 </a:t>
            </a:r>
            <a:r>
              <a:rPr lang="en-GB" sz="2400" b="1" dirty="0">
                <a:solidFill>
                  <a:srgbClr val="FF0000"/>
                </a:solidFill>
              </a:rPr>
              <a:t>m²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B74C12-DA56-574B-17EB-302FCBBCE73D}"/>
              </a:ext>
            </a:extLst>
          </p:cNvPr>
          <p:cNvSpPr txBox="1"/>
          <p:nvPr/>
        </p:nvSpPr>
        <p:spPr>
          <a:xfrm>
            <a:off x="3668638" y="2481943"/>
            <a:ext cx="1453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30.7 cm²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2CEF42-AFE7-FE75-D951-3FECFFEACA5E}"/>
              </a:ext>
            </a:extLst>
          </p:cNvPr>
          <p:cNvSpPr txBox="1"/>
          <p:nvPr/>
        </p:nvSpPr>
        <p:spPr>
          <a:xfrm>
            <a:off x="5600412" y="2492828"/>
            <a:ext cx="1415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160.2 m²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C5CEFE-FA17-15EB-D4D4-F8551EA55E68}"/>
              </a:ext>
            </a:extLst>
          </p:cNvPr>
          <p:cNvSpPr txBox="1"/>
          <p:nvPr/>
        </p:nvSpPr>
        <p:spPr>
          <a:xfrm>
            <a:off x="7698127" y="2476500"/>
            <a:ext cx="1603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150.8 cm²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58DF88-6C27-71E0-338A-6C87ADE59F67}"/>
              </a:ext>
            </a:extLst>
          </p:cNvPr>
          <p:cNvSpPr txBox="1"/>
          <p:nvPr/>
        </p:nvSpPr>
        <p:spPr>
          <a:xfrm>
            <a:off x="9983286" y="2454337"/>
            <a:ext cx="1633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257.1 cm²</a:t>
            </a:r>
          </a:p>
        </p:txBody>
      </p:sp>
    </p:spTree>
    <p:extLst>
      <p:ext uri="{BB962C8B-B14F-4D97-AF65-F5344CB8AC3E}">
        <p14:creationId xmlns:p14="http://schemas.microsoft.com/office/powerpoint/2010/main" val="89065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18" y="558618"/>
            <a:ext cx="1366931" cy="14684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5322" y="586038"/>
            <a:ext cx="2206120" cy="157114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682" y="616026"/>
            <a:ext cx="2428747" cy="138430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642" y="3663043"/>
            <a:ext cx="2175109" cy="1765855"/>
          </a:xfrm>
          <a:prstGeom prst="rect">
            <a:avLst/>
          </a:prstGeom>
        </p:spPr>
      </p:pic>
      <p:sp>
        <p:nvSpPr>
          <p:cNvPr id="29" name="Text Box 76"/>
          <p:cNvSpPr txBox="1">
            <a:spLocks noChangeArrowheads="1"/>
          </p:cNvSpPr>
          <p:nvPr/>
        </p:nvSpPr>
        <p:spPr bwMode="auto">
          <a:xfrm>
            <a:off x="9263902" y="321784"/>
            <a:ext cx="38638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13</a:t>
            </a:r>
          </a:p>
        </p:txBody>
      </p:sp>
      <p:sp>
        <p:nvSpPr>
          <p:cNvPr id="30" name="Text Box 76"/>
          <p:cNvSpPr txBox="1">
            <a:spLocks noChangeArrowheads="1"/>
          </p:cNvSpPr>
          <p:nvPr/>
        </p:nvSpPr>
        <p:spPr bwMode="auto">
          <a:xfrm>
            <a:off x="582841" y="339027"/>
            <a:ext cx="3969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11</a:t>
            </a:r>
          </a:p>
        </p:txBody>
      </p:sp>
      <p:sp>
        <p:nvSpPr>
          <p:cNvPr id="31" name="Text Box 76"/>
          <p:cNvSpPr txBox="1">
            <a:spLocks noChangeArrowheads="1"/>
          </p:cNvSpPr>
          <p:nvPr/>
        </p:nvSpPr>
        <p:spPr bwMode="auto">
          <a:xfrm>
            <a:off x="582841" y="3720142"/>
            <a:ext cx="38638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14</a:t>
            </a:r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>
            <a:off x="4397562" y="3593496"/>
            <a:ext cx="37810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15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68" y="3896098"/>
            <a:ext cx="1285875" cy="1695450"/>
          </a:xfrm>
          <a:prstGeom prst="rect">
            <a:avLst/>
          </a:prstGeom>
        </p:spPr>
      </p:pic>
      <p:sp>
        <p:nvSpPr>
          <p:cNvPr id="2" name="Text Box 76">
            <a:extLst>
              <a:ext uri="{FF2B5EF4-FFF2-40B4-BE49-F238E27FC236}">
                <a16:creationId xmlns:a16="http://schemas.microsoft.com/office/drawing/2014/main" id="{8ED28A56-E4A4-643C-9C76-8589BB2C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704" y="367775"/>
            <a:ext cx="3969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>
                <a:solidFill>
                  <a:schemeClr val="tx1"/>
                </a:solidFill>
                <a:cs typeface="Arial" pitchFamily="34" charset="0"/>
              </a:rPr>
              <a:t>12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2096698-B653-EB69-F230-3365347BABF0}"/>
              </a:ext>
            </a:extLst>
          </p:cNvPr>
          <p:cNvSpPr txBox="1"/>
          <p:nvPr/>
        </p:nvSpPr>
        <p:spPr>
          <a:xfrm>
            <a:off x="1078968" y="2419693"/>
            <a:ext cx="1375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44.0 cm²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C61E49-7106-B2F1-A08D-91A2AB18DE0B}"/>
              </a:ext>
            </a:extLst>
          </p:cNvPr>
          <p:cNvSpPr txBox="1"/>
          <p:nvPr/>
        </p:nvSpPr>
        <p:spPr>
          <a:xfrm>
            <a:off x="5247703" y="2427580"/>
            <a:ext cx="14796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4455.8 m²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B837C1-7868-E1FD-441F-0FB6FA2716BA}"/>
              </a:ext>
            </a:extLst>
          </p:cNvPr>
          <p:cNvSpPr txBox="1"/>
          <p:nvPr/>
        </p:nvSpPr>
        <p:spPr>
          <a:xfrm>
            <a:off x="9650289" y="2504106"/>
            <a:ext cx="14796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47.4 cm²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EA825D-58F5-E477-E2AC-9FC744930C5E}"/>
              </a:ext>
            </a:extLst>
          </p:cNvPr>
          <p:cNvSpPr txBox="1"/>
          <p:nvPr/>
        </p:nvSpPr>
        <p:spPr>
          <a:xfrm>
            <a:off x="4823725" y="5899693"/>
            <a:ext cx="1578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257.1 m²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777F4F-D13A-5EA6-B9C5-9374F9714E99}"/>
              </a:ext>
            </a:extLst>
          </p:cNvPr>
          <p:cNvSpPr txBox="1"/>
          <p:nvPr/>
        </p:nvSpPr>
        <p:spPr>
          <a:xfrm>
            <a:off x="971061" y="5908279"/>
            <a:ext cx="1375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99.3 cm²</a:t>
            </a:r>
          </a:p>
        </p:txBody>
      </p:sp>
    </p:spTree>
    <p:extLst>
      <p:ext uri="{BB962C8B-B14F-4D97-AF65-F5344CB8AC3E}">
        <p14:creationId xmlns:p14="http://schemas.microsoft.com/office/powerpoint/2010/main" val="342519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2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1464237" y="626908"/>
            <a:ext cx="3412564" cy="550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50.3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89.1 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88.3 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201.1 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92.6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25.7 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30.7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Calibri Light" panose="020F0302020204030204" pitchFamily="34" charset="0"/>
              <a:buAutoNum type="arabicPeriod"/>
            </a:pPr>
            <a:r>
              <a:rPr lang="en-GB" altLang="en-US" sz="4400" dirty="0"/>
              <a:t>160.2 m²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912294" y="626908"/>
            <a:ext cx="3420000" cy="4832092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150.8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257.1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44.0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4455.8 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47.4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99.3 cm²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Font typeface="+mj-lt"/>
              <a:buAutoNum type="arabicPeriod" startAt="9"/>
            </a:pPr>
            <a:r>
              <a:rPr lang="en-GB" altLang="en-US" sz="4400" dirty="0"/>
              <a:t> 257.1 m²</a:t>
            </a:r>
          </a:p>
        </p:txBody>
      </p:sp>
    </p:spTree>
    <p:extLst>
      <p:ext uri="{BB962C8B-B14F-4D97-AF65-F5344CB8AC3E}">
        <p14:creationId xmlns:p14="http://schemas.microsoft.com/office/powerpoint/2010/main" val="2678934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113</Words>
  <Application>Microsoft Office PowerPoint</Application>
  <PresentationFormat>Widescreen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abc290</dc:creator>
  <cp:lastModifiedBy>Stewart Gale</cp:lastModifiedBy>
  <cp:revision>2</cp:revision>
  <dcterms:created xsi:type="dcterms:W3CDTF">2017-11-12T18:07:53Z</dcterms:created>
  <dcterms:modified xsi:type="dcterms:W3CDTF">2024-10-22T05:25:42Z</dcterms:modified>
</cp:coreProperties>
</file>