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60" r:id="rId3"/>
    <p:sldId id="261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4930D9-3BFD-4C75-B7DA-9AA50A688128}" v="1" dt="2022-01-14T10:33:44.7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24930D9-3BFD-4C75-B7DA-9AA50A688128}"/>
    <pc:docChg chg="custSel addSld modSld sldOrd">
      <pc:chgData name="Stewart Gale" userId="3647ddd2-6040-41ae-a96d-232c23482af8" providerId="ADAL" clId="{824930D9-3BFD-4C75-B7DA-9AA50A688128}" dt="2023-01-19T04:18:26.539" v="7"/>
      <pc:docMkLst>
        <pc:docMk/>
      </pc:docMkLst>
      <pc:sldChg chg="delSp mod delAnim">
        <pc:chgData name="Stewart Gale" userId="3647ddd2-6040-41ae-a96d-232c23482af8" providerId="ADAL" clId="{824930D9-3BFD-4C75-B7DA-9AA50A688128}" dt="2022-01-14T10:33:38.772" v="1" actId="478"/>
        <pc:sldMkLst>
          <pc:docMk/>
          <pc:sldMk cId="87208692" sldId="257"/>
        </pc:sldMkLst>
        <pc:grpChg chg="del">
          <ac:chgData name="Stewart Gale" userId="3647ddd2-6040-41ae-a96d-232c23482af8" providerId="ADAL" clId="{824930D9-3BFD-4C75-B7DA-9AA50A688128}" dt="2022-01-14T10:33:36.027" v="0" actId="478"/>
          <ac:grpSpMkLst>
            <pc:docMk/>
            <pc:sldMk cId="87208692" sldId="257"/>
            <ac:grpSpMk id="2" creationId="{CCBDFB1D-6522-8645-8F20-AA5124F523C3}"/>
          </ac:grpSpMkLst>
        </pc:grpChg>
        <pc:grpChg chg="del">
          <ac:chgData name="Stewart Gale" userId="3647ddd2-6040-41ae-a96d-232c23482af8" providerId="ADAL" clId="{824930D9-3BFD-4C75-B7DA-9AA50A688128}" dt="2022-01-14T10:33:36.027" v="0" actId="478"/>
          <ac:grpSpMkLst>
            <pc:docMk/>
            <pc:sldMk cId="87208692" sldId="257"/>
            <ac:grpSpMk id="114" creationId="{EC6AEBEC-7DB2-8443-A3FD-64B3B311322E}"/>
          </ac:grpSpMkLst>
        </pc:grpChg>
        <pc:grpChg chg="del">
          <ac:chgData name="Stewart Gale" userId="3647ddd2-6040-41ae-a96d-232c23482af8" providerId="ADAL" clId="{824930D9-3BFD-4C75-B7DA-9AA50A688128}" dt="2022-01-14T10:33:38.772" v="1" actId="478"/>
          <ac:grpSpMkLst>
            <pc:docMk/>
            <pc:sldMk cId="87208692" sldId="257"/>
            <ac:grpSpMk id="133" creationId="{CCBDFB1D-6522-8645-8F20-AA5124F523C3}"/>
          </ac:grpSpMkLst>
        </pc:grpChg>
        <pc:grpChg chg="del">
          <ac:chgData name="Stewart Gale" userId="3647ddd2-6040-41ae-a96d-232c23482af8" providerId="ADAL" clId="{824930D9-3BFD-4C75-B7DA-9AA50A688128}" dt="2022-01-14T10:33:38.772" v="1" actId="478"/>
          <ac:grpSpMkLst>
            <pc:docMk/>
            <pc:sldMk cId="87208692" sldId="257"/>
            <ac:grpSpMk id="136" creationId="{2B3AD3C3-F247-0840-B320-AEB127B92540}"/>
          </ac:grpSpMkLst>
        </pc:grpChg>
        <pc:grpChg chg="del">
          <ac:chgData name="Stewart Gale" userId="3647ddd2-6040-41ae-a96d-232c23482af8" providerId="ADAL" clId="{824930D9-3BFD-4C75-B7DA-9AA50A688128}" dt="2022-01-14T10:33:38.772" v="1" actId="478"/>
          <ac:grpSpMkLst>
            <pc:docMk/>
            <pc:sldMk cId="87208692" sldId="257"/>
            <ac:grpSpMk id="139" creationId="{F98A173D-1420-8947-9244-88FA830AAC26}"/>
          </ac:grpSpMkLst>
        </pc:grpChg>
        <pc:grpChg chg="del">
          <ac:chgData name="Stewart Gale" userId="3647ddd2-6040-41ae-a96d-232c23482af8" providerId="ADAL" clId="{824930D9-3BFD-4C75-B7DA-9AA50A688128}" dt="2022-01-14T10:33:38.772" v="1" actId="478"/>
          <ac:grpSpMkLst>
            <pc:docMk/>
            <pc:sldMk cId="87208692" sldId="257"/>
            <ac:grpSpMk id="142" creationId="{EC6AEBEC-7DB2-8443-A3FD-64B3B311322E}"/>
          </ac:grpSpMkLst>
        </pc:grpChg>
        <pc:grpChg chg="del">
          <ac:chgData name="Stewart Gale" userId="3647ddd2-6040-41ae-a96d-232c23482af8" providerId="ADAL" clId="{824930D9-3BFD-4C75-B7DA-9AA50A688128}" dt="2022-01-14T10:33:36.027" v="0" actId="478"/>
          <ac:grpSpMkLst>
            <pc:docMk/>
            <pc:sldMk cId="87208692" sldId="257"/>
            <ac:grpSpMk id="177" creationId="{2B3AD3C3-F247-0840-B320-AEB127B92540}"/>
          </ac:grpSpMkLst>
        </pc:grpChg>
        <pc:grpChg chg="del">
          <ac:chgData name="Stewart Gale" userId="3647ddd2-6040-41ae-a96d-232c23482af8" providerId="ADAL" clId="{824930D9-3BFD-4C75-B7DA-9AA50A688128}" dt="2022-01-14T10:33:36.027" v="0" actId="478"/>
          <ac:grpSpMkLst>
            <pc:docMk/>
            <pc:sldMk cId="87208692" sldId="257"/>
            <ac:grpSpMk id="277" creationId="{8D811F3E-CE85-8A48-90DC-BB8C39201C89}"/>
          </ac:grpSpMkLst>
        </pc:grpChg>
      </pc:sldChg>
      <pc:sldChg chg="delSp modSp mod delAnim">
        <pc:chgData name="Stewart Gale" userId="3647ddd2-6040-41ae-a96d-232c23482af8" providerId="ADAL" clId="{824930D9-3BFD-4C75-B7DA-9AA50A688128}" dt="2022-01-14T10:34:03.042" v="5" actId="1076"/>
        <pc:sldMkLst>
          <pc:docMk/>
          <pc:sldMk cId="2213754107" sldId="259"/>
        </pc:sldMkLst>
        <pc:grpChg chg="del">
          <ac:chgData name="Stewart Gale" userId="3647ddd2-6040-41ae-a96d-232c23482af8" providerId="ADAL" clId="{824930D9-3BFD-4C75-B7DA-9AA50A688128}" dt="2022-01-14T10:33:54.556" v="4" actId="478"/>
          <ac:grpSpMkLst>
            <pc:docMk/>
            <pc:sldMk cId="2213754107" sldId="259"/>
            <ac:grpSpMk id="2" creationId="{CCBDFB1D-6522-8645-8F20-AA5124F523C3}"/>
          </ac:grpSpMkLst>
        </pc:grpChg>
        <pc:grpChg chg="del">
          <ac:chgData name="Stewart Gale" userId="3647ddd2-6040-41ae-a96d-232c23482af8" providerId="ADAL" clId="{824930D9-3BFD-4C75-B7DA-9AA50A688128}" dt="2022-01-14T10:33:54.556" v="4" actId="478"/>
          <ac:grpSpMkLst>
            <pc:docMk/>
            <pc:sldMk cId="2213754107" sldId="259"/>
            <ac:grpSpMk id="4" creationId="{F6A5F78C-5E55-1244-B219-005F1FC25869}"/>
          </ac:grpSpMkLst>
        </pc:grpChg>
        <pc:grpChg chg="del">
          <ac:chgData name="Stewart Gale" userId="3647ddd2-6040-41ae-a96d-232c23482af8" providerId="ADAL" clId="{824930D9-3BFD-4C75-B7DA-9AA50A688128}" dt="2022-01-14T10:33:54.556" v="4" actId="478"/>
          <ac:grpSpMkLst>
            <pc:docMk/>
            <pc:sldMk cId="2213754107" sldId="259"/>
            <ac:grpSpMk id="114" creationId="{EC6AEBEC-7DB2-8443-A3FD-64B3B311322E}"/>
          </ac:grpSpMkLst>
        </pc:grpChg>
        <pc:grpChg chg="mod">
          <ac:chgData name="Stewart Gale" userId="3647ddd2-6040-41ae-a96d-232c23482af8" providerId="ADAL" clId="{824930D9-3BFD-4C75-B7DA-9AA50A688128}" dt="2022-01-14T10:34:03.042" v="5" actId="1076"/>
          <ac:grpSpMkLst>
            <pc:docMk/>
            <pc:sldMk cId="2213754107" sldId="259"/>
            <ac:grpSpMk id="133" creationId="{CCBDFB1D-6522-8645-8F20-AA5124F523C3}"/>
          </ac:grpSpMkLst>
        </pc:grpChg>
        <pc:grpChg chg="mod">
          <ac:chgData name="Stewart Gale" userId="3647ddd2-6040-41ae-a96d-232c23482af8" providerId="ADAL" clId="{824930D9-3BFD-4C75-B7DA-9AA50A688128}" dt="2022-01-14T10:34:03.042" v="5" actId="1076"/>
          <ac:grpSpMkLst>
            <pc:docMk/>
            <pc:sldMk cId="2213754107" sldId="259"/>
            <ac:grpSpMk id="136" creationId="{2B3AD3C3-F247-0840-B320-AEB127B92540}"/>
          </ac:grpSpMkLst>
        </pc:grpChg>
        <pc:grpChg chg="mod">
          <ac:chgData name="Stewart Gale" userId="3647ddd2-6040-41ae-a96d-232c23482af8" providerId="ADAL" clId="{824930D9-3BFD-4C75-B7DA-9AA50A688128}" dt="2022-01-14T10:34:03.042" v="5" actId="1076"/>
          <ac:grpSpMkLst>
            <pc:docMk/>
            <pc:sldMk cId="2213754107" sldId="259"/>
            <ac:grpSpMk id="139" creationId="{F98A173D-1420-8947-9244-88FA830AAC26}"/>
          </ac:grpSpMkLst>
        </pc:grpChg>
        <pc:grpChg chg="mod">
          <ac:chgData name="Stewart Gale" userId="3647ddd2-6040-41ae-a96d-232c23482af8" providerId="ADAL" clId="{824930D9-3BFD-4C75-B7DA-9AA50A688128}" dt="2022-01-14T10:34:03.042" v="5" actId="1076"/>
          <ac:grpSpMkLst>
            <pc:docMk/>
            <pc:sldMk cId="2213754107" sldId="259"/>
            <ac:grpSpMk id="142" creationId="{EC6AEBEC-7DB2-8443-A3FD-64B3B311322E}"/>
          </ac:grpSpMkLst>
        </pc:grpChg>
        <pc:grpChg chg="mod">
          <ac:chgData name="Stewart Gale" userId="3647ddd2-6040-41ae-a96d-232c23482af8" providerId="ADAL" clId="{824930D9-3BFD-4C75-B7DA-9AA50A688128}" dt="2022-01-14T10:34:03.042" v="5" actId="1076"/>
          <ac:grpSpMkLst>
            <pc:docMk/>
            <pc:sldMk cId="2213754107" sldId="259"/>
            <ac:grpSpMk id="145" creationId="{A3008381-1D67-7D4F-BA29-A076B92784A8}"/>
          </ac:grpSpMkLst>
        </pc:grpChg>
        <pc:grpChg chg="mod">
          <ac:chgData name="Stewart Gale" userId="3647ddd2-6040-41ae-a96d-232c23482af8" providerId="ADAL" clId="{824930D9-3BFD-4C75-B7DA-9AA50A688128}" dt="2022-01-14T10:34:03.042" v="5" actId="1076"/>
          <ac:grpSpMkLst>
            <pc:docMk/>
            <pc:sldMk cId="2213754107" sldId="259"/>
            <ac:grpSpMk id="158" creationId="{553611EA-6D32-CD4D-A067-7232B3CA4890}"/>
          </ac:grpSpMkLst>
        </pc:grpChg>
        <pc:grpChg chg="del">
          <ac:chgData name="Stewart Gale" userId="3647ddd2-6040-41ae-a96d-232c23482af8" providerId="ADAL" clId="{824930D9-3BFD-4C75-B7DA-9AA50A688128}" dt="2022-01-14T10:33:54.556" v="4" actId="478"/>
          <ac:grpSpMkLst>
            <pc:docMk/>
            <pc:sldMk cId="2213754107" sldId="259"/>
            <ac:grpSpMk id="164" creationId="{F8C1FE4B-3238-0748-830A-208BD15455C9}"/>
          </ac:grpSpMkLst>
        </pc:grpChg>
        <pc:grpChg chg="del">
          <ac:chgData name="Stewart Gale" userId="3647ddd2-6040-41ae-a96d-232c23482af8" providerId="ADAL" clId="{824930D9-3BFD-4C75-B7DA-9AA50A688128}" dt="2022-01-14T10:33:54.556" v="4" actId="478"/>
          <ac:grpSpMkLst>
            <pc:docMk/>
            <pc:sldMk cId="2213754107" sldId="259"/>
            <ac:grpSpMk id="177" creationId="{2B3AD3C3-F247-0840-B320-AEB127B92540}"/>
          </ac:grpSpMkLst>
        </pc:grpChg>
        <pc:grpChg chg="del">
          <ac:chgData name="Stewart Gale" userId="3647ddd2-6040-41ae-a96d-232c23482af8" providerId="ADAL" clId="{824930D9-3BFD-4C75-B7DA-9AA50A688128}" dt="2022-01-14T10:33:54.556" v="4" actId="478"/>
          <ac:grpSpMkLst>
            <pc:docMk/>
            <pc:sldMk cId="2213754107" sldId="259"/>
            <ac:grpSpMk id="221" creationId="{B3FA1893-260C-8247-8A48-AC2EC02B5B6C}"/>
          </ac:grpSpMkLst>
        </pc:grpChg>
        <pc:grpChg chg="mod">
          <ac:chgData name="Stewart Gale" userId="3647ddd2-6040-41ae-a96d-232c23482af8" providerId="ADAL" clId="{824930D9-3BFD-4C75-B7DA-9AA50A688128}" dt="2022-01-14T10:34:03.042" v="5" actId="1076"/>
          <ac:grpSpMkLst>
            <pc:docMk/>
            <pc:sldMk cId="2213754107" sldId="259"/>
            <ac:grpSpMk id="259" creationId="{239455B4-DA1D-3441-AEBA-6DED6F7DFFF2}"/>
          </ac:grpSpMkLst>
        </pc:grpChg>
        <pc:grpChg chg="del">
          <ac:chgData name="Stewart Gale" userId="3647ddd2-6040-41ae-a96d-232c23482af8" providerId="ADAL" clId="{824930D9-3BFD-4C75-B7DA-9AA50A688128}" dt="2022-01-14T10:33:54.556" v="4" actId="478"/>
          <ac:grpSpMkLst>
            <pc:docMk/>
            <pc:sldMk cId="2213754107" sldId="259"/>
            <ac:grpSpMk id="264" creationId="{774A87C5-EAF7-574E-851E-43AE92E69A28}"/>
          </ac:grpSpMkLst>
        </pc:grpChg>
        <pc:grpChg chg="del">
          <ac:chgData name="Stewart Gale" userId="3647ddd2-6040-41ae-a96d-232c23482af8" providerId="ADAL" clId="{824930D9-3BFD-4C75-B7DA-9AA50A688128}" dt="2022-01-14T10:33:54.556" v="4" actId="478"/>
          <ac:grpSpMkLst>
            <pc:docMk/>
            <pc:sldMk cId="2213754107" sldId="259"/>
            <ac:grpSpMk id="277" creationId="{8D811F3E-CE85-8A48-90DC-BB8C39201C89}"/>
          </ac:grpSpMkLst>
        </pc:grpChg>
        <pc:grpChg chg="mod">
          <ac:chgData name="Stewart Gale" userId="3647ddd2-6040-41ae-a96d-232c23482af8" providerId="ADAL" clId="{824930D9-3BFD-4C75-B7DA-9AA50A688128}" dt="2022-01-14T10:34:03.042" v="5" actId="1076"/>
          <ac:grpSpMkLst>
            <pc:docMk/>
            <pc:sldMk cId="2213754107" sldId="259"/>
            <ac:grpSpMk id="288" creationId="{A8868D74-AF70-2B41-A209-25AB6E9C6BA8}"/>
          </ac:grpSpMkLst>
        </pc:grpChg>
      </pc:sldChg>
      <pc:sldChg chg="delSp add mod ord delAnim">
        <pc:chgData name="Stewart Gale" userId="3647ddd2-6040-41ae-a96d-232c23482af8" providerId="ADAL" clId="{824930D9-3BFD-4C75-B7DA-9AA50A688128}" dt="2023-01-19T04:18:26.539" v="7"/>
        <pc:sldMkLst>
          <pc:docMk/>
          <pc:sldMk cId="2816644558" sldId="261"/>
        </pc:sldMkLst>
        <pc:grpChg chg="del">
          <ac:chgData name="Stewart Gale" userId="3647ddd2-6040-41ae-a96d-232c23482af8" providerId="ADAL" clId="{824930D9-3BFD-4C75-B7DA-9AA50A688128}" dt="2022-01-14T10:33:50.484" v="3" actId="478"/>
          <ac:grpSpMkLst>
            <pc:docMk/>
            <pc:sldMk cId="2816644558" sldId="261"/>
            <ac:grpSpMk id="133" creationId="{CCBDFB1D-6522-8645-8F20-AA5124F523C3}"/>
          </ac:grpSpMkLst>
        </pc:grpChg>
        <pc:grpChg chg="del">
          <ac:chgData name="Stewart Gale" userId="3647ddd2-6040-41ae-a96d-232c23482af8" providerId="ADAL" clId="{824930D9-3BFD-4C75-B7DA-9AA50A688128}" dt="2022-01-14T10:33:50.484" v="3" actId="478"/>
          <ac:grpSpMkLst>
            <pc:docMk/>
            <pc:sldMk cId="2816644558" sldId="261"/>
            <ac:grpSpMk id="136" creationId="{2B3AD3C3-F247-0840-B320-AEB127B92540}"/>
          </ac:grpSpMkLst>
        </pc:grpChg>
        <pc:grpChg chg="del">
          <ac:chgData name="Stewart Gale" userId="3647ddd2-6040-41ae-a96d-232c23482af8" providerId="ADAL" clId="{824930D9-3BFD-4C75-B7DA-9AA50A688128}" dt="2022-01-14T10:33:50.484" v="3" actId="478"/>
          <ac:grpSpMkLst>
            <pc:docMk/>
            <pc:sldMk cId="2816644558" sldId="261"/>
            <ac:grpSpMk id="139" creationId="{F98A173D-1420-8947-9244-88FA830AAC26}"/>
          </ac:grpSpMkLst>
        </pc:grpChg>
        <pc:grpChg chg="del">
          <ac:chgData name="Stewart Gale" userId="3647ddd2-6040-41ae-a96d-232c23482af8" providerId="ADAL" clId="{824930D9-3BFD-4C75-B7DA-9AA50A688128}" dt="2022-01-14T10:33:50.484" v="3" actId="478"/>
          <ac:grpSpMkLst>
            <pc:docMk/>
            <pc:sldMk cId="2816644558" sldId="261"/>
            <ac:grpSpMk id="142" creationId="{EC6AEBEC-7DB2-8443-A3FD-64B3B311322E}"/>
          </ac:grpSpMkLst>
        </pc:grpChg>
        <pc:grpChg chg="del">
          <ac:chgData name="Stewart Gale" userId="3647ddd2-6040-41ae-a96d-232c23482af8" providerId="ADAL" clId="{824930D9-3BFD-4C75-B7DA-9AA50A688128}" dt="2022-01-14T10:33:50.484" v="3" actId="478"/>
          <ac:grpSpMkLst>
            <pc:docMk/>
            <pc:sldMk cId="2816644558" sldId="261"/>
            <ac:grpSpMk id="145" creationId="{A3008381-1D67-7D4F-BA29-A076B92784A8}"/>
          </ac:grpSpMkLst>
        </pc:grpChg>
        <pc:grpChg chg="del">
          <ac:chgData name="Stewart Gale" userId="3647ddd2-6040-41ae-a96d-232c23482af8" providerId="ADAL" clId="{824930D9-3BFD-4C75-B7DA-9AA50A688128}" dt="2022-01-14T10:33:50.484" v="3" actId="478"/>
          <ac:grpSpMkLst>
            <pc:docMk/>
            <pc:sldMk cId="2816644558" sldId="261"/>
            <ac:grpSpMk id="158" creationId="{553611EA-6D32-CD4D-A067-7232B3CA4890}"/>
          </ac:grpSpMkLst>
        </pc:grpChg>
        <pc:grpChg chg="del">
          <ac:chgData name="Stewart Gale" userId="3647ddd2-6040-41ae-a96d-232c23482af8" providerId="ADAL" clId="{824930D9-3BFD-4C75-B7DA-9AA50A688128}" dt="2022-01-14T10:33:50.484" v="3" actId="478"/>
          <ac:grpSpMkLst>
            <pc:docMk/>
            <pc:sldMk cId="2816644558" sldId="261"/>
            <ac:grpSpMk id="259" creationId="{239455B4-DA1D-3441-AEBA-6DED6F7DFFF2}"/>
          </ac:grpSpMkLst>
        </pc:grpChg>
        <pc:grpChg chg="del">
          <ac:chgData name="Stewart Gale" userId="3647ddd2-6040-41ae-a96d-232c23482af8" providerId="ADAL" clId="{824930D9-3BFD-4C75-B7DA-9AA50A688128}" dt="2022-01-14T10:33:50.484" v="3" actId="478"/>
          <ac:grpSpMkLst>
            <pc:docMk/>
            <pc:sldMk cId="2816644558" sldId="261"/>
            <ac:grpSpMk id="288" creationId="{A8868D74-AF70-2B41-A209-25AB6E9C6BA8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43B776-6E0B-4F98-9222-397695A0166C}" type="datetimeFigureOut">
              <a:rPr lang="en-GB" smtClean="0"/>
              <a:t>19/01/2023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51CE5C-3CCE-4FAE-87FE-50E2B963B9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173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D9377F-1BD6-9941-B405-1638211A94B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086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D9377F-1BD6-9941-B405-1638211A94B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099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D9377F-1BD6-9941-B405-1638211A94B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414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66BEE-998D-4F8E-9720-5F032996E358}" type="datetimeFigureOut">
              <a:rPr lang="en-GB" smtClean="0"/>
              <a:t>19/01/2023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EC738-538A-4B4D-BAC2-BBC5875AB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589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66BEE-998D-4F8E-9720-5F032996E358}" type="datetimeFigureOut">
              <a:rPr lang="en-GB" smtClean="0"/>
              <a:t>19/01/2023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EC738-538A-4B4D-BAC2-BBC5875AB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2006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66BEE-998D-4F8E-9720-5F032996E358}" type="datetimeFigureOut">
              <a:rPr lang="en-GB" smtClean="0"/>
              <a:t>19/01/2023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EC738-538A-4B4D-BAC2-BBC5875AB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1491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66BEE-998D-4F8E-9720-5F032996E358}" type="datetimeFigureOut">
              <a:rPr lang="en-GB" smtClean="0"/>
              <a:t>19/01/2023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EC738-538A-4B4D-BAC2-BBC5875AB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221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66BEE-998D-4F8E-9720-5F032996E358}" type="datetimeFigureOut">
              <a:rPr lang="en-GB" smtClean="0"/>
              <a:t>19/01/2023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EC738-538A-4B4D-BAC2-BBC5875AB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09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66BEE-998D-4F8E-9720-5F032996E358}" type="datetimeFigureOut">
              <a:rPr lang="en-GB" smtClean="0"/>
              <a:t>19/01/2023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EC738-538A-4B4D-BAC2-BBC5875AB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120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66BEE-998D-4F8E-9720-5F032996E358}" type="datetimeFigureOut">
              <a:rPr lang="en-GB" smtClean="0"/>
              <a:t>19/01/2023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EC738-538A-4B4D-BAC2-BBC5875AB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086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66BEE-998D-4F8E-9720-5F032996E358}" type="datetimeFigureOut">
              <a:rPr lang="en-GB" smtClean="0"/>
              <a:t>19/01/2023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EC738-538A-4B4D-BAC2-BBC5875AB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7025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66BEE-998D-4F8E-9720-5F032996E358}" type="datetimeFigureOut">
              <a:rPr lang="en-GB" smtClean="0"/>
              <a:t>19/01/2023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EC738-538A-4B4D-BAC2-BBC5875AB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3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66BEE-998D-4F8E-9720-5F032996E358}" type="datetimeFigureOut">
              <a:rPr lang="en-GB" smtClean="0"/>
              <a:t>19/01/2023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EC738-538A-4B4D-BAC2-BBC5875AB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11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66BEE-998D-4F8E-9720-5F032996E358}" type="datetimeFigureOut">
              <a:rPr lang="en-GB" smtClean="0"/>
              <a:t>19/01/2023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EC738-538A-4B4D-BAC2-BBC5875AB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937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5328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66BEE-998D-4F8E-9720-5F032996E358}" type="datetimeFigureOut">
              <a:rPr lang="en-GB" smtClean="0"/>
              <a:t>19/01/2023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EC738-538A-4B4D-BAC2-BBC5875AB5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081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34" Type="http://schemas.openxmlformats.org/officeDocument/2006/relationships/image" Target="../media/image14.png"/><Relationship Id="rId47" Type="http://schemas.openxmlformats.org/officeDocument/2006/relationships/image" Target="../media/image20.png"/><Relationship Id="rId50" Type="http://schemas.openxmlformats.org/officeDocument/2006/relationships/image" Target="../media/image23.png"/><Relationship Id="rId55" Type="http://schemas.openxmlformats.org/officeDocument/2006/relationships/image" Target="../media/image28.png"/><Relationship Id="rId17" Type="http://schemas.openxmlformats.org/officeDocument/2006/relationships/image" Target="../media/image11.png"/><Relationship Id="rId33" Type="http://schemas.openxmlformats.org/officeDocument/2006/relationships/image" Target="../media/image13.png"/><Relationship Id="rId46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png"/><Relationship Id="rId54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32" Type="http://schemas.openxmlformats.org/officeDocument/2006/relationships/image" Target="../media/image12.png"/><Relationship Id="rId45" Type="http://schemas.openxmlformats.org/officeDocument/2006/relationships/image" Target="../media/image18.png"/><Relationship Id="rId53" Type="http://schemas.openxmlformats.org/officeDocument/2006/relationships/image" Target="../media/image26.png"/><Relationship Id="rId58" Type="http://schemas.openxmlformats.org/officeDocument/2006/relationships/image" Target="../media/image31.pn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49" Type="http://schemas.openxmlformats.org/officeDocument/2006/relationships/image" Target="../media/image22.png"/><Relationship Id="rId57" Type="http://schemas.openxmlformats.org/officeDocument/2006/relationships/image" Target="../media/image30.png"/><Relationship Id="rId10" Type="http://schemas.openxmlformats.org/officeDocument/2006/relationships/image" Target="../media/image6.png"/><Relationship Id="rId44" Type="http://schemas.openxmlformats.org/officeDocument/2006/relationships/image" Target="../media/image17.png"/><Relationship Id="rId52" Type="http://schemas.openxmlformats.org/officeDocument/2006/relationships/image" Target="../media/image25.pn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openxmlformats.org/officeDocument/2006/relationships/image" Target="../media/image8.png"/><Relationship Id="rId35" Type="http://schemas.openxmlformats.org/officeDocument/2006/relationships/image" Target="../media/image15.png"/><Relationship Id="rId43" Type="http://schemas.openxmlformats.org/officeDocument/2006/relationships/image" Target="../media/image16.png"/><Relationship Id="rId48" Type="http://schemas.openxmlformats.org/officeDocument/2006/relationships/image" Target="../media/image21.png"/><Relationship Id="rId56" Type="http://schemas.openxmlformats.org/officeDocument/2006/relationships/image" Target="../media/image29.png"/><Relationship Id="rId51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0.png"/><Relationship Id="rId13" Type="http://schemas.openxmlformats.org/officeDocument/2006/relationships/image" Target="../media/image1020.png"/><Relationship Id="rId3" Type="http://schemas.openxmlformats.org/officeDocument/2006/relationships/image" Target="../media/image1.png"/><Relationship Id="rId34" Type="http://schemas.openxmlformats.org/officeDocument/2006/relationships/image" Target="../media/image14.png"/><Relationship Id="rId7" Type="http://schemas.openxmlformats.org/officeDocument/2006/relationships/image" Target="../media/image960.png"/><Relationship Id="rId12" Type="http://schemas.openxmlformats.org/officeDocument/2006/relationships/image" Target="../media/image1010.png"/><Relationship Id="rId17" Type="http://schemas.openxmlformats.org/officeDocument/2006/relationships/image" Target="../media/image11.png"/><Relationship Id="rId3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32" Type="http://schemas.openxmlformats.org/officeDocument/2006/relationships/image" Target="../media/image12.pn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28" Type="http://schemas.openxmlformats.org/officeDocument/2006/relationships/image" Target="../media/image120.png"/><Relationship Id="rId10" Type="http://schemas.openxmlformats.org/officeDocument/2006/relationships/image" Target="../media/image6.png"/><Relationship Id="rId31" Type="http://schemas.openxmlformats.org/officeDocument/2006/relationships/image" Target="../media/image123.pn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openxmlformats.org/officeDocument/2006/relationships/image" Target="../media/image8.png"/><Relationship Id="rId27" Type="http://schemas.openxmlformats.org/officeDocument/2006/relationships/image" Target="../media/image119.png"/><Relationship Id="rId30" Type="http://schemas.openxmlformats.org/officeDocument/2006/relationships/image" Target="../media/image122.png"/><Relationship Id="rId35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9" Type="http://schemas.openxmlformats.org/officeDocument/2006/relationships/image" Target="../media/image135.png"/><Relationship Id="rId26" Type="http://schemas.openxmlformats.org/officeDocument/2006/relationships/image" Target="../media/image124.png"/><Relationship Id="rId51" Type="http://schemas.openxmlformats.org/officeDocument/2006/relationships/image" Target="../media/image24.png"/><Relationship Id="rId42" Type="http://schemas.openxmlformats.org/officeDocument/2006/relationships/image" Target="../media/image148.png"/><Relationship Id="rId47" Type="http://schemas.openxmlformats.org/officeDocument/2006/relationships/image" Target="../media/image20.png"/><Relationship Id="rId50" Type="http://schemas.openxmlformats.org/officeDocument/2006/relationships/image" Target="../media/image23.png"/><Relationship Id="rId55" Type="http://schemas.openxmlformats.org/officeDocument/2006/relationships/image" Target="../media/image28.png"/><Relationship Id="rId38" Type="http://schemas.openxmlformats.org/officeDocument/2006/relationships/image" Target="../media/image1010.png"/><Relationship Id="rId46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41" Type="http://schemas.openxmlformats.org/officeDocument/2006/relationships/image" Target="../media/image137.png"/><Relationship Id="rId54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37" Type="http://schemas.openxmlformats.org/officeDocument/2006/relationships/image" Target="../media/image134.png"/><Relationship Id="rId40" Type="http://schemas.openxmlformats.org/officeDocument/2006/relationships/image" Target="../media/image136.png"/><Relationship Id="rId45" Type="http://schemas.openxmlformats.org/officeDocument/2006/relationships/image" Target="../media/image18.png"/><Relationship Id="rId53" Type="http://schemas.openxmlformats.org/officeDocument/2006/relationships/image" Target="../media/image26.png"/><Relationship Id="rId58" Type="http://schemas.openxmlformats.org/officeDocument/2006/relationships/image" Target="../media/image31.png"/><Relationship Id="rId36" Type="http://schemas.openxmlformats.org/officeDocument/2006/relationships/image" Target="../media/image133.png"/><Relationship Id="rId49" Type="http://schemas.openxmlformats.org/officeDocument/2006/relationships/image" Target="../media/image22.png"/><Relationship Id="rId57" Type="http://schemas.openxmlformats.org/officeDocument/2006/relationships/image" Target="../media/image30.png"/><Relationship Id="rId44" Type="http://schemas.openxmlformats.org/officeDocument/2006/relationships/image" Target="../media/image17.png"/><Relationship Id="rId52" Type="http://schemas.openxmlformats.org/officeDocument/2006/relationships/image" Target="../media/image25.png"/><Relationship Id="rId43" Type="http://schemas.openxmlformats.org/officeDocument/2006/relationships/image" Target="../media/image16.png"/><Relationship Id="rId48" Type="http://schemas.openxmlformats.org/officeDocument/2006/relationships/image" Target="../media/image21.png"/><Relationship Id="rId56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>
            <a:extLst>
              <a:ext uri="{FF2B5EF4-FFF2-40B4-BE49-F238E27FC236}">
                <a16:creationId xmlns:a16="http://schemas.microsoft.com/office/drawing/2014/main" id="{5431220C-616D-D247-BBA6-A59DC93E7D1D}"/>
              </a:ext>
            </a:extLst>
          </p:cNvPr>
          <p:cNvSpPr txBox="1"/>
          <p:nvPr/>
        </p:nvSpPr>
        <p:spPr>
          <a:xfrm>
            <a:off x="353583" y="179315"/>
            <a:ext cx="6141222" cy="553998"/>
          </a:xfrm>
          <a:prstGeom prst="rect">
            <a:avLst/>
          </a:prstGeom>
          <a:noFill/>
        </p:spPr>
        <p:txBody>
          <a:bodyPr wrap="square" lIns="48000" tIns="0" rIns="0" bIns="0" rtlCol="0" anchor="t">
            <a:spAutoFit/>
          </a:bodyPr>
          <a:lstStyle/>
          <a:p>
            <a:pPr>
              <a:defRPr/>
            </a:pPr>
            <a:r>
              <a:rPr lang="en-GB" altLang="en-US" sz="3600" dirty="0"/>
              <a:t>Solve the following equations.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6A5F78C-5E55-1244-B219-005F1FC25869}"/>
              </a:ext>
            </a:extLst>
          </p:cNvPr>
          <p:cNvGrpSpPr/>
          <p:nvPr/>
        </p:nvGrpSpPr>
        <p:grpSpPr>
          <a:xfrm>
            <a:off x="540684" y="911056"/>
            <a:ext cx="3365891" cy="817955"/>
            <a:chOff x="459076" y="1359987"/>
            <a:chExt cx="2524418" cy="61346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8436D50-9981-F44E-B733-612E7DA05D4B}"/>
                </a:ext>
              </a:extLst>
            </p:cNvPr>
            <p:cNvSpPr txBox="1"/>
            <p:nvPr/>
          </p:nvSpPr>
          <p:spPr>
            <a:xfrm>
              <a:off x="459076" y="1509737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1)</a:t>
              </a:r>
            </a:p>
          </p:txBody>
        </p:sp>
        <p:grpSp>
          <p:nvGrpSpPr>
            <p:cNvPr id="419" name="Group 418">
              <a:extLst>
                <a:ext uri="{FF2B5EF4-FFF2-40B4-BE49-F238E27FC236}">
                  <a16:creationId xmlns:a16="http://schemas.microsoft.com/office/drawing/2014/main" id="{63FBA233-4867-1F47-AC6E-33E7A4BDAB6C}"/>
                </a:ext>
              </a:extLst>
            </p:cNvPr>
            <p:cNvGrpSpPr/>
            <p:nvPr/>
          </p:nvGrpSpPr>
          <p:grpSpPr>
            <a:xfrm>
              <a:off x="788393" y="1359987"/>
              <a:ext cx="2195101" cy="613466"/>
              <a:chOff x="3558438" y="1721085"/>
              <a:chExt cx="2656074" cy="613466"/>
            </a:xfrm>
          </p:grpSpPr>
          <p:grpSp>
            <p:nvGrpSpPr>
              <p:cNvPr id="420" name="Group 419">
                <a:extLst>
                  <a:ext uri="{FF2B5EF4-FFF2-40B4-BE49-F238E27FC236}">
                    <a16:creationId xmlns:a16="http://schemas.microsoft.com/office/drawing/2014/main" id="{65537E9A-129F-7541-A65E-6AA16990A825}"/>
                  </a:ext>
                </a:extLst>
              </p:cNvPr>
              <p:cNvGrpSpPr/>
              <p:nvPr/>
            </p:nvGrpSpPr>
            <p:grpSpPr>
              <a:xfrm>
                <a:off x="3558438" y="1721085"/>
                <a:ext cx="2149109" cy="613466"/>
                <a:chOff x="1660742" y="3498848"/>
                <a:chExt cx="684767" cy="557697"/>
              </a:xfrm>
            </p:grpSpPr>
            <p:sp>
              <p:nvSpPr>
                <p:cNvPr id="423" name="TextBox 422">
                  <a:extLst>
                    <a:ext uri="{FF2B5EF4-FFF2-40B4-BE49-F238E27FC236}">
                      <a16:creationId xmlns:a16="http://schemas.microsoft.com/office/drawing/2014/main" id="{7CD90554-3531-8044-AC8D-84EA7AC25D82}"/>
                    </a:ext>
                  </a:extLst>
                </p:cNvPr>
                <p:cNvSpPr txBox="1"/>
                <p:nvPr/>
              </p:nvSpPr>
              <p:spPr>
                <a:xfrm>
                  <a:off x="2036783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4</a:t>
                  </a:r>
                </a:p>
              </p:txBody>
            </p:sp>
            <p:sp>
              <p:nvSpPr>
                <p:cNvPr id="424" name="TextBox 423">
                  <a:extLst>
                    <a:ext uri="{FF2B5EF4-FFF2-40B4-BE49-F238E27FC236}">
                      <a16:creationId xmlns:a16="http://schemas.microsoft.com/office/drawing/2014/main" id="{EB65F0C2-48DE-2C44-9066-759EFBD36EF3}"/>
                    </a:ext>
                  </a:extLst>
                </p:cNvPr>
                <p:cNvSpPr txBox="1"/>
                <p:nvPr/>
              </p:nvSpPr>
              <p:spPr>
                <a:xfrm>
                  <a:off x="1660742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2</a:t>
                  </a:r>
                </a:p>
              </p:txBody>
            </p:sp>
            <p:grpSp>
              <p:nvGrpSpPr>
                <p:cNvPr id="425" name="Group 424">
                  <a:extLst>
                    <a:ext uri="{FF2B5EF4-FFF2-40B4-BE49-F238E27FC236}">
                      <a16:creationId xmlns:a16="http://schemas.microsoft.com/office/drawing/2014/main" id="{C4736117-DB4A-7241-9303-5BC0CFB8EEC2}"/>
                    </a:ext>
                  </a:extLst>
                </p:cNvPr>
                <p:cNvGrpSpPr/>
                <p:nvPr/>
              </p:nvGrpSpPr>
              <p:grpSpPr>
                <a:xfrm>
                  <a:off x="1674350" y="3765306"/>
                  <a:ext cx="657549" cy="291239"/>
                  <a:chOff x="1277782" y="1517825"/>
                  <a:chExt cx="657549" cy="291239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26" name="TextBox 425">
                        <a:extLst>
                          <a:ext uri="{FF2B5EF4-FFF2-40B4-BE49-F238E27FC236}">
                            <a16:creationId xmlns:a16="http://schemas.microsoft.com/office/drawing/2014/main" id="{D304B983-5333-0B41-AB11-369126D480A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277782" y="1529223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6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426" name="TextBox 425">
                        <a:extLst>
                          <a:ext uri="{FF2B5EF4-FFF2-40B4-BE49-F238E27FC236}">
                            <a16:creationId xmlns:a16="http://schemas.microsoft.com/office/drawing/2014/main" id="{D304B983-5333-0B41-AB11-369126D480A6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277782" y="1529223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 t="-25000" r="-10000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34" name="Straight Connector 433">
                    <a:extLst>
                      <a:ext uri="{FF2B5EF4-FFF2-40B4-BE49-F238E27FC236}">
                        <a16:creationId xmlns:a16="http://schemas.microsoft.com/office/drawing/2014/main" id="{F76BB820-BBD7-634E-A965-AFB236DA726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06527" y="1517825"/>
                    <a:ext cx="224017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35" name="TextBox 434">
                        <a:extLst>
                          <a:ext uri="{FF2B5EF4-FFF2-40B4-BE49-F238E27FC236}">
                            <a16:creationId xmlns:a16="http://schemas.microsoft.com/office/drawing/2014/main" id="{06EBDEFE-A544-4647-B30F-DE13673D047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653822" y="1529222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8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435" name="TextBox 434">
                        <a:extLst>
                          <a:ext uri="{FF2B5EF4-FFF2-40B4-BE49-F238E27FC236}">
                            <a16:creationId xmlns:a16="http://schemas.microsoft.com/office/drawing/2014/main" id="{06EBDEFE-A544-4647-B30F-DE13673D047E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653822" y="1529222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 t="-25000" r="-10692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36" name="Straight Connector 435">
                    <a:extLst>
                      <a:ext uri="{FF2B5EF4-FFF2-40B4-BE49-F238E27FC236}">
                        <a16:creationId xmlns:a16="http://schemas.microsoft.com/office/drawing/2014/main" id="{D0D7EC05-792F-3546-8DF6-C50E6F205D8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682568" y="1517825"/>
                    <a:ext cx="224017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1" name="TextBox 420">
                    <a:extLst>
                      <a:ext uri="{FF2B5EF4-FFF2-40B4-BE49-F238E27FC236}">
                        <a16:creationId xmlns:a16="http://schemas.microsoft.com/office/drawing/2014/main" id="{3352E386-ED2A-8C48-99DD-1EF7DB578E6A}"/>
                      </a:ext>
                    </a:extLst>
                  </p:cNvPr>
                  <p:cNvSpPr txBox="1"/>
                  <p:nvPr/>
                </p:nvSpPr>
                <p:spPr>
                  <a:xfrm>
                    <a:off x="4418592" y="1852849"/>
                    <a:ext cx="428790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421" name="TextBox 420">
                    <a:extLst>
                      <a:ext uri="{FF2B5EF4-FFF2-40B4-BE49-F238E27FC236}">
                        <a16:creationId xmlns:a16="http://schemas.microsoft.com/office/drawing/2014/main" id="{3352E386-ED2A-8C48-99DD-1EF7DB578E6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18592" y="1852849"/>
                    <a:ext cx="428790" cy="30782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2" name="TextBox 421">
                    <a:extLst>
                      <a:ext uri="{FF2B5EF4-FFF2-40B4-BE49-F238E27FC236}">
                        <a16:creationId xmlns:a16="http://schemas.microsoft.com/office/drawing/2014/main" id="{6BA468B1-9BE3-9047-919D-E092D116D640}"/>
                      </a:ext>
                    </a:extLst>
                  </p:cNvPr>
                  <p:cNvSpPr txBox="1"/>
                  <p:nvPr/>
                </p:nvSpPr>
                <p:spPr>
                  <a:xfrm>
                    <a:off x="5593219" y="1852849"/>
                    <a:ext cx="621293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GB" altLang="en-US" sz="2667" dirty="0"/>
                      <a:t> 2</a:t>
                    </a:r>
                  </a:p>
                </p:txBody>
              </p:sp>
            </mc:Choice>
            <mc:Fallback xmlns="">
              <p:sp>
                <p:nvSpPr>
                  <p:cNvPr id="422" name="TextBox 421">
                    <a:extLst>
                      <a:ext uri="{FF2B5EF4-FFF2-40B4-BE49-F238E27FC236}">
                        <a16:creationId xmlns:a16="http://schemas.microsoft.com/office/drawing/2014/main" id="{6BA468B1-9BE3-9047-919D-E092D116D64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93219" y="1852849"/>
                    <a:ext cx="621293" cy="30782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t="-25000" r="-16071" b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F8C1FE4B-3238-0748-830A-208BD15455C9}"/>
              </a:ext>
            </a:extLst>
          </p:cNvPr>
          <p:cNvGrpSpPr/>
          <p:nvPr/>
        </p:nvGrpSpPr>
        <p:grpSpPr>
          <a:xfrm>
            <a:off x="540684" y="2471834"/>
            <a:ext cx="3365891" cy="817955"/>
            <a:chOff x="459076" y="1359987"/>
            <a:chExt cx="2524418" cy="613466"/>
          </a:xfrm>
        </p:grpSpPr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20555BC9-3751-AE45-81BE-9AAAA9426170}"/>
                </a:ext>
              </a:extLst>
            </p:cNvPr>
            <p:cNvSpPr txBox="1"/>
            <p:nvPr/>
          </p:nvSpPr>
          <p:spPr>
            <a:xfrm>
              <a:off x="459076" y="1509737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2)</a:t>
              </a:r>
            </a:p>
          </p:txBody>
        </p: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7B77F50C-1DF9-D54E-B52C-C175F54B1E98}"/>
                </a:ext>
              </a:extLst>
            </p:cNvPr>
            <p:cNvGrpSpPr/>
            <p:nvPr/>
          </p:nvGrpSpPr>
          <p:grpSpPr>
            <a:xfrm>
              <a:off x="788393" y="1359987"/>
              <a:ext cx="2195101" cy="613466"/>
              <a:chOff x="3558438" y="1721085"/>
              <a:chExt cx="2656074" cy="613466"/>
            </a:xfrm>
          </p:grpSpPr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5A8F7AA3-6489-D841-A9D8-BC4FC36A3772}"/>
                  </a:ext>
                </a:extLst>
              </p:cNvPr>
              <p:cNvGrpSpPr/>
              <p:nvPr/>
            </p:nvGrpSpPr>
            <p:grpSpPr>
              <a:xfrm>
                <a:off x="3558438" y="1721085"/>
                <a:ext cx="2149109" cy="613466"/>
                <a:chOff x="1660742" y="3498848"/>
                <a:chExt cx="684767" cy="557697"/>
              </a:xfrm>
            </p:grpSpPr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D5850B38-29FE-D346-9F0C-A5647BB09637}"/>
                    </a:ext>
                  </a:extLst>
                </p:cNvPr>
                <p:cNvSpPr txBox="1"/>
                <p:nvPr/>
              </p:nvSpPr>
              <p:spPr>
                <a:xfrm>
                  <a:off x="2036783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2</a:t>
                  </a: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E1CF5463-BCA7-2646-A2BA-2E486743C4B1}"/>
                    </a:ext>
                  </a:extLst>
                </p:cNvPr>
                <p:cNvSpPr txBox="1"/>
                <p:nvPr/>
              </p:nvSpPr>
              <p:spPr>
                <a:xfrm>
                  <a:off x="1660742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4</a:t>
                  </a:r>
                </a:p>
              </p:txBody>
            </p:sp>
            <p:grpSp>
              <p:nvGrpSpPr>
                <p:cNvPr id="172" name="Group 171">
                  <a:extLst>
                    <a:ext uri="{FF2B5EF4-FFF2-40B4-BE49-F238E27FC236}">
                      <a16:creationId xmlns:a16="http://schemas.microsoft.com/office/drawing/2014/main" id="{948F3F66-9B24-7A4E-8128-948A6EB00AA6}"/>
                    </a:ext>
                  </a:extLst>
                </p:cNvPr>
                <p:cNvGrpSpPr/>
                <p:nvPr/>
              </p:nvGrpSpPr>
              <p:grpSpPr>
                <a:xfrm>
                  <a:off x="1674350" y="3765306"/>
                  <a:ext cx="657549" cy="291239"/>
                  <a:chOff x="1277782" y="1517825"/>
                  <a:chExt cx="657549" cy="291239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73" name="TextBox 172">
                        <a:extLst>
                          <a:ext uri="{FF2B5EF4-FFF2-40B4-BE49-F238E27FC236}">
                            <a16:creationId xmlns:a16="http://schemas.microsoft.com/office/drawing/2014/main" id="{9867D808-B62E-3A44-A0DA-CD2D8DE0825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277782" y="1529223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oMath>
                        </a14:m>
                        <a:r>
                          <a:rPr lang="en-GB" altLang="en-US" sz="2667" dirty="0"/>
                          <a:t> 5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73" name="TextBox 172">
                        <a:extLst>
                          <a:ext uri="{FF2B5EF4-FFF2-40B4-BE49-F238E27FC236}">
                            <a16:creationId xmlns:a16="http://schemas.microsoft.com/office/drawing/2014/main" id="{9867D808-B62E-3A44-A0DA-CD2D8DE08259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277782" y="1529223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 t="-25000" r="-10000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74" name="Straight Connector 173">
                    <a:extLst>
                      <a:ext uri="{FF2B5EF4-FFF2-40B4-BE49-F238E27FC236}">
                        <a16:creationId xmlns:a16="http://schemas.microsoft.com/office/drawing/2014/main" id="{C524D292-2DE4-434E-A0D0-624B5496669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06527" y="1517825"/>
                    <a:ext cx="224017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75" name="TextBox 174">
                        <a:extLst>
                          <a:ext uri="{FF2B5EF4-FFF2-40B4-BE49-F238E27FC236}">
                            <a16:creationId xmlns:a16="http://schemas.microsoft.com/office/drawing/2014/main" id="{F6D75A75-F96C-DC44-B740-1C0C899F9B6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653822" y="1529222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oMath>
                        </a14:m>
                        <a:r>
                          <a:rPr lang="en-GB" altLang="en-US" sz="2667" dirty="0"/>
                          <a:t> 8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75" name="TextBox 174">
                        <a:extLst>
                          <a:ext uri="{FF2B5EF4-FFF2-40B4-BE49-F238E27FC236}">
                            <a16:creationId xmlns:a16="http://schemas.microsoft.com/office/drawing/2014/main" id="{F6D75A75-F96C-DC44-B740-1C0C899F9B67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653822" y="1529222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10"/>
                        <a:stretch>
                          <a:fillRect t="-25000" r="-10692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76" name="Straight Connector 175">
                    <a:extLst>
                      <a:ext uri="{FF2B5EF4-FFF2-40B4-BE49-F238E27FC236}">
                        <a16:creationId xmlns:a16="http://schemas.microsoft.com/office/drawing/2014/main" id="{E42643E3-983C-954E-BA31-4A104C0BAB4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682568" y="1517825"/>
                    <a:ext cx="224017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8" name="TextBox 167">
                    <a:extLst>
                      <a:ext uri="{FF2B5EF4-FFF2-40B4-BE49-F238E27FC236}">
                        <a16:creationId xmlns:a16="http://schemas.microsoft.com/office/drawing/2014/main" id="{0BE66A07-55F2-684F-A7B8-454F900301AF}"/>
                      </a:ext>
                    </a:extLst>
                  </p:cNvPr>
                  <p:cNvSpPr txBox="1"/>
                  <p:nvPr/>
                </p:nvSpPr>
                <p:spPr>
                  <a:xfrm>
                    <a:off x="4418592" y="1852849"/>
                    <a:ext cx="428790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168" name="TextBox 167">
                    <a:extLst>
                      <a:ext uri="{FF2B5EF4-FFF2-40B4-BE49-F238E27FC236}">
                        <a16:creationId xmlns:a16="http://schemas.microsoft.com/office/drawing/2014/main" id="{0BE66A07-55F2-684F-A7B8-454F900301A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18592" y="1852849"/>
                    <a:ext cx="428790" cy="30782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9" name="TextBox 168">
                    <a:extLst>
                      <a:ext uri="{FF2B5EF4-FFF2-40B4-BE49-F238E27FC236}">
                        <a16:creationId xmlns:a16="http://schemas.microsoft.com/office/drawing/2014/main" id="{44EB5309-DADB-574A-87B3-6C121012F3FC}"/>
                      </a:ext>
                    </a:extLst>
                  </p:cNvPr>
                  <p:cNvSpPr txBox="1"/>
                  <p:nvPr/>
                </p:nvSpPr>
                <p:spPr>
                  <a:xfrm>
                    <a:off x="5593219" y="1852849"/>
                    <a:ext cx="621293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GB" altLang="en-US" sz="2667" dirty="0"/>
                      <a:t> 3</a:t>
                    </a:r>
                  </a:p>
                </p:txBody>
              </p:sp>
            </mc:Choice>
            <mc:Fallback xmlns="">
              <p:sp>
                <p:nvSpPr>
                  <p:cNvPr id="169" name="TextBox 168">
                    <a:extLst>
                      <a:ext uri="{FF2B5EF4-FFF2-40B4-BE49-F238E27FC236}">
                        <a16:creationId xmlns:a16="http://schemas.microsoft.com/office/drawing/2014/main" id="{44EB5309-DADB-574A-87B3-6C121012F3F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93219" y="1852849"/>
                    <a:ext cx="621293" cy="30782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t="-25000" r="-16071" b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774A87C5-EAF7-574E-851E-43AE92E69A28}"/>
              </a:ext>
            </a:extLst>
          </p:cNvPr>
          <p:cNvGrpSpPr/>
          <p:nvPr/>
        </p:nvGrpSpPr>
        <p:grpSpPr>
          <a:xfrm>
            <a:off x="519598" y="4073713"/>
            <a:ext cx="3521312" cy="817955"/>
            <a:chOff x="459076" y="1359987"/>
            <a:chExt cx="2640984" cy="613466"/>
          </a:xfrm>
        </p:grpSpPr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5377652B-EBC8-8E4D-9AE0-3D31582BFD71}"/>
                </a:ext>
              </a:extLst>
            </p:cNvPr>
            <p:cNvSpPr txBox="1"/>
            <p:nvPr/>
          </p:nvSpPr>
          <p:spPr>
            <a:xfrm>
              <a:off x="459076" y="1509737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3)</a:t>
              </a:r>
            </a:p>
          </p:txBody>
        </p:sp>
        <p:grpSp>
          <p:nvGrpSpPr>
            <p:cNvPr id="266" name="Group 265">
              <a:extLst>
                <a:ext uri="{FF2B5EF4-FFF2-40B4-BE49-F238E27FC236}">
                  <a16:creationId xmlns:a16="http://schemas.microsoft.com/office/drawing/2014/main" id="{4BE7D501-A581-9C42-A75B-1C7CC9127E90}"/>
                </a:ext>
              </a:extLst>
            </p:cNvPr>
            <p:cNvGrpSpPr/>
            <p:nvPr/>
          </p:nvGrpSpPr>
          <p:grpSpPr>
            <a:xfrm>
              <a:off x="842983" y="1359987"/>
              <a:ext cx="2257077" cy="613466"/>
              <a:chOff x="3624492" y="1721085"/>
              <a:chExt cx="2731065" cy="613466"/>
            </a:xfrm>
          </p:grpSpPr>
          <p:grpSp>
            <p:nvGrpSpPr>
              <p:cNvPr id="267" name="Group 266">
                <a:extLst>
                  <a:ext uri="{FF2B5EF4-FFF2-40B4-BE49-F238E27FC236}">
                    <a16:creationId xmlns:a16="http://schemas.microsoft.com/office/drawing/2014/main" id="{5DD75D0E-8623-114C-A6B7-983F825406CA}"/>
                  </a:ext>
                </a:extLst>
              </p:cNvPr>
              <p:cNvGrpSpPr/>
              <p:nvPr/>
            </p:nvGrpSpPr>
            <p:grpSpPr>
              <a:xfrm>
                <a:off x="3624492" y="1721085"/>
                <a:ext cx="2214109" cy="613466"/>
                <a:chOff x="1681789" y="3498848"/>
                <a:chExt cx="705478" cy="557697"/>
              </a:xfrm>
            </p:grpSpPr>
            <p:sp>
              <p:nvSpPr>
                <p:cNvPr id="270" name="TextBox 269">
                  <a:extLst>
                    <a:ext uri="{FF2B5EF4-FFF2-40B4-BE49-F238E27FC236}">
                      <a16:creationId xmlns:a16="http://schemas.microsoft.com/office/drawing/2014/main" id="{D053B249-A73F-2F4B-BFEB-9BBB611877EC}"/>
                    </a:ext>
                  </a:extLst>
                </p:cNvPr>
                <p:cNvSpPr txBox="1"/>
                <p:nvPr/>
              </p:nvSpPr>
              <p:spPr>
                <a:xfrm>
                  <a:off x="2078541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6</a:t>
                  </a:r>
                </a:p>
              </p:txBody>
            </p:sp>
            <p:sp>
              <p:nvSpPr>
                <p:cNvPr id="271" name="TextBox 270">
                  <a:extLst>
                    <a:ext uri="{FF2B5EF4-FFF2-40B4-BE49-F238E27FC236}">
                      <a16:creationId xmlns:a16="http://schemas.microsoft.com/office/drawing/2014/main" id="{210BAEF6-11C2-EA4B-A3E1-C949AA7DDA04}"/>
                    </a:ext>
                  </a:extLst>
                </p:cNvPr>
                <p:cNvSpPr txBox="1"/>
                <p:nvPr/>
              </p:nvSpPr>
              <p:spPr>
                <a:xfrm>
                  <a:off x="1681789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1</a:t>
                  </a:r>
                </a:p>
              </p:txBody>
            </p:sp>
            <p:grpSp>
              <p:nvGrpSpPr>
                <p:cNvPr id="272" name="Group 271">
                  <a:extLst>
                    <a:ext uri="{FF2B5EF4-FFF2-40B4-BE49-F238E27FC236}">
                      <a16:creationId xmlns:a16="http://schemas.microsoft.com/office/drawing/2014/main" id="{871455C4-DCB2-2641-918D-144619E213A0}"/>
                    </a:ext>
                  </a:extLst>
                </p:cNvPr>
                <p:cNvGrpSpPr/>
                <p:nvPr/>
              </p:nvGrpSpPr>
              <p:grpSpPr>
                <a:xfrm>
                  <a:off x="1695397" y="3765306"/>
                  <a:ext cx="678260" cy="291239"/>
                  <a:chOff x="1298829" y="1517825"/>
                  <a:chExt cx="678260" cy="291239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73" name="TextBox 272">
                        <a:extLst>
                          <a:ext uri="{FF2B5EF4-FFF2-40B4-BE49-F238E27FC236}">
                            <a16:creationId xmlns:a16="http://schemas.microsoft.com/office/drawing/2014/main" id="{2F775A82-A1B4-D24C-B735-62690651BCA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298829" y="1529223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oMath>
                        </a14:m>
                        <a:r>
                          <a:rPr lang="en-GB" altLang="en-US" sz="2667" dirty="0"/>
                          <a:t> 7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73" name="TextBox 272">
                        <a:extLst>
                          <a:ext uri="{FF2B5EF4-FFF2-40B4-BE49-F238E27FC236}">
                            <a16:creationId xmlns:a16="http://schemas.microsoft.com/office/drawing/2014/main" id="{2F775A82-A1B4-D24C-B735-62690651BCA6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298829" y="1529223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14"/>
                        <a:stretch>
                          <a:fillRect l="-19375" t="-25373" r="-18750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74" name="Straight Connector 273">
                    <a:extLst>
                      <a:ext uri="{FF2B5EF4-FFF2-40B4-BE49-F238E27FC236}">
                        <a16:creationId xmlns:a16="http://schemas.microsoft.com/office/drawing/2014/main" id="{9304E727-16D1-5649-A8CD-7BE6D54CC07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04052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75" name="TextBox 274">
                        <a:extLst>
                          <a:ext uri="{FF2B5EF4-FFF2-40B4-BE49-F238E27FC236}">
                            <a16:creationId xmlns:a16="http://schemas.microsoft.com/office/drawing/2014/main" id="{227DCCF6-66BB-EB44-87A8-738A397B425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695580" y="1529222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4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75" name="TextBox 274">
                        <a:extLst>
                          <a:ext uri="{FF2B5EF4-FFF2-40B4-BE49-F238E27FC236}">
                            <a16:creationId xmlns:a16="http://schemas.microsoft.com/office/drawing/2014/main" id="{227DCCF6-66BB-EB44-87A8-738A397B425A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695580" y="1529222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15"/>
                        <a:stretch>
                          <a:fillRect t="-25373" r="-10000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76" name="Straight Connector 275">
                    <a:extLst>
                      <a:ext uri="{FF2B5EF4-FFF2-40B4-BE49-F238E27FC236}">
                        <a16:creationId xmlns:a16="http://schemas.microsoft.com/office/drawing/2014/main" id="{82CF8010-215F-C241-B9E2-41965CBF3B0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24326" y="1517825"/>
                    <a:ext cx="224017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8" name="TextBox 267">
                    <a:extLst>
                      <a:ext uri="{FF2B5EF4-FFF2-40B4-BE49-F238E27FC236}">
                        <a16:creationId xmlns:a16="http://schemas.microsoft.com/office/drawing/2014/main" id="{60A0D784-A8AF-904E-A7F2-38A759488952}"/>
                      </a:ext>
                    </a:extLst>
                  </p:cNvPr>
                  <p:cNvSpPr txBox="1"/>
                  <p:nvPr/>
                </p:nvSpPr>
                <p:spPr>
                  <a:xfrm>
                    <a:off x="4554058" y="1852849"/>
                    <a:ext cx="428790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268" name="TextBox 267">
                    <a:extLst>
                      <a:ext uri="{FF2B5EF4-FFF2-40B4-BE49-F238E27FC236}">
                        <a16:creationId xmlns:a16="http://schemas.microsoft.com/office/drawing/2014/main" id="{60A0D784-A8AF-904E-A7F2-38A75948895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54058" y="1852849"/>
                    <a:ext cx="428790" cy="307825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9" name="TextBox 268">
                    <a:extLst>
                      <a:ext uri="{FF2B5EF4-FFF2-40B4-BE49-F238E27FC236}">
                        <a16:creationId xmlns:a16="http://schemas.microsoft.com/office/drawing/2014/main" id="{A5294AFD-9AE0-D641-A070-408D11538686}"/>
                      </a:ext>
                    </a:extLst>
                  </p:cNvPr>
                  <p:cNvSpPr txBox="1"/>
                  <p:nvPr/>
                </p:nvSpPr>
                <p:spPr>
                  <a:xfrm>
                    <a:off x="5734264" y="1852849"/>
                    <a:ext cx="621293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GB" altLang="en-US" sz="2667" dirty="0"/>
                      <a:t> 1</a:t>
                    </a:r>
                  </a:p>
                </p:txBody>
              </p:sp>
            </mc:Choice>
            <mc:Fallback xmlns="">
              <p:sp>
                <p:nvSpPr>
                  <p:cNvPr id="269" name="TextBox 268">
                    <a:extLst>
                      <a:ext uri="{FF2B5EF4-FFF2-40B4-BE49-F238E27FC236}">
                        <a16:creationId xmlns:a16="http://schemas.microsoft.com/office/drawing/2014/main" id="{A5294AFD-9AE0-D641-A070-408D1153868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34264" y="1852849"/>
                    <a:ext cx="621293" cy="307825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t="-25373" r="-16071" b="-50746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B3FA1893-260C-8247-8A48-AC2EC02B5B6C}"/>
              </a:ext>
            </a:extLst>
          </p:cNvPr>
          <p:cNvGrpSpPr/>
          <p:nvPr/>
        </p:nvGrpSpPr>
        <p:grpSpPr>
          <a:xfrm>
            <a:off x="523327" y="5574120"/>
            <a:ext cx="3521312" cy="817955"/>
            <a:chOff x="459076" y="1359987"/>
            <a:chExt cx="2640984" cy="613466"/>
          </a:xfrm>
        </p:grpSpPr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78F15791-C42A-2542-BE13-2E4BA8C3C702}"/>
                </a:ext>
              </a:extLst>
            </p:cNvPr>
            <p:cNvSpPr txBox="1"/>
            <p:nvPr/>
          </p:nvSpPr>
          <p:spPr>
            <a:xfrm>
              <a:off x="459076" y="1509737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4)</a:t>
              </a:r>
            </a:p>
          </p:txBody>
        </p: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D2CBE628-41C7-4741-8A63-C52CE8586502}"/>
                </a:ext>
              </a:extLst>
            </p:cNvPr>
            <p:cNvGrpSpPr/>
            <p:nvPr/>
          </p:nvGrpSpPr>
          <p:grpSpPr>
            <a:xfrm>
              <a:off x="842983" y="1359987"/>
              <a:ext cx="2257077" cy="613466"/>
              <a:chOff x="3624492" y="1721085"/>
              <a:chExt cx="2731065" cy="613466"/>
            </a:xfrm>
          </p:grpSpPr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A4D012AE-FF07-7042-8F7A-BD79429DB63E}"/>
                  </a:ext>
                </a:extLst>
              </p:cNvPr>
              <p:cNvGrpSpPr/>
              <p:nvPr/>
            </p:nvGrpSpPr>
            <p:grpSpPr>
              <a:xfrm>
                <a:off x="3624492" y="1721085"/>
                <a:ext cx="2214109" cy="613466"/>
                <a:chOff x="1681789" y="3498848"/>
                <a:chExt cx="705478" cy="557697"/>
              </a:xfrm>
            </p:grpSpPr>
            <p:sp>
              <p:nvSpPr>
                <p:cNvPr id="227" name="TextBox 226">
                  <a:extLst>
                    <a:ext uri="{FF2B5EF4-FFF2-40B4-BE49-F238E27FC236}">
                      <a16:creationId xmlns:a16="http://schemas.microsoft.com/office/drawing/2014/main" id="{DB04B495-EB8C-F24A-9910-2D924919CC5D}"/>
                    </a:ext>
                  </a:extLst>
                </p:cNvPr>
                <p:cNvSpPr txBox="1"/>
                <p:nvPr/>
              </p:nvSpPr>
              <p:spPr>
                <a:xfrm>
                  <a:off x="2078541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2</a:t>
                  </a:r>
                </a:p>
              </p:txBody>
            </p:sp>
            <p:sp>
              <p:nvSpPr>
                <p:cNvPr id="228" name="TextBox 227">
                  <a:extLst>
                    <a:ext uri="{FF2B5EF4-FFF2-40B4-BE49-F238E27FC236}">
                      <a16:creationId xmlns:a16="http://schemas.microsoft.com/office/drawing/2014/main" id="{F3523FF8-5312-D04C-BFDD-A84D30DC1323}"/>
                    </a:ext>
                  </a:extLst>
                </p:cNvPr>
                <p:cNvSpPr txBox="1"/>
                <p:nvPr/>
              </p:nvSpPr>
              <p:spPr>
                <a:xfrm>
                  <a:off x="1681789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5</a:t>
                  </a:r>
                </a:p>
              </p:txBody>
            </p:sp>
            <p:grpSp>
              <p:nvGrpSpPr>
                <p:cNvPr id="229" name="Group 228">
                  <a:extLst>
                    <a:ext uri="{FF2B5EF4-FFF2-40B4-BE49-F238E27FC236}">
                      <a16:creationId xmlns:a16="http://schemas.microsoft.com/office/drawing/2014/main" id="{C1C86911-7428-7D45-92A2-3129F2D0AC59}"/>
                    </a:ext>
                  </a:extLst>
                </p:cNvPr>
                <p:cNvGrpSpPr/>
                <p:nvPr/>
              </p:nvGrpSpPr>
              <p:grpSpPr>
                <a:xfrm>
                  <a:off x="1695397" y="3765306"/>
                  <a:ext cx="678260" cy="291239"/>
                  <a:chOff x="1298829" y="1517825"/>
                  <a:chExt cx="678260" cy="291239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30" name="TextBox 229">
                        <a:extLst>
                          <a:ext uri="{FF2B5EF4-FFF2-40B4-BE49-F238E27FC236}">
                            <a16:creationId xmlns:a16="http://schemas.microsoft.com/office/drawing/2014/main" id="{AA80F598-7019-A844-8C30-DA92950FEE2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298829" y="1529223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oMath>
                        </a14:m>
                        <a:r>
                          <a:rPr lang="en-GB" altLang="en-US" sz="2667" dirty="0"/>
                          <a:t> 3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30" name="TextBox 229">
                        <a:extLst>
                          <a:ext uri="{FF2B5EF4-FFF2-40B4-BE49-F238E27FC236}">
                            <a16:creationId xmlns:a16="http://schemas.microsoft.com/office/drawing/2014/main" id="{AA80F598-7019-A844-8C30-DA92950FEE29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298829" y="1529223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32"/>
                        <a:stretch>
                          <a:fillRect l="-19497" t="-25000" r="-19497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31" name="Straight Connector 230">
                    <a:extLst>
                      <a:ext uri="{FF2B5EF4-FFF2-40B4-BE49-F238E27FC236}">
                        <a16:creationId xmlns:a16="http://schemas.microsoft.com/office/drawing/2014/main" id="{23E1D23F-CA79-C445-94E5-B949E217D37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04052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32" name="TextBox 231">
                        <a:extLst>
                          <a:ext uri="{FF2B5EF4-FFF2-40B4-BE49-F238E27FC236}">
                            <a16:creationId xmlns:a16="http://schemas.microsoft.com/office/drawing/2014/main" id="{76F1F10D-51F2-2946-BAF2-2D9326B4DB2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695580" y="1529222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oMath>
                        </a14:m>
                        <a:r>
                          <a:rPr lang="en-GB" altLang="en-US" sz="2667" dirty="0"/>
                          <a:t> 6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32" name="TextBox 231">
                        <a:extLst>
                          <a:ext uri="{FF2B5EF4-FFF2-40B4-BE49-F238E27FC236}">
                            <a16:creationId xmlns:a16="http://schemas.microsoft.com/office/drawing/2014/main" id="{76F1F10D-51F2-2946-BAF2-2D9326B4DB23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695580" y="1529222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33"/>
                        <a:stretch>
                          <a:fillRect t="-25000" r="-10692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33" name="Straight Connector 232">
                    <a:extLst>
                      <a:ext uri="{FF2B5EF4-FFF2-40B4-BE49-F238E27FC236}">
                        <a16:creationId xmlns:a16="http://schemas.microsoft.com/office/drawing/2014/main" id="{F445B583-507E-BC4F-9CEA-6D275E53E0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24326" y="1517825"/>
                    <a:ext cx="224017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5" name="TextBox 224">
                    <a:extLst>
                      <a:ext uri="{FF2B5EF4-FFF2-40B4-BE49-F238E27FC236}">
                        <a16:creationId xmlns:a16="http://schemas.microsoft.com/office/drawing/2014/main" id="{237DB2DD-7704-C040-BABA-6668680CF7EF}"/>
                      </a:ext>
                    </a:extLst>
                  </p:cNvPr>
                  <p:cNvSpPr txBox="1"/>
                  <p:nvPr/>
                </p:nvSpPr>
                <p:spPr>
                  <a:xfrm>
                    <a:off x="4554058" y="1852849"/>
                    <a:ext cx="428790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225" name="TextBox 224">
                    <a:extLst>
                      <a:ext uri="{FF2B5EF4-FFF2-40B4-BE49-F238E27FC236}">
                        <a16:creationId xmlns:a16="http://schemas.microsoft.com/office/drawing/2014/main" id="{237DB2DD-7704-C040-BABA-6668680CF7E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54058" y="1852849"/>
                    <a:ext cx="428790" cy="307825"/>
                  </a:xfrm>
                  <a:prstGeom prst="rect">
                    <a:avLst/>
                  </a:prstGeom>
                  <a:blipFill>
                    <a:blip r:embed="rId3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6" name="TextBox 225">
                    <a:extLst>
                      <a:ext uri="{FF2B5EF4-FFF2-40B4-BE49-F238E27FC236}">
                        <a16:creationId xmlns:a16="http://schemas.microsoft.com/office/drawing/2014/main" id="{12F4818B-8AB0-B74F-9E3D-FE2A5958FA4C}"/>
                      </a:ext>
                    </a:extLst>
                  </p:cNvPr>
                  <p:cNvSpPr txBox="1"/>
                  <p:nvPr/>
                </p:nvSpPr>
                <p:spPr>
                  <a:xfrm>
                    <a:off x="5734264" y="1852849"/>
                    <a:ext cx="621293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GB" altLang="en-US" sz="2667" dirty="0"/>
                      <a:t> 1</a:t>
                    </a:r>
                  </a:p>
                </p:txBody>
              </p:sp>
            </mc:Choice>
            <mc:Fallback xmlns="">
              <p:sp>
                <p:nvSpPr>
                  <p:cNvPr id="226" name="TextBox 225">
                    <a:extLst>
                      <a:ext uri="{FF2B5EF4-FFF2-40B4-BE49-F238E27FC236}">
                        <a16:creationId xmlns:a16="http://schemas.microsoft.com/office/drawing/2014/main" id="{12F4818B-8AB0-B74F-9E3D-FE2A5958FA4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34264" y="1852849"/>
                    <a:ext cx="621293" cy="307825"/>
                  </a:xfrm>
                  <a:prstGeom prst="rect">
                    <a:avLst/>
                  </a:prstGeom>
                  <a:blipFill>
                    <a:blip r:embed="rId35"/>
                    <a:stretch>
                      <a:fillRect t="-25000" r="-16071" b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A3008381-1D67-7D4F-BA29-A076B92784A8}"/>
              </a:ext>
            </a:extLst>
          </p:cNvPr>
          <p:cNvGrpSpPr/>
          <p:nvPr/>
        </p:nvGrpSpPr>
        <p:grpSpPr>
          <a:xfrm>
            <a:off x="6475222" y="5596540"/>
            <a:ext cx="3680259" cy="817955"/>
            <a:chOff x="459076" y="1359987"/>
            <a:chExt cx="2760194" cy="613466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625F6257-E6F8-E84D-A2F9-E73A4AEB9673}"/>
                </a:ext>
              </a:extLst>
            </p:cNvPr>
            <p:cNvSpPr txBox="1"/>
            <p:nvPr/>
          </p:nvSpPr>
          <p:spPr>
            <a:xfrm>
              <a:off x="459076" y="1509737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8)</a:t>
              </a:r>
            </a:p>
          </p:txBody>
        </p: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5F8C43C0-7733-6843-AE2B-5A73F9754F79}"/>
                </a:ext>
              </a:extLst>
            </p:cNvPr>
            <p:cNvGrpSpPr/>
            <p:nvPr/>
          </p:nvGrpSpPr>
          <p:grpSpPr>
            <a:xfrm>
              <a:off x="842983" y="1359987"/>
              <a:ext cx="2376287" cy="613466"/>
              <a:chOff x="3624492" y="1721085"/>
              <a:chExt cx="2875309" cy="613466"/>
            </a:xfrm>
          </p:grpSpPr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1744761D-A00A-FF4A-B02E-684F5DCEE93B}"/>
                  </a:ext>
                </a:extLst>
              </p:cNvPr>
              <p:cNvGrpSpPr/>
              <p:nvPr/>
            </p:nvGrpSpPr>
            <p:grpSpPr>
              <a:xfrm>
                <a:off x="3624492" y="1721085"/>
                <a:ext cx="2288713" cy="613466"/>
                <a:chOff x="1681789" y="3498848"/>
                <a:chExt cx="729249" cy="557697"/>
              </a:xfrm>
            </p:grpSpPr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5C36C746-39C1-344D-8FE3-0F8EE928F444}"/>
                    </a:ext>
                  </a:extLst>
                </p:cNvPr>
                <p:cNvSpPr txBox="1"/>
                <p:nvPr/>
              </p:nvSpPr>
              <p:spPr>
                <a:xfrm>
                  <a:off x="2102312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2</a:t>
                  </a:r>
                </a:p>
              </p:txBody>
            </p:sp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E2DE59A0-D467-DA4C-A499-81C69278F6FF}"/>
                    </a:ext>
                  </a:extLst>
                </p:cNvPr>
                <p:cNvSpPr txBox="1"/>
                <p:nvPr/>
              </p:nvSpPr>
              <p:spPr>
                <a:xfrm>
                  <a:off x="1681789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3</a:t>
                  </a:r>
                </a:p>
              </p:txBody>
            </p:sp>
            <p:grpSp>
              <p:nvGrpSpPr>
                <p:cNvPr id="153" name="Group 152">
                  <a:extLst>
                    <a:ext uri="{FF2B5EF4-FFF2-40B4-BE49-F238E27FC236}">
                      <a16:creationId xmlns:a16="http://schemas.microsoft.com/office/drawing/2014/main" id="{EADBBF98-C316-E444-B800-806C75819088}"/>
                    </a:ext>
                  </a:extLst>
                </p:cNvPr>
                <p:cNvGrpSpPr/>
                <p:nvPr/>
              </p:nvGrpSpPr>
              <p:grpSpPr>
                <a:xfrm>
                  <a:off x="1695397" y="3765306"/>
                  <a:ext cx="702030" cy="291239"/>
                  <a:chOff x="1298829" y="1517825"/>
                  <a:chExt cx="702030" cy="291239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4" name="TextBox 153">
                        <a:extLst>
                          <a:ext uri="{FF2B5EF4-FFF2-40B4-BE49-F238E27FC236}">
                            <a16:creationId xmlns:a16="http://schemas.microsoft.com/office/drawing/2014/main" id="{C722BBFB-99A9-BD4F-8A09-28E7E7F6784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298829" y="1529223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4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9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54" name="TextBox 153">
                        <a:extLst>
                          <a:ext uri="{FF2B5EF4-FFF2-40B4-BE49-F238E27FC236}">
                            <a16:creationId xmlns:a16="http://schemas.microsoft.com/office/drawing/2014/main" id="{C722BBFB-99A9-BD4F-8A09-28E7E7F67845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298829" y="1529223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43"/>
                        <a:stretch>
                          <a:fillRect l="-19375" t="-25373" r="-18750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55" name="Straight Connector 154">
                    <a:extLst>
                      <a:ext uri="{FF2B5EF4-FFF2-40B4-BE49-F238E27FC236}">
                        <a16:creationId xmlns:a16="http://schemas.microsoft.com/office/drawing/2014/main" id="{5C6EF815-5197-2D46-B070-30B72187D35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04052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6" name="TextBox 155">
                        <a:extLst>
                          <a:ext uri="{FF2B5EF4-FFF2-40B4-BE49-F238E27FC236}">
                            <a16:creationId xmlns:a16="http://schemas.microsoft.com/office/drawing/2014/main" id="{C210E834-3100-E84F-8F95-88C6AEE5EF7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719350" y="1529222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7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56" name="TextBox 155">
                        <a:extLst>
                          <a:ext uri="{FF2B5EF4-FFF2-40B4-BE49-F238E27FC236}">
                            <a16:creationId xmlns:a16="http://schemas.microsoft.com/office/drawing/2014/main" id="{C210E834-3100-E84F-8F95-88C6AEE5EF76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719350" y="1529222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44"/>
                        <a:stretch>
                          <a:fillRect l="-18750" t="-25373" r="-19375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57" name="Straight Connector 156">
                    <a:extLst>
                      <a:ext uri="{FF2B5EF4-FFF2-40B4-BE49-F238E27FC236}">
                        <a16:creationId xmlns:a16="http://schemas.microsoft.com/office/drawing/2014/main" id="{39002845-5EF9-C340-97ED-14A80374FE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24574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645D2953-0261-5E49-A644-032E75BE4FFF}"/>
                      </a:ext>
                    </a:extLst>
                  </p:cNvPr>
                  <p:cNvSpPr txBox="1"/>
                  <p:nvPr/>
                </p:nvSpPr>
                <p:spPr>
                  <a:xfrm>
                    <a:off x="4554447" y="1852849"/>
                    <a:ext cx="428790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645D2953-0261-5E49-A644-032E75BE4FF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54447" y="1852849"/>
                    <a:ext cx="428790" cy="307825"/>
                  </a:xfrm>
                  <a:prstGeom prst="rect">
                    <a:avLst/>
                  </a:prstGeom>
                  <a:blipFill>
                    <a:blip r:embed="rId4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0" name="TextBox 149">
                    <a:extLst>
                      <a:ext uri="{FF2B5EF4-FFF2-40B4-BE49-F238E27FC236}">
                        <a16:creationId xmlns:a16="http://schemas.microsoft.com/office/drawing/2014/main" id="{46F773ED-98AE-BD4D-BF21-8C8E71FBA84B}"/>
                      </a:ext>
                    </a:extLst>
                  </p:cNvPr>
                  <p:cNvSpPr txBox="1"/>
                  <p:nvPr/>
                </p:nvSpPr>
                <p:spPr>
                  <a:xfrm>
                    <a:off x="5878508" y="1852849"/>
                    <a:ext cx="621293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GB" altLang="en-US" sz="2667" dirty="0"/>
                      <a:t> 1</a:t>
                    </a:r>
                  </a:p>
                </p:txBody>
              </p:sp>
            </mc:Choice>
            <mc:Fallback xmlns="">
              <p:sp>
                <p:nvSpPr>
                  <p:cNvPr id="150" name="TextBox 149">
                    <a:extLst>
                      <a:ext uri="{FF2B5EF4-FFF2-40B4-BE49-F238E27FC236}">
                        <a16:creationId xmlns:a16="http://schemas.microsoft.com/office/drawing/2014/main" id="{46F773ED-98AE-BD4D-BF21-8C8E71FBA84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78508" y="1852849"/>
                    <a:ext cx="621293" cy="307825"/>
                  </a:xfrm>
                  <a:prstGeom prst="rect">
                    <a:avLst/>
                  </a:prstGeom>
                  <a:blipFill>
                    <a:blip r:embed="rId46"/>
                    <a:stretch>
                      <a:fillRect t="-25373" r="-16071" b="-50746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553611EA-6D32-CD4D-A067-7232B3CA4890}"/>
              </a:ext>
            </a:extLst>
          </p:cNvPr>
          <p:cNvGrpSpPr/>
          <p:nvPr/>
        </p:nvGrpSpPr>
        <p:grpSpPr>
          <a:xfrm>
            <a:off x="6475222" y="2515913"/>
            <a:ext cx="3680259" cy="817955"/>
            <a:chOff x="459076" y="1359987"/>
            <a:chExt cx="2760194" cy="613466"/>
          </a:xfrm>
        </p:grpSpPr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EC8EF710-DB36-3A4E-8F1C-0B99190FD269}"/>
                </a:ext>
              </a:extLst>
            </p:cNvPr>
            <p:cNvSpPr txBox="1"/>
            <p:nvPr/>
          </p:nvSpPr>
          <p:spPr>
            <a:xfrm>
              <a:off x="459076" y="1509737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6)</a:t>
              </a:r>
            </a:p>
          </p:txBody>
        </p:sp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BEE78AFE-B134-4449-B31F-84F6B7FDEFE5}"/>
                </a:ext>
              </a:extLst>
            </p:cNvPr>
            <p:cNvGrpSpPr/>
            <p:nvPr/>
          </p:nvGrpSpPr>
          <p:grpSpPr>
            <a:xfrm>
              <a:off x="842983" y="1359987"/>
              <a:ext cx="2376287" cy="613466"/>
              <a:chOff x="3624492" y="1721085"/>
              <a:chExt cx="2875309" cy="613466"/>
            </a:xfrm>
          </p:grpSpPr>
          <p:grpSp>
            <p:nvGrpSpPr>
              <p:cNvPr id="249" name="Group 248">
                <a:extLst>
                  <a:ext uri="{FF2B5EF4-FFF2-40B4-BE49-F238E27FC236}">
                    <a16:creationId xmlns:a16="http://schemas.microsoft.com/office/drawing/2014/main" id="{F26EEC1B-6E78-1648-9A0B-EA79BF6718FA}"/>
                  </a:ext>
                </a:extLst>
              </p:cNvPr>
              <p:cNvGrpSpPr/>
              <p:nvPr/>
            </p:nvGrpSpPr>
            <p:grpSpPr>
              <a:xfrm>
                <a:off x="3624492" y="1721085"/>
                <a:ext cx="2288713" cy="613466"/>
                <a:chOff x="1681789" y="3498848"/>
                <a:chExt cx="729249" cy="557697"/>
              </a:xfrm>
            </p:grpSpPr>
            <p:sp>
              <p:nvSpPr>
                <p:cNvPr id="252" name="TextBox 251">
                  <a:extLst>
                    <a:ext uri="{FF2B5EF4-FFF2-40B4-BE49-F238E27FC236}">
                      <a16:creationId xmlns:a16="http://schemas.microsoft.com/office/drawing/2014/main" id="{D7A53CC4-E566-C54E-938B-E2CD639DE646}"/>
                    </a:ext>
                  </a:extLst>
                </p:cNvPr>
                <p:cNvSpPr txBox="1"/>
                <p:nvPr/>
              </p:nvSpPr>
              <p:spPr>
                <a:xfrm>
                  <a:off x="2102312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3</a:t>
                  </a:r>
                </a:p>
              </p:txBody>
            </p:sp>
            <p:sp>
              <p:nvSpPr>
                <p:cNvPr id="253" name="TextBox 252">
                  <a:extLst>
                    <a:ext uri="{FF2B5EF4-FFF2-40B4-BE49-F238E27FC236}">
                      <a16:creationId xmlns:a16="http://schemas.microsoft.com/office/drawing/2014/main" id="{589F5B1C-E261-7245-A34B-8822C5FC11F6}"/>
                    </a:ext>
                  </a:extLst>
                </p:cNvPr>
                <p:cNvSpPr txBox="1"/>
                <p:nvPr/>
              </p:nvSpPr>
              <p:spPr>
                <a:xfrm>
                  <a:off x="1681789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5</a:t>
                  </a:r>
                </a:p>
              </p:txBody>
            </p:sp>
            <p:grpSp>
              <p:nvGrpSpPr>
                <p:cNvPr id="254" name="Group 253">
                  <a:extLst>
                    <a:ext uri="{FF2B5EF4-FFF2-40B4-BE49-F238E27FC236}">
                      <a16:creationId xmlns:a16="http://schemas.microsoft.com/office/drawing/2014/main" id="{7532B903-5532-504B-A4C1-4A31709C34C1}"/>
                    </a:ext>
                  </a:extLst>
                </p:cNvPr>
                <p:cNvGrpSpPr/>
                <p:nvPr/>
              </p:nvGrpSpPr>
              <p:grpSpPr>
                <a:xfrm>
                  <a:off x="1695397" y="3765306"/>
                  <a:ext cx="702030" cy="291239"/>
                  <a:chOff x="1298829" y="1517825"/>
                  <a:chExt cx="702030" cy="291239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55" name="TextBox 254">
                        <a:extLst>
                          <a:ext uri="{FF2B5EF4-FFF2-40B4-BE49-F238E27FC236}">
                            <a16:creationId xmlns:a16="http://schemas.microsoft.com/office/drawing/2014/main" id="{1C71F527-2D34-514F-B3C6-77C43A6FD8F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298829" y="1529223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oMath>
                        </a14:m>
                        <a:r>
                          <a:rPr lang="en-GB" altLang="en-US" sz="2667" dirty="0"/>
                          <a:t> 6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55" name="TextBox 254">
                        <a:extLst>
                          <a:ext uri="{FF2B5EF4-FFF2-40B4-BE49-F238E27FC236}">
                            <a16:creationId xmlns:a16="http://schemas.microsoft.com/office/drawing/2014/main" id="{1C71F527-2D34-514F-B3C6-77C43A6FD8F0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298829" y="1529223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47"/>
                        <a:stretch>
                          <a:fillRect l="-19375" t="-25373" r="-18750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56" name="Straight Connector 255">
                    <a:extLst>
                      <a:ext uri="{FF2B5EF4-FFF2-40B4-BE49-F238E27FC236}">
                        <a16:creationId xmlns:a16="http://schemas.microsoft.com/office/drawing/2014/main" id="{8B951482-8A1E-D442-A8F5-2A4B88A741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04052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57" name="TextBox 256">
                        <a:extLst>
                          <a:ext uri="{FF2B5EF4-FFF2-40B4-BE49-F238E27FC236}">
                            <a16:creationId xmlns:a16="http://schemas.microsoft.com/office/drawing/2014/main" id="{98BB2589-8F44-F346-BBE9-1C0CA8495D8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719350" y="1529222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6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57" name="TextBox 256">
                        <a:extLst>
                          <a:ext uri="{FF2B5EF4-FFF2-40B4-BE49-F238E27FC236}">
                            <a16:creationId xmlns:a16="http://schemas.microsoft.com/office/drawing/2014/main" id="{98BB2589-8F44-F346-BBE9-1C0CA8495D87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719350" y="1529222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48"/>
                        <a:stretch>
                          <a:fillRect l="-18750" t="-25373" r="-19375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58" name="Straight Connector 257">
                    <a:extLst>
                      <a:ext uri="{FF2B5EF4-FFF2-40B4-BE49-F238E27FC236}">
                        <a16:creationId xmlns:a16="http://schemas.microsoft.com/office/drawing/2014/main" id="{72437C46-833A-1249-81D9-CA546B133CC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24574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0" name="TextBox 249">
                    <a:extLst>
                      <a:ext uri="{FF2B5EF4-FFF2-40B4-BE49-F238E27FC236}">
                        <a16:creationId xmlns:a16="http://schemas.microsoft.com/office/drawing/2014/main" id="{B792F113-6562-2441-8021-A47703BF7BE3}"/>
                      </a:ext>
                    </a:extLst>
                  </p:cNvPr>
                  <p:cNvSpPr txBox="1"/>
                  <p:nvPr/>
                </p:nvSpPr>
                <p:spPr>
                  <a:xfrm>
                    <a:off x="4554447" y="1852849"/>
                    <a:ext cx="428790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250" name="TextBox 249">
                    <a:extLst>
                      <a:ext uri="{FF2B5EF4-FFF2-40B4-BE49-F238E27FC236}">
                        <a16:creationId xmlns:a16="http://schemas.microsoft.com/office/drawing/2014/main" id="{B792F113-6562-2441-8021-A47703BF7BE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54447" y="1852849"/>
                    <a:ext cx="428790" cy="307825"/>
                  </a:xfrm>
                  <a:prstGeom prst="rect">
                    <a:avLst/>
                  </a:prstGeom>
                  <a:blipFill>
                    <a:blip r:embed="rId4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1" name="TextBox 250">
                    <a:extLst>
                      <a:ext uri="{FF2B5EF4-FFF2-40B4-BE49-F238E27FC236}">
                        <a16:creationId xmlns:a16="http://schemas.microsoft.com/office/drawing/2014/main" id="{B8708885-D8AD-DE44-810E-19A639E5B5AB}"/>
                      </a:ext>
                    </a:extLst>
                  </p:cNvPr>
                  <p:cNvSpPr txBox="1"/>
                  <p:nvPr/>
                </p:nvSpPr>
                <p:spPr>
                  <a:xfrm>
                    <a:off x="5878508" y="1852849"/>
                    <a:ext cx="621293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GB" altLang="en-US" sz="2667" dirty="0"/>
                      <a:t> 1</a:t>
                    </a:r>
                  </a:p>
                </p:txBody>
              </p:sp>
            </mc:Choice>
            <mc:Fallback xmlns="">
              <p:sp>
                <p:nvSpPr>
                  <p:cNvPr id="251" name="TextBox 250">
                    <a:extLst>
                      <a:ext uri="{FF2B5EF4-FFF2-40B4-BE49-F238E27FC236}">
                        <a16:creationId xmlns:a16="http://schemas.microsoft.com/office/drawing/2014/main" id="{B8708885-D8AD-DE44-810E-19A639E5B5A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78508" y="1852849"/>
                    <a:ext cx="621293" cy="307825"/>
                  </a:xfrm>
                  <a:prstGeom prst="rect">
                    <a:avLst/>
                  </a:prstGeom>
                  <a:blipFill>
                    <a:blip r:embed="rId50"/>
                    <a:stretch>
                      <a:fillRect t="-25373" r="-16071" b="-50746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239455B4-DA1D-3441-AEBA-6DED6F7DFFF2}"/>
              </a:ext>
            </a:extLst>
          </p:cNvPr>
          <p:cNvGrpSpPr/>
          <p:nvPr/>
        </p:nvGrpSpPr>
        <p:grpSpPr>
          <a:xfrm>
            <a:off x="6494805" y="4051413"/>
            <a:ext cx="3680259" cy="817954"/>
            <a:chOff x="459076" y="1359985"/>
            <a:chExt cx="2760194" cy="613465"/>
          </a:xfrm>
        </p:grpSpPr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ACF706D9-DBC5-324D-8CFC-531FD13FC3A7}"/>
                </a:ext>
              </a:extLst>
            </p:cNvPr>
            <p:cNvSpPr txBox="1"/>
            <p:nvPr/>
          </p:nvSpPr>
          <p:spPr>
            <a:xfrm>
              <a:off x="459076" y="1509737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7)</a:t>
              </a:r>
            </a:p>
          </p:txBody>
        </p: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1824C561-1915-574A-B0F3-FAB1F61111FC}"/>
                </a:ext>
              </a:extLst>
            </p:cNvPr>
            <p:cNvGrpSpPr/>
            <p:nvPr/>
          </p:nvGrpSpPr>
          <p:grpSpPr>
            <a:xfrm>
              <a:off x="842983" y="1359985"/>
              <a:ext cx="2376287" cy="613465"/>
              <a:chOff x="3624492" y="1721083"/>
              <a:chExt cx="2875309" cy="613465"/>
            </a:xfrm>
          </p:grpSpPr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1893D750-90C3-8542-AA14-DFDEC2E49125}"/>
                  </a:ext>
                </a:extLst>
              </p:cNvPr>
              <p:cNvGrpSpPr/>
              <p:nvPr/>
            </p:nvGrpSpPr>
            <p:grpSpPr>
              <a:xfrm>
                <a:off x="3624492" y="1721083"/>
                <a:ext cx="2288713" cy="613465"/>
                <a:chOff x="1681789" y="3498848"/>
                <a:chExt cx="729249" cy="557696"/>
              </a:xfrm>
            </p:grpSpPr>
            <p:sp>
              <p:nvSpPr>
                <p:cNvPr id="281" name="TextBox 280">
                  <a:extLst>
                    <a:ext uri="{FF2B5EF4-FFF2-40B4-BE49-F238E27FC236}">
                      <a16:creationId xmlns:a16="http://schemas.microsoft.com/office/drawing/2014/main" id="{B5CEE648-1015-B647-8739-7080D3DF18B6}"/>
                    </a:ext>
                  </a:extLst>
                </p:cNvPr>
                <p:cNvSpPr txBox="1"/>
                <p:nvPr/>
              </p:nvSpPr>
              <p:spPr>
                <a:xfrm>
                  <a:off x="2102312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4</a:t>
                  </a:r>
                </a:p>
              </p:txBody>
            </p:sp>
            <p:sp>
              <p:nvSpPr>
                <p:cNvPr id="282" name="TextBox 281">
                  <a:extLst>
                    <a:ext uri="{FF2B5EF4-FFF2-40B4-BE49-F238E27FC236}">
                      <a16:creationId xmlns:a16="http://schemas.microsoft.com/office/drawing/2014/main" id="{51DB5DE8-1406-1541-A145-5D6361EFB16F}"/>
                    </a:ext>
                  </a:extLst>
                </p:cNvPr>
                <p:cNvSpPr txBox="1"/>
                <p:nvPr/>
              </p:nvSpPr>
              <p:spPr>
                <a:xfrm>
                  <a:off x="1681789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6</a:t>
                  </a:r>
                </a:p>
              </p:txBody>
            </p:sp>
            <p:grpSp>
              <p:nvGrpSpPr>
                <p:cNvPr id="283" name="Group 282">
                  <a:extLst>
                    <a:ext uri="{FF2B5EF4-FFF2-40B4-BE49-F238E27FC236}">
                      <a16:creationId xmlns:a16="http://schemas.microsoft.com/office/drawing/2014/main" id="{1EAC2914-1710-094A-9BEC-0503AEC2900F}"/>
                    </a:ext>
                  </a:extLst>
                </p:cNvPr>
                <p:cNvGrpSpPr/>
                <p:nvPr/>
              </p:nvGrpSpPr>
              <p:grpSpPr>
                <a:xfrm>
                  <a:off x="1695397" y="3765306"/>
                  <a:ext cx="702030" cy="291238"/>
                  <a:chOff x="1298829" y="1517825"/>
                  <a:chExt cx="702030" cy="291238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84" name="TextBox 283">
                        <a:extLst>
                          <a:ext uri="{FF2B5EF4-FFF2-40B4-BE49-F238E27FC236}">
                            <a16:creationId xmlns:a16="http://schemas.microsoft.com/office/drawing/2014/main" id="{EFD40E21-1B84-B045-8EA4-DF1EA00CC5E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298829" y="1529222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4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1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84" name="TextBox 283">
                        <a:extLst>
                          <a:ext uri="{FF2B5EF4-FFF2-40B4-BE49-F238E27FC236}">
                            <a16:creationId xmlns:a16="http://schemas.microsoft.com/office/drawing/2014/main" id="{EFD40E21-1B84-B045-8EA4-DF1EA00CC5E9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298829" y="1529222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51"/>
                        <a:stretch>
                          <a:fillRect l="-19375" t="-23529" r="-18750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85" name="Straight Connector 284">
                    <a:extLst>
                      <a:ext uri="{FF2B5EF4-FFF2-40B4-BE49-F238E27FC236}">
                        <a16:creationId xmlns:a16="http://schemas.microsoft.com/office/drawing/2014/main" id="{C022E98F-5D16-1E40-AB7A-3D4BF39837C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04052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86" name="TextBox 285">
                        <a:extLst>
                          <a:ext uri="{FF2B5EF4-FFF2-40B4-BE49-F238E27FC236}">
                            <a16:creationId xmlns:a16="http://schemas.microsoft.com/office/drawing/2014/main" id="{AB1DAEFB-8F7B-B64B-98E0-7E32722E9F6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719350" y="1529222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3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86" name="TextBox 285">
                        <a:extLst>
                          <a:ext uri="{FF2B5EF4-FFF2-40B4-BE49-F238E27FC236}">
                            <a16:creationId xmlns:a16="http://schemas.microsoft.com/office/drawing/2014/main" id="{AB1DAEFB-8F7B-B64B-98E0-7E32722E9F69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719350" y="1529222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52"/>
                        <a:stretch>
                          <a:fillRect l="-19497" t="-23529" r="-19497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87" name="Straight Connector 286">
                    <a:extLst>
                      <a:ext uri="{FF2B5EF4-FFF2-40B4-BE49-F238E27FC236}">
                        <a16:creationId xmlns:a16="http://schemas.microsoft.com/office/drawing/2014/main" id="{67546523-2634-E94E-8BE9-CCD1E6A3EB0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24574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3" name="TextBox 262">
                    <a:extLst>
                      <a:ext uri="{FF2B5EF4-FFF2-40B4-BE49-F238E27FC236}">
                        <a16:creationId xmlns:a16="http://schemas.microsoft.com/office/drawing/2014/main" id="{257C0C7A-4F56-D343-90E7-2C4198DE2909}"/>
                      </a:ext>
                    </a:extLst>
                  </p:cNvPr>
                  <p:cNvSpPr txBox="1"/>
                  <p:nvPr/>
                </p:nvSpPr>
                <p:spPr>
                  <a:xfrm>
                    <a:off x="4554447" y="1852849"/>
                    <a:ext cx="428790" cy="30782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263" name="TextBox 262">
                    <a:extLst>
                      <a:ext uri="{FF2B5EF4-FFF2-40B4-BE49-F238E27FC236}">
                        <a16:creationId xmlns:a16="http://schemas.microsoft.com/office/drawing/2014/main" id="{257C0C7A-4F56-D343-90E7-2C4198DE290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54447" y="1852849"/>
                    <a:ext cx="428790" cy="307824"/>
                  </a:xfrm>
                  <a:prstGeom prst="rect">
                    <a:avLst/>
                  </a:prstGeom>
                  <a:blipFill>
                    <a:blip r:embed="rId5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0" name="TextBox 279">
                    <a:extLst>
                      <a:ext uri="{FF2B5EF4-FFF2-40B4-BE49-F238E27FC236}">
                        <a16:creationId xmlns:a16="http://schemas.microsoft.com/office/drawing/2014/main" id="{315C2827-9362-1546-BB0F-CE80A883B8AF}"/>
                      </a:ext>
                    </a:extLst>
                  </p:cNvPr>
                  <p:cNvSpPr txBox="1"/>
                  <p:nvPr/>
                </p:nvSpPr>
                <p:spPr>
                  <a:xfrm>
                    <a:off x="5878508" y="1852849"/>
                    <a:ext cx="621293" cy="30782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GB" altLang="en-US" sz="2667" dirty="0"/>
                      <a:t> 2</a:t>
                    </a:r>
                  </a:p>
                </p:txBody>
              </p:sp>
            </mc:Choice>
            <mc:Fallback xmlns="">
              <p:sp>
                <p:nvSpPr>
                  <p:cNvPr id="280" name="TextBox 279">
                    <a:extLst>
                      <a:ext uri="{FF2B5EF4-FFF2-40B4-BE49-F238E27FC236}">
                        <a16:creationId xmlns:a16="http://schemas.microsoft.com/office/drawing/2014/main" id="{315C2827-9362-1546-BB0F-CE80A883B8A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78508" y="1852849"/>
                    <a:ext cx="621293" cy="307824"/>
                  </a:xfrm>
                  <a:prstGeom prst="rect">
                    <a:avLst/>
                  </a:prstGeom>
                  <a:blipFill>
                    <a:blip r:embed="rId54"/>
                    <a:stretch>
                      <a:fillRect t="-25000" r="-16071" b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A8868D74-AF70-2B41-A209-25AB6E9C6BA8}"/>
              </a:ext>
            </a:extLst>
          </p:cNvPr>
          <p:cNvGrpSpPr/>
          <p:nvPr/>
        </p:nvGrpSpPr>
        <p:grpSpPr>
          <a:xfrm>
            <a:off x="6420707" y="792123"/>
            <a:ext cx="3680259" cy="817955"/>
            <a:chOff x="459076" y="1359986"/>
            <a:chExt cx="2760194" cy="613466"/>
          </a:xfrm>
        </p:grpSpPr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906D5BDC-CD56-3B48-9707-11B975C18C31}"/>
                </a:ext>
              </a:extLst>
            </p:cNvPr>
            <p:cNvSpPr txBox="1"/>
            <p:nvPr/>
          </p:nvSpPr>
          <p:spPr>
            <a:xfrm>
              <a:off x="459076" y="1509737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5)</a:t>
              </a:r>
            </a:p>
          </p:txBody>
        </p:sp>
        <p:grpSp>
          <p:nvGrpSpPr>
            <p:cNvPr id="290" name="Group 289">
              <a:extLst>
                <a:ext uri="{FF2B5EF4-FFF2-40B4-BE49-F238E27FC236}">
                  <a16:creationId xmlns:a16="http://schemas.microsoft.com/office/drawing/2014/main" id="{8BAAA048-106E-144A-B37F-3C9C98234AEC}"/>
                </a:ext>
              </a:extLst>
            </p:cNvPr>
            <p:cNvGrpSpPr/>
            <p:nvPr/>
          </p:nvGrpSpPr>
          <p:grpSpPr>
            <a:xfrm>
              <a:off x="842983" y="1359986"/>
              <a:ext cx="2376287" cy="613466"/>
              <a:chOff x="3624492" y="1721084"/>
              <a:chExt cx="2875309" cy="613466"/>
            </a:xfrm>
          </p:grpSpPr>
          <p:grpSp>
            <p:nvGrpSpPr>
              <p:cNvPr id="291" name="Group 290">
                <a:extLst>
                  <a:ext uri="{FF2B5EF4-FFF2-40B4-BE49-F238E27FC236}">
                    <a16:creationId xmlns:a16="http://schemas.microsoft.com/office/drawing/2014/main" id="{22E88032-871F-B24F-810E-6346D8A378A4}"/>
                  </a:ext>
                </a:extLst>
              </p:cNvPr>
              <p:cNvGrpSpPr/>
              <p:nvPr/>
            </p:nvGrpSpPr>
            <p:grpSpPr>
              <a:xfrm>
                <a:off x="3624492" y="1721084"/>
                <a:ext cx="2288713" cy="613466"/>
                <a:chOff x="1681789" y="3498848"/>
                <a:chExt cx="729249" cy="557697"/>
              </a:xfrm>
            </p:grpSpPr>
            <p:sp>
              <p:nvSpPr>
                <p:cNvPr id="294" name="TextBox 293">
                  <a:extLst>
                    <a:ext uri="{FF2B5EF4-FFF2-40B4-BE49-F238E27FC236}">
                      <a16:creationId xmlns:a16="http://schemas.microsoft.com/office/drawing/2014/main" id="{9C5053C5-B6EE-874F-8CE0-02B6B2D66E4F}"/>
                    </a:ext>
                  </a:extLst>
                </p:cNvPr>
                <p:cNvSpPr txBox="1"/>
                <p:nvPr/>
              </p:nvSpPr>
              <p:spPr>
                <a:xfrm>
                  <a:off x="2102312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6</a:t>
                  </a:r>
                </a:p>
              </p:txBody>
            </p:sp>
            <p:sp>
              <p:nvSpPr>
                <p:cNvPr id="295" name="TextBox 294">
                  <a:extLst>
                    <a:ext uri="{FF2B5EF4-FFF2-40B4-BE49-F238E27FC236}">
                      <a16:creationId xmlns:a16="http://schemas.microsoft.com/office/drawing/2014/main" id="{EB5092D3-6515-0A49-8216-B7E6C2DABEF6}"/>
                    </a:ext>
                  </a:extLst>
                </p:cNvPr>
                <p:cNvSpPr txBox="1"/>
                <p:nvPr/>
              </p:nvSpPr>
              <p:spPr>
                <a:xfrm>
                  <a:off x="1681789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4</a:t>
                  </a:r>
                </a:p>
              </p:txBody>
            </p:sp>
            <p:grpSp>
              <p:nvGrpSpPr>
                <p:cNvPr id="296" name="Group 295">
                  <a:extLst>
                    <a:ext uri="{FF2B5EF4-FFF2-40B4-BE49-F238E27FC236}">
                      <a16:creationId xmlns:a16="http://schemas.microsoft.com/office/drawing/2014/main" id="{FC9928C9-8806-1D41-A990-D5E0F545A2A1}"/>
                    </a:ext>
                  </a:extLst>
                </p:cNvPr>
                <p:cNvGrpSpPr/>
                <p:nvPr/>
              </p:nvGrpSpPr>
              <p:grpSpPr>
                <a:xfrm>
                  <a:off x="1695397" y="3765306"/>
                  <a:ext cx="702030" cy="291239"/>
                  <a:chOff x="1298829" y="1517825"/>
                  <a:chExt cx="702030" cy="291239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97" name="TextBox 296">
                        <a:extLst>
                          <a:ext uri="{FF2B5EF4-FFF2-40B4-BE49-F238E27FC236}">
                            <a16:creationId xmlns:a16="http://schemas.microsoft.com/office/drawing/2014/main" id="{7DDC7D43-7A18-464C-AEB8-D9E73CC10FB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298829" y="1529223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oMath>
                        </a14:m>
                        <a:r>
                          <a:rPr lang="en-GB" altLang="en-US" sz="2667" dirty="0"/>
                          <a:t> 1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97" name="TextBox 296">
                        <a:extLst>
                          <a:ext uri="{FF2B5EF4-FFF2-40B4-BE49-F238E27FC236}">
                            <a16:creationId xmlns:a16="http://schemas.microsoft.com/office/drawing/2014/main" id="{7DDC7D43-7A18-464C-AEB8-D9E73CC10FBA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298829" y="1529223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55"/>
                        <a:stretch>
                          <a:fillRect l="-19375" t="-25373" r="-18750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98" name="Straight Connector 297">
                    <a:extLst>
                      <a:ext uri="{FF2B5EF4-FFF2-40B4-BE49-F238E27FC236}">
                        <a16:creationId xmlns:a16="http://schemas.microsoft.com/office/drawing/2014/main" id="{411B1BCE-5E5F-374D-A52F-A569D01C9F1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04052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99" name="TextBox 298">
                        <a:extLst>
                          <a:ext uri="{FF2B5EF4-FFF2-40B4-BE49-F238E27FC236}">
                            <a16:creationId xmlns:a16="http://schemas.microsoft.com/office/drawing/2014/main" id="{9184912B-B36D-8F48-AD60-6F0379F2675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719350" y="1529222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4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oMath>
                        </a14:m>
                        <a:r>
                          <a:rPr lang="en-GB" altLang="en-US" sz="2667" dirty="0"/>
                          <a:t> 7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99" name="TextBox 298">
                        <a:extLst>
                          <a:ext uri="{FF2B5EF4-FFF2-40B4-BE49-F238E27FC236}">
                            <a16:creationId xmlns:a16="http://schemas.microsoft.com/office/drawing/2014/main" id="{9184912B-B36D-8F48-AD60-6F0379F26750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719350" y="1529222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56"/>
                        <a:stretch>
                          <a:fillRect l="-19497" t="-25373" r="-19497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300" name="Straight Connector 299">
                    <a:extLst>
                      <a:ext uri="{FF2B5EF4-FFF2-40B4-BE49-F238E27FC236}">
                        <a16:creationId xmlns:a16="http://schemas.microsoft.com/office/drawing/2014/main" id="{2217815A-B45C-504A-AEB4-FE3E464E51E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24574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2" name="TextBox 291">
                    <a:extLst>
                      <a:ext uri="{FF2B5EF4-FFF2-40B4-BE49-F238E27FC236}">
                        <a16:creationId xmlns:a16="http://schemas.microsoft.com/office/drawing/2014/main" id="{4035BED0-0AB1-184E-8C01-EDBB55D3480E}"/>
                      </a:ext>
                    </a:extLst>
                  </p:cNvPr>
                  <p:cNvSpPr txBox="1"/>
                  <p:nvPr/>
                </p:nvSpPr>
                <p:spPr>
                  <a:xfrm>
                    <a:off x="4554447" y="1852848"/>
                    <a:ext cx="428790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292" name="TextBox 291">
                    <a:extLst>
                      <a:ext uri="{FF2B5EF4-FFF2-40B4-BE49-F238E27FC236}">
                        <a16:creationId xmlns:a16="http://schemas.microsoft.com/office/drawing/2014/main" id="{4035BED0-0AB1-184E-8C01-EDBB55D3480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54447" y="1852848"/>
                    <a:ext cx="428790" cy="307825"/>
                  </a:xfrm>
                  <a:prstGeom prst="rect">
                    <a:avLst/>
                  </a:prstGeom>
                  <a:blipFill>
                    <a:blip r:embed="rId5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3" name="TextBox 292">
                    <a:extLst>
                      <a:ext uri="{FF2B5EF4-FFF2-40B4-BE49-F238E27FC236}">
                        <a16:creationId xmlns:a16="http://schemas.microsoft.com/office/drawing/2014/main" id="{6BF29FCB-14E5-6448-A390-EF15AC0C717C}"/>
                      </a:ext>
                    </a:extLst>
                  </p:cNvPr>
                  <p:cNvSpPr txBox="1"/>
                  <p:nvPr/>
                </p:nvSpPr>
                <p:spPr>
                  <a:xfrm>
                    <a:off x="5878508" y="1852848"/>
                    <a:ext cx="621293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GB" altLang="en-US" sz="2667" dirty="0"/>
                      <a:t> 2</a:t>
                    </a:r>
                  </a:p>
                </p:txBody>
              </p:sp>
            </mc:Choice>
            <mc:Fallback xmlns="">
              <p:sp>
                <p:nvSpPr>
                  <p:cNvPr id="293" name="TextBox 292">
                    <a:extLst>
                      <a:ext uri="{FF2B5EF4-FFF2-40B4-BE49-F238E27FC236}">
                        <a16:creationId xmlns:a16="http://schemas.microsoft.com/office/drawing/2014/main" id="{6BF29FCB-14E5-6448-A390-EF15AC0C717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78508" y="1852848"/>
                    <a:ext cx="621293" cy="307825"/>
                  </a:xfrm>
                  <a:prstGeom prst="rect">
                    <a:avLst/>
                  </a:prstGeom>
                  <a:blipFill>
                    <a:blip r:embed="rId58"/>
                    <a:stretch>
                      <a:fillRect t="-25373" r="-16071" b="-50746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87208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8989" y="2044931"/>
            <a:ext cx="752024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390765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>
            <a:extLst>
              <a:ext uri="{FF2B5EF4-FFF2-40B4-BE49-F238E27FC236}">
                <a16:creationId xmlns:a16="http://schemas.microsoft.com/office/drawing/2014/main" id="{5431220C-616D-D247-BBA6-A59DC93E7D1D}"/>
              </a:ext>
            </a:extLst>
          </p:cNvPr>
          <p:cNvSpPr txBox="1"/>
          <p:nvPr/>
        </p:nvSpPr>
        <p:spPr>
          <a:xfrm>
            <a:off x="353583" y="179315"/>
            <a:ext cx="6141222" cy="553998"/>
          </a:xfrm>
          <a:prstGeom prst="rect">
            <a:avLst/>
          </a:prstGeom>
          <a:noFill/>
        </p:spPr>
        <p:txBody>
          <a:bodyPr wrap="square" lIns="48000" tIns="0" rIns="0" bIns="0" rtlCol="0" anchor="t">
            <a:spAutoFit/>
          </a:bodyPr>
          <a:lstStyle/>
          <a:p>
            <a:pPr>
              <a:defRPr/>
            </a:pPr>
            <a:r>
              <a:rPr lang="en-GB" altLang="en-US" sz="3600" dirty="0"/>
              <a:t>Solve the following equations.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6A5F78C-5E55-1244-B219-005F1FC25869}"/>
              </a:ext>
            </a:extLst>
          </p:cNvPr>
          <p:cNvGrpSpPr/>
          <p:nvPr/>
        </p:nvGrpSpPr>
        <p:grpSpPr>
          <a:xfrm>
            <a:off x="540684" y="911056"/>
            <a:ext cx="3365891" cy="817955"/>
            <a:chOff x="459076" y="1359987"/>
            <a:chExt cx="2524418" cy="61346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8436D50-9981-F44E-B733-612E7DA05D4B}"/>
                </a:ext>
              </a:extLst>
            </p:cNvPr>
            <p:cNvSpPr txBox="1"/>
            <p:nvPr/>
          </p:nvSpPr>
          <p:spPr>
            <a:xfrm>
              <a:off x="459076" y="1509737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1)</a:t>
              </a:r>
            </a:p>
          </p:txBody>
        </p:sp>
        <p:grpSp>
          <p:nvGrpSpPr>
            <p:cNvPr id="419" name="Group 418">
              <a:extLst>
                <a:ext uri="{FF2B5EF4-FFF2-40B4-BE49-F238E27FC236}">
                  <a16:creationId xmlns:a16="http://schemas.microsoft.com/office/drawing/2014/main" id="{63FBA233-4867-1F47-AC6E-33E7A4BDAB6C}"/>
                </a:ext>
              </a:extLst>
            </p:cNvPr>
            <p:cNvGrpSpPr/>
            <p:nvPr/>
          </p:nvGrpSpPr>
          <p:grpSpPr>
            <a:xfrm>
              <a:off x="788393" y="1359987"/>
              <a:ext cx="2195101" cy="613466"/>
              <a:chOff x="3558438" y="1721085"/>
              <a:chExt cx="2656074" cy="613466"/>
            </a:xfrm>
          </p:grpSpPr>
          <p:grpSp>
            <p:nvGrpSpPr>
              <p:cNvPr id="420" name="Group 419">
                <a:extLst>
                  <a:ext uri="{FF2B5EF4-FFF2-40B4-BE49-F238E27FC236}">
                    <a16:creationId xmlns:a16="http://schemas.microsoft.com/office/drawing/2014/main" id="{65537E9A-129F-7541-A65E-6AA16990A825}"/>
                  </a:ext>
                </a:extLst>
              </p:cNvPr>
              <p:cNvGrpSpPr/>
              <p:nvPr/>
            </p:nvGrpSpPr>
            <p:grpSpPr>
              <a:xfrm>
                <a:off x="3558438" y="1721085"/>
                <a:ext cx="2149109" cy="613466"/>
                <a:chOff x="1660742" y="3498848"/>
                <a:chExt cx="684767" cy="557697"/>
              </a:xfrm>
            </p:grpSpPr>
            <p:sp>
              <p:nvSpPr>
                <p:cNvPr id="423" name="TextBox 422">
                  <a:extLst>
                    <a:ext uri="{FF2B5EF4-FFF2-40B4-BE49-F238E27FC236}">
                      <a16:creationId xmlns:a16="http://schemas.microsoft.com/office/drawing/2014/main" id="{7CD90554-3531-8044-AC8D-84EA7AC25D82}"/>
                    </a:ext>
                  </a:extLst>
                </p:cNvPr>
                <p:cNvSpPr txBox="1"/>
                <p:nvPr/>
              </p:nvSpPr>
              <p:spPr>
                <a:xfrm>
                  <a:off x="2036783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4</a:t>
                  </a:r>
                </a:p>
              </p:txBody>
            </p:sp>
            <p:sp>
              <p:nvSpPr>
                <p:cNvPr id="424" name="TextBox 423">
                  <a:extLst>
                    <a:ext uri="{FF2B5EF4-FFF2-40B4-BE49-F238E27FC236}">
                      <a16:creationId xmlns:a16="http://schemas.microsoft.com/office/drawing/2014/main" id="{EB65F0C2-48DE-2C44-9066-759EFBD36EF3}"/>
                    </a:ext>
                  </a:extLst>
                </p:cNvPr>
                <p:cNvSpPr txBox="1"/>
                <p:nvPr/>
              </p:nvSpPr>
              <p:spPr>
                <a:xfrm>
                  <a:off x="1660742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2</a:t>
                  </a:r>
                </a:p>
              </p:txBody>
            </p:sp>
            <p:grpSp>
              <p:nvGrpSpPr>
                <p:cNvPr id="425" name="Group 424">
                  <a:extLst>
                    <a:ext uri="{FF2B5EF4-FFF2-40B4-BE49-F238E27FC236}">
                      <a16:creationId xmlns:a16="http://schemas.microsoft.com/office/drawing/2014/main" id="{C4736117-DB4A-7241-9303-5BC0CFB8EEC2}"/>
                    </a:ext>
                  </a:extLst>
                </p:cNvPr>
                <p:cNvGrpSpPr/>
                <p:nvPr/>
              </p:nvGrpSpPr>
              <p:grpSpPr>
                <a:xfrm>
                  <a:off x="1674350" y="3765306"/>
                  <a:ext cx="657549" cy="291239"/>
                  <a:chOff x="1277782" y="1517825"/>
                  <a:chExt cx="657549" cy="291239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26" name="TextBox 425">
                        <a:extLst>
                          <a:ext uri="{FF2B5EF4-FFF2-40B4-BE49-F238E27FC236}">
                            <a16:creationId xmlns:a16="http://schemas.microsoft.com/office/drawing/2014/main" id="{D304B983-5333-0B41-AB11-369126D480A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277782" y="1529223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6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426" name="TextBox 425">
                        <a:extLst>
                          <a:ext uri="{FF2B5EF4-FFF2-40B4-BE49-F238E27FC236}">
                            <a16:creationId xmlns:a16="http://schemas.microsoft.com/office/drawing/2014/main" id="{D304B983-5333-0B41-AB11-369126D480A6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277782" y="1529223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 t="-25000" r="-10000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34" name="Straight Connector 433">
                    <a:extLst>
                      <a:ext uri="{FF2B5EF4-FFF2-40B4-BE49-F238E27FC236}">
                        <a16:creationId xmlns:a16="http://schemas.microsoft.com/office/drawing/2014/main" id="{F76BB820-BBD7-634E-A965-AFB236DA726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06527" y="1517825"/>
                    <a:ext cx="224017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35" name="TextBox 434">
                        <a:extLst>
                          <a:ext uri="{FF2B5EF4-FFF2-40B4-BE49-F238E27FC236}">
                            <a16:creationId xmlns:a16="http://schemas.microsoft.com/office/drawing/2014/main" id="{06EBDEFE-A544-4647-B30F-DE13673D047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653822" y="1529222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8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435" name="TextBox 434">
                        <a:extLst>
                          <a:ext uri="{FF2B5EF4-FFF2-40B4-BE49-F238E27FC236}">
                            <a16:creationId xmlns:a16="http://schemas.microsoft.com/office/drawing/2014/main" id="{06EBDEFE-A544-4647-B30F-DE13673D047E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653822" y="1529222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 t="-25000" r="-10692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36" name="Straight Connector 435">
                    <a:extLst>
                      <a:ext uri="{FF2B5EF4-FFF2-40B4-BE49-F238E27FC236}">
                        <a16:creationId xmlns:a16="http://schemas.microsoft.com/office/drawing/2014/main" id="{D0D7EC05-792F-3546-8DF6-C50E6F205D8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682568" y="1517825"/>
                    <a:ext cx="224017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1" name="TextBox 420">
                    <a:extLst>
                      <a:ext uri="{FF2B5EF4-FFF2-40B4-BE49-F238E27FC236}">
                        <a16:creationId xmlns:a16="http://schemas.microsoft.com/office/drawing/2014/main" id="{3352E386-ED2A-8C48-99DD-1EF7DB578E6A}"/>
                      </a:ext>
                    </a:extLst>
                  </p:cNvPr>
                  <p:cNvSpPr txBox="1"/>
                  <p:nvPr/>
                </p:nvSpPr>
                <p:spPr>
                  <a:xfrm>
                    <a:off x="4418592" y="1852849"/>
                    <a:ext cx="428790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421" name="TextBox 420">
                    <a:extLst>
                      <a:ext uri="{FF2B5EF4-FFF2-40B4-BE49-F238E27FC236}">
                        <a16:creationId xmlns:a16="http://schemas.microsoft.com/office/drawing/2014/main" id="{3352E386-ED2A-8C48-99DD-1EF7DB578E6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18592" y="1852849"/>
                    <a:ext cx="428790" cy="30782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2" name="TextBox 421">
                    <a:extLst>
                      <a:ext uri="{FF2B5EF4-FFF2-40B4-BE49-F238E27FC236}">
                        <a16:creationId xmlns:a16="http://schemas.microsoft.com/office/drawing/2014/main" id="{6BA468B1-9BE3-9047-919D-E092D116D640}"/>
                      </a:ext>
                    </a:extLst>
                  </p:cNvPr>
                  <p:cNvSpPr txBox="1"/>
                  <p:nvPr/>
                </p:nvSpPr>
                <p:spPr>
                  <a:xfrm>
                    <a:off x="5593219" y="1852849"/>
                    <a:ext cx="621293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GB" altLang="en-US" sz="2667" dirty="0"/>
                      <a:t> 2</a:t>
                    </a:r>
                  </a:p>
                </p:txBody>
              </p:sp>
            </mc:Choice>
            <mc:Fallback xmlns="">
              <p:sp>
                <p:nvSpPr>
                  <p:cNvPr id="422" name="TextBox 421">
                    <a:extLst>
                      <a:ext uri="{FF2B5EF4-FFF2-40B4-BE49-F238E27FC236}">
                        <a16:creationId xmlns:a16="http://schemas.microsoft.com/office/drawing/2014/main" id="{6BA468B1-9BE3-9047-919D-E092D116D64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93219" y="1852849"/>
                    <a:ext cx="621293" cy="30782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t="-25000" r="-16071" b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CBDFB1D-6522-8645-8F20-AA5124F523C3}"/>
              </a:ext>
            </a:extLst>
          </p:cNvPr>
          <p:cNvGrpSpPr/>
          <p:nvPr/>
        </p:nvGrpSpPr>
        <p:grpSpPr>
          <a:xfrm>
            <a:off x="4066147" y="981039"/>
            <a:ext cx="1067681" cy="729800"/>
            <a:chOff x="3023707" y="1385713"/>
            <a:chExt cx="800761" cy="5473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8" name="Rectangle 587">
                  <a:extLst>
                    <a:ext uri="{FF2B5EF4-FFF2-40B4-BE49-F238E27FC236}">
                      <a16:creationId xmlns:a16="http://schemas.microsoft.com/office/drawing/2014/main" id="{A07C2BBB-B9BC-2F44-BE67-5C5BE9302D82}"/>
                    </a:ext>
                  </a:extLst>
                </p:cNvPr>
                <p:cNvSpPr/>
                <p:nvPr/>
              </p:nvSpPr>
              <p:spPr>
                <a:xfrm>
                  <a:off x="3023707" y="1385713"/>
                  <a:ext cx="800761" cy="30060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>
                  <a:no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667" dirty="0">
                      <a:solidFill>
                        <a:schemeClr val="tx1"/>
                      </a:solidFill>
                    </a:rPr>
                    <a:t> -7</a:t>
                  </a:r>
                </a:p>
              </p:txBody>
            </p:sp>
          </mc:Choice>
          <mc:Fallback xmlns="">
            <p:sp>
              <p:nvSpPr>
                <p:cNvPr id="588" name="Rectangle 587">
                  <a:extLst>
                    <a:ext uri="{FF2B5EF4-FFF2-40B4-BE49-F238E27FC236}">
                      <a16:creationId xmlns:a16="http://schemas.microsoft.com/office/drawing/2014/main" id="{A07C2BBB-B9BC-2F44-BE67-5C5BE9302D8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3707" y="1385713"/>
                  <a:ext cx="800761" cy="300607"/>
                </a:xfrm>
                <a:prstGeom prst="rect">
                  <a:avLst/>
                </a:prstGeom>
                <a:blipFill>
                  <a:blip r:embed="rId7"/>
                  <a:stretch>
                    <a:fillRect t="-25000" r="-9375" b="-50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C69B910F-125A-AE43-BE44-8EFBC1DD01BA}"/>
                    </a:ext>
                  </a:extLst>
                </p:cNvPr>
                <p:cNvSpPr/>
                <p:nvPr/>
              </p:nvSpPr>
              <p:spPr>
                <a:xfrm>
                  <a:off x="3023707" y="1632456"/>
                  <a:ext cx="800761" cy="30060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>
                  <a:no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667" dirty="0">
                      <a:solidFill>
                        <a:schemeClr val="tx1"/>
                      </a:solidFill>
                    </a:rPr>
                    <a:t> -4</a:t>
                  </a:r>
                </a:p>
              </p:txBody>
            </p:sp>
          </mc:Choice>
          <mc:Fallback xmlns=""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C69B910F-125A-AE43-BE44-8EFBC1DD01B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3707" y="1632456"/>
                  <a:ext cx="800761" cy="300607"/>
                </a:xfrm>
                <a:prstGeom prst="rect">
                  <a:avLst/>
                </a:prstGeom>
                <a:blipFill>
                  <a:blip r:embed="rId8"/>
                  <a:stretch>
                    <a:fillRect t="-24000" r="-9375" b="-48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F8C1FE4B-3238-0748-830A-208BD15455C9}"/>
              </a:ext>
            </a:extLst>
          </p:cNvPr>
          <p:cNvGrpSpPr/>
          <p:nvPr/>
        </p:nvGrpSpPr>
        <p:grpSpPr>
          <a:xfrm>
            <a:off x="540684" y="2471834"/>
            <a:ext cx="3365891" cy="817955"/>
            <a:chOff x="459076" y="1359987"/>
            <a:chExt cx="2524418" cy="613466"/>
          </a:xfrm>
        </p:grpSpPr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20555BC9-3751-AE45-81BE-9AAAA9426170}"/>
                </a:ext>
              </a:extLst>
            </p:cNvPr>
            <p:cNvSpPr txBox="1"/>
            <p:nvPr/>
          </p:nvSpPr>
          <p:spPr>
            <a:xfrm>
              <a:off x="459076" y="1509737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2)</a:t>
              </a:r>
            </a:p>
          </p:txBody>
        </p: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7B77F50C-1DF9-D54E-B52C-C175F54B1E98}"/>
                </a:ext>
              </a:extLst>
            </p:cNvPr>
            <p:cNvGrpSpPr/>
            <p:nvPr/>
          </p:nvGrpSpPr>
          <p:grpSpPr>
            <a:xfrm>
              <a:off x="788393" y="1359987"/>
              <a:ext cx="2195101" cy="613466"/>
              <a:chOff x="3558438" y="1721085"/>
              <a:chExt cx="2656074" cy="613466"/>
            </a:xfrm>
          </p:grpSpPr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5A8F7AA3-6489-D841-A9D8-BC4FC36A3772}"/>
                  </a:ext>
                </a:extLst>
              </p:cNvPr>
              <p:cNvGrpSpPr/>
              <p:nvPr/>
            </p:nvGrpSpPr>
            <p:grpSpPr>
              <a:xfrm>
                <a:off x="3558438" y="1721085"/>
                <a:ext cx="2149109" cy="613466"/>
                <a:chOff x="1660742" y="3498848"/>
                <a:chExt cx="684767" cy="557697"/>
              </a:xfrm>
            </p:grpSpPr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D5850B38-29FE-D346-9F0C-A5647BB09637}"/>
                    </a:ext>
                  </a:extLst>
                </p:cNvPr>
                <p:cNvSpPr txBox="1"/>
                <p:nvPr/>
              </p:nvSpPr>
              <p:spPr>
                <a:xfrm>
                  <a:off x="2036783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2</a:t>
                  </a: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E1CF5463-BCA7-2646-A2BA-2E486743C4B1}"/>
                    </a:ext>
                  </a:extLst>
                </p:cNvPr>
                <p:cNvSpPr txBox="1"/>
                <p:nvPr/>
              </p:nvSpPr>
              <p:spPr>
                <a:xfrm>
                  <a:off x="1660742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4</a:t>
                  </a:r>
                </a:p>
              </p:txBody>
            </p:sp>
            <p:grpSp>
              <p:nvGrpSpPr>
                <p:cNvPr id="172" name="Group 171">
                  <a:extLst>
                    <a:ext uri="{FF2B5EF4-FFF2-40B4-BE49-F238E27FC236}">
                      <a16:creationId xmlns:a16="http://schemas.microsoft.com/office/drawing/2014/main" id="{948F3F66-9B24-7A4E-8128-948A6EB00AA6}"/>
                    </a:ext>
                  </a:extLst>
                </p:cNvPr>
                <p:cNvGrpSpPr/>
                <p:nvPr/>
              </p:nvGrpSpPr>
              <p:grpSpPr>
                <a:xfrm>
                  <a:off x="1674350" y="3765306"/>
                  <a:ext cx="657549" cy="291239"/>
                  <a:chOff x="1277782" y="1517825"/>
                  <a:chExt cx="657549" cy="291239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73" name="TextBox 172">
                        <a:extLst>
                          <a:ext uri="{FF2B5EF4-FFF2-40B4-BE49-F238E27FC236}">
                            <a16:creationId xmlns:a16="http://schemas.microsoft.com/office/drawing/2014/main" id="{9867D808-B62E-3A44-A0DA-CD2D8DE0825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277782" y="1529223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oMath>
                        </a14:m>
                        <a:r>
                          <a:rPr lang="en-GB" altLang="en-US" sz="2667" dirty="0"/>
                          <a:t> 5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73" name="TextBox 172">
                        <a:extLst>
                          <a:ext uri="{FF2B5EF4-FFF2-40B4-BE49-F238E27FC236}">
                            <a16:creationId xmlns:a16="http://schemas.microsoft.com/office/drawing/2014/main" id="{9867D808-B62E-3A44-A0DA-CD2D8DE08259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277782" y="1529223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 t="-25000" r="-10000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74" name="Straight Connector 173">
                    <a:extLst>
                      <a:ext uri="{FF2B5EF4-FFF2-40B4-BE49-F238E27FC236}">
                        <a16:creationId xmlns:a16="http://schemas.microsoft.com/office/drawing/2014/main" id="{C524D292-2DE4-434E-A0D0-624B5496669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06527" y="1517825"/>
                    <a:ext cx="224017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75" name="TextBox 174">
                        <a:extLst>
                          <a:ext uri="{FF2B5EF4-FFF2-40B4-BE49-F238E27FC236}">
                            <a16:creationId xmlns:a16="http://schemas.microsoft.com/office/drawing/2014/main" id="{F6D75A75-F96C-DC44-B740-1C0C899F9B6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653822" y="1529222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oMath>
                        </a14:m>
                        <a:r>
                          <a:rPr lang="en-GB" altLang="en-US" sz="2667" dirty="0"/>
                          <a:t> 8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75" name="TextBox 174">
                        <a:extLst>
                          <a:ext uri="{FF2B5EF4-FFF2-40B4-BE49-F238E27FC236}">
                            <a16:creationId xmlns:a16="http://schemas.microsoft.com/office/drawing/2014/main" id="{F6D75A75-F96C-DC44-B740-1C0C899F9B67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653822" y="1529222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10"/>
                        <a:stretch>
                          <a:fillRect t="-25000" r="-10692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76" name="Straight Connector 175">
                    <a:extLst>
                      <a:ext uri="{FF2B5EF4-FFF2-40B4-BE49-F238E27FC236}">
                        <a16:creationId xmlns:a16="http://schemas.microsoft.com/office/drawing/2014/main" id="{E42643E3-983C-954E-BA31-4A104C0BAB4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682568" y="1517825"/>
                    <a:ext cx="224017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8" name="TextBox 167">
                    <a:extLst>
                      <a:ext uri="{FF2B5EF4-FFF2-40B4-BE49-F238E27FC236}">
                        <a16:creationId xmlns:a16="http://schemas.microsoft.com/office/drawing/2014/main" id="{0BE66A07-55F2-684F-A7B8-454F900301AF}"/>
                      </a:ext>
                    </a:extLst>
                  </p:cNvPr>
                  <p:cNvSpPr txBox="1"/>
                  <p:nvPr/>
                </p:nvSpPr>
                <p:spPr>
                  <a:xfrm>
                    <a:off x="4418592" y="1852849"/>
                    <a:ext cx="428790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168" name="TextBox 167">
                    <a:extLst>
                      <a:ext uri="{FF2B5EF4-FFF2-40B4-BE49-F238E27FC236}">
                        <a16:creationId xmlns:a16="http://schemas.microsoft.com/office/drawing/2014/main" id="{0BE66A07-55F2-684F-A7B8-454F900301A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18592" y="1852849"/>
                    <a:ext cx="428790" cy="30782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9" name="TextBox 168">
                    <a:extLst>
                      <a:ext uri="{FF2B5EF4-FFF2-40B4-BE49-F238E27FC236}">
                        <a16:creationId xmlns:a16="http://schemas.microsoft.com/office/drawing/2014/main" id="{44EB5309-DADB-574A-87B3-6C121012F3FC}"/>
                      </a:ext>
                    </a:extLst>
                  </p:cNvPr>
                  <p:cNvSpPr txBox="1"/>
                  <p:nvPr/>
                </p:nvSpPr>
                <p:spPr>
                  <a:xfrm>
                    <a:off x="5593219" y="1852849"/>
                    <a:ext cx="621293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GB" altLang="en-US" sz="2667" dirty="0"/>
                      <a:t> 3</a:t>
                    </a:r>
                  </a:p>
                </p:txBody>
              </p:sp>
            </mc:Choice>
            <mc:Fallback xmlns="">
              <p:sp>
                <p:nvSpPr>
                  <p:cNvPr id="169" name="TextBox 168">
                    <a:extLst>
                      <a:ext uri="{FF2B5EF4-FFF2-40B4-BE49-F238E27FC236}">
                        <a16:creationId xmlns:a16="http://schemas.microsoft.com/office/drawing/2014/main" id="{44EB5309-DADB-574A-87B3-6C121012F3F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93219" y="1852849"/>
                    <a:ext cx="621293" cy="30782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t="-25000" r="-16071" b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2B3AD3C3-F247-0840-B320-AEB127B92540}"/>
              </a:ext>
            </a:extLst>
          </p:cNvPr>
          <p:cNvGrpSpPr/>
          <p:nvPr/>
        </p:nvGrpSpPr>
        <p:grpSpPr>
          <a:xfrm>
            <a:off x="4066147" y="2541818"/>
            <a:ext cx="1000009" cy="729800"/>
            <a:chOff x="3023707" y="1385713"/>
            <a:chExt cx="750007" cy="5473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E335BF9B-EF53-A449-9D05-A130C0841CB4}"/>
                    </a:ext>
                  </a:extLst>
                </p:cNvPr>
                <p:cNvSpPr/>
                <p:nvPr/>
              </p:nvSpPr>
              <p:spPr>
                <a:xfrm>
                  <a:off x="3023707" y="1385713"/>
                  <a:ext cx="750007" cy="30060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>
                  <a:no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667" dirty="0">
                      <a:solidFill>
                        <a:schemeClr val="tx1"/>
                      </a:solidFill>
                    </a:rPr>
                    <a:t> 6</a:t>
                  </a:r>
                </a:p>
              </p:txBody>
            </p:sp>
          </mc:Choice>
          <mc:Fallback xmlns=""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E335BF9B-EF53-A449-9D05-A130C0841CB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3707" y="1385713"/>
                  <a:ext cx="750007" cy="300607"/>
                </a:xfrm>
                <a:prstGeom prst="rect">
                  <a:avLst/>
                </a:prstGeom>
                <a:blipFill>
                  <a:blip r:embed="rId12"/>
                  <a:stretch>
                    <a:fillRect t="-25000" r="-8333" b="-50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8E4FF7D3-1CC3-244E-A750-4A2052101C50}"/>
                    </a:ext>
                  </a:extLst>
                </p:cNvPr>
                <p:cNvSpPr/>
                <p:nvPr/>
              </p:nvSpPr>
              <p:spPr>
                <a:xfrm>
                  <a:off x="3023707" y="1632456"/>
                  <a:ext cx="750007" cy="30060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>
                  <a:no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667" dirty="0">
                      <a:solidFill>
                        <a:schemeClr val="tx1"/>
                      </a:solidFill>
                    </a:rPr>
                    <a:t> 9</a:t>
                  </a:r>
                </a:p>
              </p:txBody>
            </p:sp>
          </mc:Choice>
          <mc:Fallback xmlns=""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8E4FF7D3-1CC3-244E-A750-4A2052101C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3707" y="1632456"/>
                  <a:ext cx="750007" cy="300607"/>
                </a:xfrm>
                <a:prstGeom prst="rect">
                  <a:avLst/>
                </a:prstGeom>
                <a:blipFill>
                  <a:blip r:embed="rId13"/>
                  <a:stretch>
                    <a:fillRect t="-24000" r="-8333" b="-48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774A87C5-EAF7-574E-851E-43AE92E69A28}"/>
              </a:ext>
            </a:extLst>
          </p:cNvPr>
          <p:cNvGrpSpPr/>
          <p:nvPr/>
        </p:nvGrpSpPr>
        <p:grpSpPr>
          <a:xfrm>
            <a:off x="519598" y="4073713"/>
            <a:ext cx="3521312" cy="817955"/>
            <a:chOff x="459076" y="1359987"/>
            <a:chExt cx="2640984" cy="613466"/>
          </a:xfrm>
        </p:grpSpPr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5377652B-EBC8-8E4D-9AE0-3D31582BFD71}"/>
                </a:ext>
              </a:extLst>
            </p:cNvPr>
            <p:cNvSpPr txBox="1"/>
            <p:nvPr/>
          </p:nvSpPr>
          <p:spPr>
            <a:xfrm>
              <a:off x="459076" y="1509737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3)</a:t>
              </a:r>
            </a:p>
          </p:txBody>
        </p:sp>
        <p:grpSp>
          <p:nvGrpSpPr>
            <p:cNvPr id="266" name="Group 265">
              <a:extLst>
                <a:ext uri="{FF2B5EF4-FFF2-40B4-BE49-F238E27FC236}">
                  <a16:creationId xmlns:a16="http://schemas.microsoft.com/office/drawing/2014/main" id="{4BE7D501-A581-9C42-A75B-1C7CC9127E90}"/>
                </a:ext>
              </a:extLst>
            </p:cNvPr>
            <p:cNvGrpSpPr/>
            <p:nvPr/>
          </p:nvGrpSpPr>
          <p:grpSpPr>
            <a:xfrm>
              <a:off x="842983" y="1359987"/>
              <a:ext cx="2257077" cy="613466"/>
              <a:chOff x="3624492" y="1721085"/>
              <a:chExt cx="2731065" cy="613466"/>
            </a:xfrm>
          </p:grpSpPr>
          <p:grpSp>
            <p:nvGrpSpPr>
              <p:cNvPr id="267" name="Group 266">
                <a:extLst>
                  <a:ext uri="{FF2B5EF4-FFF2-40B4-BE49-F238E27FC236}">
                    <a16:creationId xmlns:a16="http://schemas.microsoft.com/office/drawing/2014/main" id="{5DD75D0E-8623-114C-A6B7-983F825406CA}"/>
                  </a:ext>
                </a:extLst>
              </p:cNvPr>
              <p:cNvGrpSpPr/>
              <p:nvPr/>
            </p:nvGrpSpPr>
            <p:grpSpPr>
              <a:xfrm>
                <a:off x="3624492" y="1721085"/>
                <a:ext cx="2214109" cy="613466"/>
                <a:chOff x="1681789" y="3498848"/>
                <a:chExt cx="705478" cy="557697"/>
              </a:xfrm>
            </p:grpSpPr>
            <p:sp>
              <p:nvSpPr>
                <p:cNvPr id="270" name="TextBox 269">
                  <a:extLst>
                    <a:ext uri="{FF2B5EF4-FFF2-40B4-BE49-F238E27FC236}">
                      <a16:creationId xmlns:a16="http://schemas.microsoft.com/office/drawing/2014/main" id="{D053B249-A73F-2F4B-BFEB-9BBB611877EC}"/>
                    </a:ext>
                  </a:extLst>
                </p:cNvPr>
                <p:cNvSpPr txBox="1"/>
                <p:nvPr/>
              </p:nvSpPr>
              <p:spPr>
                <a:xfrm>
                  <a:off x="2078541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6</a:t>
                  </a:r>
                </a:p>
              </p:txBody>
            </p:sp>
            <p:sp>
              <p:nvSpPr>
                <p:cNvPr id="271" name="TextBox 270">
                  <a:extLst>
                    <a:ext uri="{FF2B5EF4-FFF2-40B4-BE49-F238E27FC236}">
                      <a16:creationId xmlns:a16="http://schemas.microsoft.com/office/drawing/2014/main" id="{210BAEF6-11C2-EA4B-A3E1-C949AA7DDA04}"/>
                    </a:ext>
                  </a:extLst>
                </p:cNvPr>
                <p:cNvSpPr txBox="1"/>
                <p:nvPr/>
              </p:nvSpPr>
              <p:spPr>
                <a:xfrm>
                  <a:off x="1681789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1</a:t>
                  </a:r>
                </a:p>
              </p:txBody>
            </p:sp>
            <p:grpSp>
              <p:nvGrpSpPr>
                <p:cNvPr id="272" name="Group 271">
                  <a:extLst>
                    <a:ext uri="{FF2B5EF4-FFF2-40B4-BE49-F238E27FC236}">
                      <a16:creationId xmlns:a16="http://schemas.microsoft.com/office/drawing/2014/main" id="{871455C4-DCB2-2641-918D-144619E213A0}"/>
                    </a:ext>
                  </a:extLst>
                </p:cNvPr>
                <p:cNvGrpSpPr/>
                <p:nvPr/>
              </p:nvGrpSpPr>
              <p:grpSpPr>
                <a:xfrm>
                  <a:off x="1695397" y="3765306"/>
                  <a:ext cx="678260" cy="291239"/>
                  <a:chOff x="1298829" y="1517825"/>
                  <a:chExt cx="678260" cy="291239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73" name="TextBox 272">
                        <a:extLst>
                          <a:ext uri="{FF2B5EF4-FFF2-40B4-BE49-F238E27FC236}">
                            <a16:creationId xmlns:a16="http://schemas.microsoft.com/office/drawing/2014/main" id="{2F775A82-A1B4-D24C-B735-62690651BCA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298829" y="1529223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oMath>
                        </a14:m>
                        <a:r>
                          <a:rPr lang="en-GB" altLang="en-US" sz="2667" dirty="0"/>
                          <a:t> 7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73" name="TextBox 272">
                        <a:extLst>
                          <a:ext uri="{FF2B5EF4-FFF2-40B4-BE49-F238E27FC236}">
                            <a16:creationId xmlns:a16="http://schemas.microsoft.com/office/drawing/2014/main" id="{2F775A82-A1B4-D24C-B735-62690651BCA6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298829" y="1529223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14"/>
                        <a:stretch>
                          <a:fillRect l="-19375" t="-25373" r="-18750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74" name="Straight Connector 273">
                    <a:extLst>
                      <a:ext uri="{FF2B5EF4-FFF2-40B4-BE49-F238E27FC236}">
                        <a16:creationId xmlns:a16="http://schemas.microsoft.com/office/drawing/2014/main" id="{9304E727-16D1-5649-A8CD-7BE6D54CC07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04052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75" name="TextBox 274">
                        <a:extLst>
                          <a:ext uri="{FF2B5EF4-FFF2-40B4-BE49-F238E27FC236}">
                            <a16:creationId xmlns:a16="http://schemas.microsoft.com/office/drawing/2014/main" id="{227DCCF6-66BB-EB44-87A8-738A397B425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695580" y="1529222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4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75" name="TextBox 274">
                        <a:extLst>
                          <a:ext uri="{FF2B5EF4-FFF2-40B4-BE49-F238E27FC236}">
                            <a16:creationId xmlns:a16="http://schemas.microsoft.com/office/drawing/2014/main" id="{227DCCF6-66BB-EB44-87A8-738A397B425A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695580" y="1529222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15"/>
                        <a:stretch>
                          <a:fillRect t="-25373" r="-10000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76" name="Straight Connector 275">
                    <a:extLst>
                      <a:ext uri="{FF2B5EF4-FFF2-40B4-BE49-F238E27FC236}">
                        <a16:creationId xmlns:a16="http://schemas.microsoft.com/office/drawing/2014/main" id="{82CF8010-215F-C241-B9E2-41965CBF3B0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24326" y="1517825"/>
                    <a:ext cx="224017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8" name="TextBox 267">
                    <a:extLst>
                      <a:ext uri="{FF2B5EF4-FFF2-40B4-BE49-F238E27FC236}">
                        <a16:creationId xmlns:a16="http://schemas.microsoft.com/office/drawing/2014/main" id="{60A0D784-A8AF-904E-A7F2-38A759488952}"/>
                      </a:ext>
                    </a:extLst>
                  </p:cNvPr>
                  <p:cNvSpPr txBox="1"/>
                  <p:nvPr/>
                </p:nvSpPr>
                <p:spPr>
                  <a:xfrm>
                    <a:off x="4554058" y="1852849"/>
                    <a:ext cx="428790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268" name="TextBox 267">
                    <a:extLst>
                      <a:ext uri="{FF2B5EF4-FFF2-40B4-BE49-F238E27FC236}">
                        <a16:creationId xmlns:a16="http://schemas.microsoft.com/office/drawing/2014/main" id="{60A0D784-A8AF-904E-A7F2-38A75948895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54058" y="1852849"/>
                    <a:ext cx="428790" cy="307825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9" name="TextBox 268">
                    <a:extLst>
                      <a:ext uri="{FF2B5EF4-FFF2-40B4-BE49-F238E27FC236}">
                        <a16:creationId xmlns:a16="http://schemas.microsoft.com/office/drawing/2014/main" id="{A5294AFD-9AE0-D641-A070-408D11538686}"/>
                      </a:ext>
                    </a:extLst>
                  </p:cNvPr>
                  <p:cNvSpPr txBox="1"/>
                  <p:nvPr/>
                </p:nvSpPr>
                <p:spPr>
                  <a:xfrm>
                    <a:off x="5734264" y="1852849"/>
                    <a:ext cx="621293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GB" altLang="en-US" sz="2667" dirty="0"/>
                      <a:t> 1</a:t>
                    </a:r>
                  </a:p>
                </p:txBody>
              </p:sp>
            </mc:Choice>
            <mc:Fallback xmlns="">
              <p:sp>
                <p:nvSpPr>
                  <p:cNvPr id="269" name="TextBox 268">
                    <a:extLst>
                      <a:ext uri="{FF2B5EF4-FFF2-40B4-BE49-F238E27FC236}">
                        <a16:creationId xmlns:a16="http://schemas.microsoft.com/office/drawing/2014/main" id="{A5294AFD-9AE0-D641-A070-408D1153868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34264" y="1852849"/>
                    <a:ext cx="621293" cy="307825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t="-25373" r="-16071" b="-50746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8D811F3E-CE85-8A48-90DC-BB8C39201C89}"/>
              </a:ext>
            </a:extLst>
          </p:cNvPr>
          <p:cNvGrpSpPr/>
          <p:nvPr/>
        </p:nvGrpSpPr>
        <p:grpSpPr>
          <a:xfrm>
            <a:off x="4244148" y="4117791"/>
            <a:ext cx="1091680" cy="729800"/>
            <a:chOff x="3023707" y="1385713"/>
            <a:chExt cx="800761" cy="5473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8" name="Rectangle 277">
                  <a:extLst>
                    <a:ext uri="{FF2B5EF4-FFF2-40B4-BE49-F238E27FC236}">
                      <a16:creationId xmlns:a16="http://schemas.microsoft.com/office/drawing/2014/main" id="{6987412F-ABAA-3D48-A7F9-FDF5D68D2A41}"/>
                    </a:ext>
                  </a:extLst>
                </p:cNvPr>
                <p:cNvSpPr/>
                <p:nvPr/>
              </p:nvSpPr>
              <p:spPr>
                <a:xfrm>
                  <a:off x="3023707" y="1385713"/>
                  <a:ext cx="800761" cy="30060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>
                  <a:no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667" dirty="0">
                      <a:solidFill>
                        <a:schemeClr val="tx1"/>
                      </a:solidFill>
                    </a:rPr>
                    <a:t> 1</a:t>
                  </a:r>
                </a:p>
              </p:txBody>
            </p:sp>
          </mc:Choice>
          <mc:Fallback xmlns="">
            <p:sp>
              <p:nvSpPr>
                <p:cNvPr id="278" name="Rectangle 277">
                  <a:extLst>
                    <a:ext uri="{FF2B5EF4-FFF2-40B4-BE49-F238E27FC236}">
                      <a16:creationId xmlns:a16="http://schemas.microsoft.com/office/drawing/2014/main" id="{6987412F-ABAA-3D48-A7F9-FDF5D68D2A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3707" y="1385713"/>
                  <a:ext cx="800761" cy="300607"/>
                </a:xfrm>
                <a:prstGeom prst="rect">
                  <a:avLst/>
                </a:prstGeom>
                <a:blipFill>
                  <a:blip r:embed="rId27"/>
                  <a:stretch>
                    <a:fillRect t="-25000" r="-4615" b="-50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9" name="Rectangle 278">
                  <a:extLst>
                    <a:ext uri="{FF2B5EF4-FFF2-40B4-BE49-F238E27FC236}">
                      <a16:creationId xmlns:a16="http://schemas.microsoft.com/office/drawing/2014/main" id="{DD19F338-0F88-D94D-9041-7F655F310D9C}"/>
                    </a:ext>
                  </a:extLst>
                </p:cNvPr>
                <p:cNvSpPr/>
                <p:nvPr/>
              </p:nvSpPr>
              <p:spPr>
                <a:xfrm>
                  <a:off x="3023707" y="1632456"/>
                  <a:ext cx="800761" cy="30060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>
                  <a:no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667" dirty="0">
                      <a:solidFill>
                        <a:schemeClr val="tx1"/>
                      </a:solidFill>
                    </a:rPr>
                    <a:t> 5</a:t>
                  </a:r>
                </a:p>
              </p:txBody>
            </p:sp>
          </mc:Choice>
          <mc:Fallback xmlns="">
            <p:sp>
              <p:nvSpPr>
                <p:cNvPr id="279" name="Rectangle 278">
                  <a:extLst>
                    <a:ext uri="{FF2B5EF4-FFF2-40B4-BE49-F238E27FC236}">
                      <a16:creationId xmlns:a16="http://schemas.microsoft.com/office/drawing/2014/main" id="{DD19F338-0F88-D94D-9041-7F655F310D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3707" y="1632456"/>
                  <a:ext cx="800761" cy="300607"/>
                </a:xfrm>
                <a:prstGeom prst="rect">
                  <a:avLst/>
                </a:prstGeom>
                <a:blipFill>
                  <a:blip r:embed="rId28"/>
                  <a:stretch>
                    <a:fillRect t="-24000" r="-4615" b="-48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EC6AEBEC-7DB2-8443-A3FD-64B3B311322E}"/>
              </a:ext>
            </a:extLst>
          </p:cNvPr>
          <p:cNvGrpSpPr/>
          <p:nvPr/>
        </p:nvGrpSpPr>
        <p:grpSpPr>
          <a:xfrm>
            <a:off x="4247877" y="5618198"/>
            <a:ext cx="1091680" cy="729800"/>
            <a:chOff x="3023707" y="1385713"/>
            <a:chExt cx="800761" cy="5473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230222D2-7ECC-464E-8AE4-EE24913FF641}"/>
                    </a:ext>
                  </a:extLst>
                </p:cNvPr>
                <p:cNvSpPr/>
                <p:nvPr/>
              </p:nvSpPr>
              <p:spPr>
                <a:xfrm>
                  <a:off x="3023707" y="1385713"/>
                  <a:ext cx="800761" cy="30060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>
                  <a:no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667" dirty="0">
                      <a:solidFill>
                        <a:schemeClr val="tx1"/>
                      </a:solidFill>
                    </a:rPr>
                    <a:t> 3</a:t>
                  </a:r>
                </a:p>
              </p:txBody>
            </p:sp>
          </mc:Choice>
          <mc:Fallback xmlns=""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230222D2-7ECC-464E-8AE4-EE24913FF6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3707" y="1385713"/>
                  <a:ext cx="800761" cy="300607"/>
                </a:xfrm>
                <a:prstGeom prst="rect">
                  <a:avLst/>
                </a:prstGeom>
                <a:blipFill>
                  <a:blip r:embed="rId30"/>
                  <a:stretch>
                    <a:fillRect t="-24000" r="-4615" b="-44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92EBA9DE-A1B5-3049-93FB-87E28871D837}"/>
                    </a:ext>
                  </a:extLst>
                </p:cNvPr>
                <p:cNvSpPr/>
                <p:nvPr/>
              </p:nvSpPr>
              <p:spPr>
                <a:xfrm>
                  <a:off x="3023707" y="1632456"/>
                  <a:ext cx="800761" cy="30060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>
                  <a:no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667" dirty="0">
                      <a:solidFill>
                        <a:schemeClr val="tx1"/>
                      </a:solidFill>
                    </a:rPr>
                    <a:t> 9</a:t>
                  </a:r>
                </a:p>
              </p:txBody>
            </p:sp>
          </mc:Choice>
          <mc:Fallback xmlns=""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92EBA9DE-A1B5-3049-93FB-87E28871D8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3707" y="1632456"/>
                  <a:ext cx="800761" cy="300607"/>
                </a:xfrm>
                <a:prstGeom prst="rect">
                  <a:avLst/>
                </a:prstGeom>
                <a:blipFill>
                  <a:blip r:embed="rId31"/>
                  <a:stretch>
                    <a:fillRect t="-24000" r="-4615" b="-48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B3FA1893-260C-8247-8A48-AC2EC02B5B6C}"/>
              </a:ext>
            </a:extLst>
          </p:cNvPr>
          <p:cNvGrpSpPr/>
          <p:nvPr/>
        </p:nvGrpSpPr>
        <p:grpSpPr>
          <a:xfrm>
            <a:off x="523327" y="5574120"/>
            <a:ext cx="3521312" cy="817955"/>
            <a:chOff x="459076" y="1359987"/>
            <a:chExt cx="2640984" cy="613466"/>
          </a:xfrm>
        </p:grpSpPr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78F15791-C42A-2542-BE13-2E4BA8C3C702}"/>
                </a:ext>
              </a:extLst>
            </p:cNvPr>
            <p:cNvSpPr txBox="1"/>
            <p:nvPr/>
          </p:nvSpPr>
          <p:spPr>
            <a:xfrm>
              <a:off x="459076" y="1509737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4)</a:t>
              </a:r>
            </a:p>
          </p:txBody>
        </p: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D2CBE628-41C7-4741-8A63-C52CE8586502}"/>
                </a:ext>
              </a:extLst>
            </p:cNvPr>
            <p:cNvGrpSpPr/>
            <p:nvPr/>
          </p:nvGrpSpPr>
          <p:grpSpPr>
            <a:xfrm>
              <a:off x="842983" y="1359987"/>
              <a:ext cx="2257077" cy="613466"/>
              <a:chOff x="3624492" y="1721085"/>
              <a:chExt cx="2731065" cy="613466"/>
            </a:xfrm>
          </p:grpSpPr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A4D012AE-FF07-7042-8F7A-BD79429DB63E}"/>
                  </a:ext>
                </a:extLst>
              </p:cNvPr>
              <p:cNvGrpSpPr/>
              <p:nvPr/>
            </p:nvGrpSpPr>
            <p:grpSpPr>
              <a:xfrm>
                <a:off x="3624492" y="1721085"/>
                <a:ext cx="2214109" cy="613466"/>
                <a:chOff x="1681789" y="3498848"/>
                <a:chExt cx="705478" cy="557697"/>
              </a:xfrm>
            </p:grpSpPr>
            <p:sp>
              <p:nvSpPr>
                <p:cNvPr id="227" name="TextBox 226">
                  <a:extLst>
                    <a:ext uri="{FF2B5EF4-FFF2-40B4-BE49-F238E27FC236}">
                      <a16:creationId xmlns:a16="http://schemas.microsoft.com/office/drawing/2014/main" id="{DB04B495-EB8C-F24A-9910-2D924919CC5D}"/>
                    </a:ext>
                  </a:extLst>
                </p:cNvPr>
                <p:cNvSpPr txBox="1"/>
                <p:nvPr/>
              </p:nvSpPr>
              <p:spPr>
                <a:xfrm>
                  <a:off x="2078541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2</a:t>
                  </a:r>
                </a:p>
              </p:txBody>
            </p:sp>
            <p:sp>
              <p:nvSpPr>
                <p:cNvPr id="228" name="TextBox 227">
                  <a:extLst>
                    <a:ext uri="{FF2B5EF4-FFF2-40B4-BE49-F238E27FC236}">
                      <a16:creationId xmlns:a16="http://schemas.microsoft.com/office/drawing/2014/main" id="{F3523FF8-5312-D04C-BFDD-A84D30DC1323}"/>
                    </a:ext>
                  </a:extLst>
                </p:cNvPr>
                <p:cNvSpPr txBox="1"/>
                <p:nvPr/>
              </p:nvSpPr>
              <p:spPr>
                <a:xfrm>
                  <a:off x="1681789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5</a:t>
                  </a:r>
                </a:p>
              </p:txBody>
            </p:sp>
            <p:grpSp>
              <p:nvGrpSpPr>
                <p:cNvPr id="229" name="Group 228">
                  <a:extLst>
                    <a:ext uri="{FF2B5EF4-FFF2-40B4-BE49-F238E27FC236}">
                      <a16:creationId xmlns:a16="http://schemas.microsoft.com/office/drawing/2014/main" id="{C1C86911-7428-7D45-92A2-3129F2D0AC59}"/>
                    </a:ext>
                  </a:extLst>
                </p:cNvPr>
                <p:cNvGrpSpPr/>
                <p:nvPr/>
              </p:nvGrpSpPr>
              <p:grpSpPr>
                <a:xfrm>
                  <a:off x="1695397" y="3765306"/>
                  <a:ext cx="678260" cy="291239"/>
                  <a:chOff x="1298829" y="1517825"/>
                  <a:chExt cx="678260" cy="291239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30" name="TextBox 229">
                        <a:extLst>
                          <a:ext uri="{FF2B5EF4-FFF2-40B4-BE49-F238E27FC236}">
                            <a16:creationId xmlns:a16="http://schemas.microsoft.com/office/drawing/2014/main" id="{AA80F598-7019-A844-8C30-DA92950FEE2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298829" y="1529223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oMath>
                        </a14:m>
                        <a:r>
                          <a:rPr lang="en-GB" altLang="en-US" sz="2667" dirty="0"/>
                          <a:t> 3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30" name="TextBox 229">
                        <a:extLst>
                          <a:ext uri="{FF2B5EF4-FFF2-40B4-BE49-F238E27FC236}">
                            <a16:creationId xmlns:a16="http://schemas.microsoft.com/office/drawing/2014/main" id="{AA80F598-7019-A844-8C30-DA92950FEE29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298829" y="1529223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32"/>
                        <a:stretch>
                          <a:fillRect l="-19497" t="-25000" r="-19497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31" name="Straight Connector 230">
                    <a:extLst>
                      <a:ext uri="{FF2B5EF4-FFF2-40B4-BE49-F238E27FC236}">
                        <a16:creationId xmlns:a16="http://schemas.microsoft.com/office/drawing/2014/main" id="{23E1D23F-CA79-C445-94E5-B949E217D37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04052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32" name="TextBox 231">
                        <a:extLst>
                          <a:ext uri="{FF2B5EF4-FFF2-40B4-BE49-F238E27FC236}">
                            <a16:creationId xmlns:a16="http://schemas.microsoft.com/office/drawing/2014/main" id="{76F1F10D-51F2-2946-BAF2-2D9326B4DB2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695580" y="1529222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oMath>
                        </a14:m>
                        <a:r>
                          <a:rPr lang="en-GB" altLang="en-US" sz="2667" dirty="0"/>
                          <a:t> 6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32" name="TextBox 231">
                        <a:extLst>
                          <a:ext uri="{FF2B5EF4-FFF2-40B4-BE49-F238E27FC236}">
                            <a16:creationId xmlns:a16="http://schemas.microsoft.com/office/drawing/2014/main" id="{76F1F10D-51F2-2946-BAF2-2D9326B4DB23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695580" y="1529222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33"/>
                        <a:stretch>
                          <a:fillRect t="-25000" r="-10692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33" name="Straight Connector 232">
                    <a:extLst>
                      <a:ext uri="{FF2B5EF4-FFF2-40B4-BE49-F238E27FC236}">
                        <a16:creationId xmlns:a16="http://schemas.microsoft.com/office/drawing/2014/main" id="{F445B583-507E-BC4F-9CEA-6D275E53E0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24326" y="1517825"/>
                    <a:ext cx="224017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5" name="TextBox 224">
                    <a:extLst>
                      <a:ext uri="{FF2B5EF4-FFF2-40B4-BE49-F238E27FC236}">
                        <a16:creationId xmlns:a16="http://schemas.microsoft.com/office/drawing/2014/main" id="{237DB2DD-7704-C040-BABA-6668680CF7EF}"/>
                      </a:ext>
                    </a:extLst>
                  </p:cNvPr>
                  <p:cNvSpPr txBox="1"/>
                  <p:nvPr/>
                </p:nvSpPr>
                <p:spPr>
                  <a:xfrm>
                    <a:off x="4554058" y="1852849"/>
                    <a:ext cx="428790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225" name="TextBox 224">
                    <a:extLst>
                      <a:ext uri="{FF2B5EF4-FFF2-40B4-BE49-F238E27FC236}">
                        <a16:creationId xmlns:a16="http://schemas.microsoft.com/office/drawing/2014/main" id="{237DB2DD-7704-C040-BABA-6668680CF7E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54058" y="1852849"/>
                    <a:ext cx="428790" cy="307825"/>
                  </a:xfrm>
                  <a:prstGeom prst="rect">
                    <a:avLst/>
                  </a:prstGeom>
                  <a:blipFill>
                    <a:blip r:embed="rId3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6" name="TextBox 225">
                    <a:extLst>
                      <a:ext uri="{FF2B5EF4-FFF2-40B4-BE49-F238E27FC236}">
                        <a16:creationId xmlns:a16="http://schemas.microsoft.com/office/drawing/2014/main" id="{12F4818B-8AB0-B74F-9E3D-FE2A5958FA4C}"/>
                      </a:ext>
                    </a:extLst>
                  </p:cNvPr>
                  <p:cNvSpPr txBox="1"/>
                  <p:nvPr/>
                </p:nvSpPr>
                <p:spPr>
                  <a:xfrm>
                    <a:off x="5734264" y="1852849"/>
                    <a:ext cx="621293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GB" altLang="en-US" sz="2667" dirty="0"/>
                      <a:t> 1</a:t>
                    </a:r>
                  </a:p>
                </p:txBody>
              </p:sp>
            </mc:Choice>
            <mc:Fallback xmlns="">
              <p:sp>
                <p:nvSpPr>
                  <p:cNvPr id="226" name="TextBox 225">
                    <a:extLst>
                      <a:ext uri="{FF2B5EF4-FFF2-40B4-BE49-F238E27FC236}">
                        <a16:creationId xmlns:a16="http://schemas.microsoft.com/office/drawing/2014/main" id="{12F4818B-8AB0-B74F-9E3D-FE2A5958FA4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34264" y="1852849"/>
                    <a:ext cx="621293" cy="307825"/>
                  </a:xfrm>
                  <a:prstGeom prst="rect">
                    <a:avLst/>
                  </a:prstGeom>
                  <a:blipFill>
                    <a:blip r:embed="rId35"/>
                    <a:stretch>
                      <a:fillRect t="-25000" r="-16071" b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81664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>
            <a:extLst>
              <a:ext uri="{FF2B5EF4-FFF2-40B4-BE49-F238E27FC236}">
                <a16:creationId xmlns:a16="http://schemas.microsoft.com/office/drawing/2014/main" id="{5431220C-616D-D247-BBA6-A59DC93E7D1D}"/>
              </a:ext>
            </a:extLst>
          </p:cNvPr>
          <p:cNvSpPr txBox="1"/>
          <p:nvPr/>
        </p:nvSpPr>
        <p:spPr>
          <a:xfrm>
            <a:off x="353583" y="179315"/>
            <a:ext cx="6141222" cy="553998"/>
          </a:xfrm>
          <a:prstGeom prst="rect">
            <a:avLst/>
          </a:prstGeom>
          <a:noFill/>
        </p:spPr>
        <p:txBody>
          <a:bodyPr wrap="square" lIns="48000" tIns="0" rIns="0" bIns="0" rtlCol="0" anchor="t">
            <a:spAutoFit/>
          </a:bodyPr>
          <a:lstStyle/>
          <a:p>
            <a:pPr>
              <a:defRPr/>
            </a:pPr>
            <a:r>
              <a:rPr lang="en-GB" altLang="en-US" sz="3600" dirty="0"/>
              <a:t>Solve the following equations.</a:t>
            </a: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CCBDFB1D-6522-8645-8F20-AA5124F523C3}"/>
              </a:ext>
            </a:extLst>
          </p:cNvPr>
          <p:cNvGrpSpPr/>
          <p:nvPr/>
        </p:nvGrpSpPr>
        <p:grpSpPr>
          <a:xfrm>
            <a:off x="4320705" y="991114"/>
            <a:ext cx="988145" cy="729800"/>
            <a:chOff x="3023707" y="1385713"/>
            <a:chExt cx="800761" cy="5473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4" name="Rectangle 133">
                  <a:extLst>
                    <a:ext uri="{FF2B5EF4-FFF2-40B4-BE49-F238E27FC236}">
                      <a16:creationId xmlns:a16="http://schemas.microsoft.com/office/drawing/2014/main" id="{A07C2BBB-B9BC-2F44-BE67-5C5BE9302D82}"/>
                    </a:ext>
                  </a:extLst>
                </p:cNvPr>
                <p:cNvSpPr/>
                <p:nvPr/>
              </p:nvSpPr>
              <p:spPr>
                <a:xfrm>
                  <a:off x="3023707" y="1385713"/>
                  <a:ext cx="800761" cy="30060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>
                  <a:no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667" dirty="0">
                      <a:solidFill>
                        <a:schemeClr val="tx1"/>
                      </a:solidFill>
                    </a:rPr>
                    <a:t> 1</a:t>
                  </a:r>
                </a:p>
              </p:txBody>
            </p:sp>
          </mc:Choice>
          <mc:Fallback xmlns="">
            <p:sp>
              <p:nvSpPr>
                <p:cNvPr id="588" name="Rectangle 587">
                  <a:extLst>
                    <a:ext uri="{FF2B5EF4-FFF2-40B4-BE49-F238E27FC236}">
                      <a16:creationId xmlns:a16="http://schemas.microsoft.com/office/drawing/2014/main" id="{A07C2BBB-B9BC-2F44-BE67-5C5BE9302D8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3707" y="1385713"/>
                  <a:ext cx="800761" cy="300607"/>
                </a:xfrm>
                <a:prstGeom prst="rect">
                  <a:avLst/>
                </a:prstGeom>
                <a:blipFill>
                  <a:blip r:embed="rId36"/>
                  <a:stretch>
                    <a:fillRect t="-25000" r="-10169" b="-50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Rectangle 134">
                  <a:extLst>
                    <a:ext uri="{FF2B5EF4-FFF2-40B4-BE49-F238E27FC236}">
                      <a16:creationId xmlns:a16="http://schemas.microsoft.com/office/drawing/2014/main" id="{C69B910F-125A-AE43-BE44-8EFBC1DD01BA}"/>
                    </a:ext>
                  </a:extLst>
                </p:cNvPr>
                <p:cNvSpPr/>
                <p:nvPr/>
              </p:nvSpPr>
              <p:spPr>
                <a:xfrm>
                  <a:off x="3023707" y="1632456"/>
                  <a:ext cx="800761" cy="30060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>
                  <a:no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667" dirty="0">
                      <a:solidFill>
                        <a:schemeClr val="tx1"/>
                      </a:solidFill>
                    </a:rPr>
                    <a:t> 3</a:t>
                  </a:r>
                </a:p>
              </p:txBody>
            </p:sp>
          </mc:Choice>
          <mc:Fallback xmlns=""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C69B910F-125A-AE43-BE44-8EFBC1DD01B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3707" y="1632456"/>
                  <a:ext cx="800761" cy="300607"/>
                </a:xfrm>
                <a:prstGeom prst="rect">
                  <a:avLst/>
                </a:prstGeom>
                <a:blipFill>
                  <a:blip r:embed="rId37"/>
                  <a:stretch>
                    <a:fillRect t="-24000" r="-10169" b="-48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2B3AD3C3-F247-0840-B320-AEB127B92540}"/>
              </a:ext>
            </a:extLst>
          </p:cNvPr>
          <p:cNvGrpSpPr/>
          <p:nvPr/>
        </p:nvGrpSpPr>
        <p:grpSpPr>
          <a:xfrm>
            <a:off x="4363356" y="2714903"/>
            <a:ext cx="1079545" cy="729800"/>
            <a:chOff x="3023707" y="1385713"/>
            <a:chExt cx="750007" cy="5473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E335BF9B-EF53-A449-9D05-A130C0841CB4}"/>
                    </a:ext>
                  </a:extLst>
                </p:cNvPr>
                <p:cNvSpPr/>
                <p:nvPr/>
              </p:nvSpPr>
              <p:spPr>
                <a:xfrm>
                  <a:off x="3023707" y="1385713"/>
                  <a:ext cx="750007" cy="30060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>
                  <a:no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667" dirty="0">
                      <a:solidFill>
                        <a:schemeClr val="tx1"/>
                      </a:solidFill>
                    </a:rPr>
                    <a:t> 6</a:t>
                  </a:r>
                </a:p>
              </p:txBody>
            </p:sp>
          </mc:Choice>
          <mc:Fallback xmlns=""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E335BF9B-EF53-A449-9D05-A130C0841CB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3707" y="1385713"/>
                  <a:ext cx="750007" cy="300607"/>
                </a:xfrm>
                <a:prstGeom prst="rect">
                  <a:avLst/>
                </a:prstGeom>
                <a:blipFill>
                  <a:blip r:embed="rId38"/>
                  <a:stretch>
                    <a:fillRect t="-25000" r="-8333" b="-50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Rectangle 137">
                  <a:extLst>
                    <a:ext uri="{FF2B5EF4-FFF2-40B4-BE49-F238E27FC236}">
                      <a16:creationId xmlns:a16="http://schemas.microsoft.com/office/drawing/2014/main" id="{8E4FF7D3-1CC3-244E-A750-4A2052101C50}"/>
                    </a:ext>
                  </a:extLst>
                </p:cNvPr>
                <p:cNvSpPr/>
                <p:nvPr/>
              </p:nvSpPr>
              <p:spPr>
                <a:xfrm>
                  <a:off x="3023707" y="1632456"/>
                  <a:ext cx="750007" cy="30060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>
                  <a:no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667" dirty="0">
                      <a:solidFill>
                        <a:schemeClr val="tx1"/>
                      </a:solidFill>
                    </a:rPr>
                    <a:t> -2</a:t>
                  </a:r>
                </a:p>
              </p:txBody>
            </p:sp>
          </mc:Choice>
          <mc:Fallback xmlns=""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8E4FF7D3-1CC3-244E-A750-4A2052101C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3707" y="1632456"/>
                  <a:ext cx="750007" cy="300607"/>
                </a:xfrm>
                <a:prstGeom prst="rect">
                  <a:avLst/>
                </a:prstGeom>
                <a:blipFill>
                  <a:blip r:embed="rId39"/>
                  <a:stretch>
                    <a:fillRect t="-24000" r="-9231" b="-48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F98A173D-1420-8947-9244-88FA830AAC26}"/>
              </a:ext>
            </a:extLst>
          </p:cNvPr>
          <p:cNvGrpSpPr/>
          <p:nvPr/>
        </p:nvGrpSpPr>
        <p:grpSpPr>
          <a:xfrm>
            <a:off x="4382939" y="4250406"/>
            <a:ext cx="1154829" cy="729800"/>
            <a:chOff x="3023707" y="1385713"/>
            <a:chExt cx="866122" cy="5473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Rectangle 139">
                  <a:extLst>
                    <a:ext uri="{FF2B5EF4-FFF2-40B4-BE49-F238E27FC236}">
                      <a16:creationId xmlns:a16="http://schemas.microsoft.com/office/drawing/2014/main" id="{228F6A8A-C96D-FE41-B6CA-479C5F930004}"/>
                    </a:ext>
                  </a:extLst>
                </p:cNvPr>
                <p:cNvSpPr/>
                <p:nvPr/>
              </p:nvSpPr>
              <p:spPr>
                <a:xfrm>
                  <a:off x="3023707" y="1385713"/>
                  <a:ext cx="866122" cy="30060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>
                  <a:no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667" dirty="0">
                      <a:solidFill>
                        <a:schemeClr val="tx1"/>
                      </a:solidFill>
                    </a:rPr>
                    <a:t> 1</a:t>
                  </a:r>
                </a:p>
              </p:txBody>
            </p:sp>
          </mc:Choice>
          <mc:Fallback xmlns=""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228F6A8A-C96D-FE41-B6CA-479C5F93000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3707" y="1385713"/>
                  <a:ext cx="866122" cy="300607"/>
                </a:xfrm>
                <a:prstGeom prst="rect">
                  <a:avLst/>
                </a:prstGeom>
                <a:blipFill>
                  <a:blip r:embed="rId40"/>
                  <a:stretch>
                    <a:fillRect t="-24000" b="-48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1" name="Rectangle 140">
                  <a:extLst>
                    <a:ext uri="{FF2B5EF4-FFF2-40B4-BE49-F238E27FC236}">
                      <a16:creationId xmlns:a16="http://schemas.microsoft.com/office/drawing/2014/main" id="{E85ADDBE-FB85-3547-B63C-13300A94799C}"/>
                    </a:ext>
                  </a:extLst>
                </p:cNvPr>
                <p:cNvSpPr/>
                <p:nvPr/>
              </p:nvSpPr>
              <p:spPr>
                <a:xfrm>
                  <a:off x="3023707" y="1632456"/>
                  <a:ext cx="866122" cy="30060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>
                  <a:no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667" dirty="0">
                      <a:solidFill>
                        <a:schemeClr val="tx1"/>
                      </a:solidFill>
                    </a:rPr>
                    <a:t> -1</a:t>
                  </a:r>
                </a:p>
              </p:txBody>
            </p:sp>
          </mc:Choice>
          <mc:Fallback xmlns=""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E85ADDBE-FB85-3547-B63C-13300A9479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3707" y="1632456"/>
                  <a:ext cx="866122" cy="300607"/>
                </a:xfrm>
                <a:prstGeom prst="rect">
                  <a:avLst/>
                </a:prstGeom>
                <a:blipFill>
                  <a:blip r:embed="rId41"/>
                  <a:stretch>
                    <a:fillRect t="-20000" r="-5714" b="-48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EC6AEBEC-7DB2-8443-A3FD-64B3B311322E}"/>
              </a:ext>
            </a:extLst>
          </p:cNvPr>
          <p:cNvGrpSpPr/>
          <p:nvPr/>
        </p:nvGrpSpPr>
        <p:grpSpPr>
          <a:xfrm>
            <a:off x="4320705" y="5759620"/>
            <a:ext cx="1091680" cy="729800"/>
            <a:chOff x="3023707" y="1385713"/>
            <a:chExt cx="800761" cy="5473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230222D2-7ECC-464E-8AE4-EE24913FF641}"/>
                    </a:ext>
                  </a:extLst>
                </p:cNvPr>
                <p:cNvSpPr/>
                <p:nvPr/>
              </p:nvSpPr>
              <p:spPr>
                <a:xfrm>
                  <a:off x="3023707" y="1385713"/>
                  <a:ext cx="800761" cy="30060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>
                  <a:no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667" dirty="0">
                      <a:solidFill>
                        <a:schemeClr val="tx1"/>
                      </a:solidFill>
                    </a:rPr>
                    <a:t> -1</a:t>
                  </a:r>
                </a:p>
              </p:txBody>
            </p:sp>
          </mc:Choice>
          <mc:Fallback xmlns=""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230222D2-7ECC-464E-8AE4-EE24913FF6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3707" y="1385713"/>
                  <a:ext cx="800761" cy="300607"/>
                </a:xfrm>
                <a:prstGeom prst="rect">
                  <a:avLst/>
                </a:prstGeom>
                <a:blipFill>
                  <a:blip r:embed="rId26"/>
                  <a:stretch>
                    <a:fillRect t="-24000" r="-9231" b="-44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92EBA9DE-A1B5-3049-93FB-87E28871D837}"/>
                    </a:ext>
                  </a:extLst>
                </p:cNvPr>
                <p:cNvSpPr/>
                <p:nvPr/>
              </p:nvSpPr>
              <p:spPr>
                <a:xfrm>
                  <a:off x="3023707" y="1632456"/>
                  <a:ext cx="800761" cy="30060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>
                  <a:no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667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667" dirty="0">
                      <a:solidFill>
                        <a:schemeClr val="tx1"/>
                      </a:solidFill>
                    </a:rPr>
                    <a:t> -3</a:t>
                  </a:r>
                </a:p>
              </p:txBody>
            </p:sp>
          </mc:Choice>
          <mc:Fallback xmlns=""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92EBA9DE-A1B5-3049-93FB-87E28871D8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3707" y="1632456"/>
                  <a:ext cx="800761" cy="300607"/>
                </a:xfrm>
                <a:prstGeom prst="rect">
                  <a:avLst/>
                </a:prstGeom>
                <a:blipFill>
                  <a:blip r:embed="rId42"/>
                  <a:stretch>
                    <a:fillRect t="-24000" r="-9231" b="-48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A3008381-1D67-7D4F-BA29-A076B92784A8}"/>
              </a:ext>
            </a:extLst>
          </p:cNvPr>
          <p:cNvGrpSpPr/>
          <p:nvPr/>
        </p:nvGrpSpPr>
        <p:grpSpPr>
          <a:xfrm>
            <a:off x="408098" y="5707376"/>
            <a:ext cx="3680259" cy="817955"/>
            <a:chOff x="459076" y="1359987"/>
            <a:chExt cx="2760194" cy="613466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625F6257-E6F8-E84D-A2F9-E73A4AEB9673}"/>
                </a:ext>
              </a:extLst>
            </p:cNvPr>
            <p:cNvSpPr txBox="1"/>
            <p:nvPr/>
          </p:nvSpPr>
          <p:spPr>
            <a:xfrm>
              <a:off x="459076" y="1509737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8)</a:t>
              </a:r>
            </a:p>
          </p:txBody>
        </p: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5F8C43C0-7733-6843-AE2B-5A73F9754F79}"/>
                </a:ext>
              </a:extLst>
            </p:cNvPr>
            <p:cNvGrpSpPr/>
            <p:nvPr/>
          </p:nvGrpSpPr>
          <p:grpSpPr>
            <a:xfrm>
              <a:off x="842983" y="1359987"/>
              <a:ext cx="2376287" cy="613466"/>
              <a:chOff x="3624492" y="1721085"/>
              <a:chExt cx="2875309" cy="613466"/>
            </a:xfrm>
          </p:grpSpPr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1744761D-A00A-FF4A-B02E-684F5DCEE93B}"/>
                  </a:ext>
                </a:extLst>
              </p:cNvPr>
              <p:cNvGrpSpPr/>
              <p:nvPr/>
            </p:nvGrpSpPr>
            <p:grpSpPr>
              <a:xfrm>
                <a:off x="3624492" y="1721085"/>
                <a:ext cx="2288713" cy="613466"/>
                <a:chOff x="1681789" y="3498848"/>
                <a:chExt cx="729249" cy="557697"/>
              </a:xfrm>
            </p:grpSpPr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5C36C746-39C1-344D-8FE3-0F8EE928F444}"/>
                    </a:ext>
                  </a:extLst>
                </p:cNvPr>
                <p:cNvSpPr txBox="1"/>
                <p:nvPr/>
              </p:nvSpPr>
              <p:spPr>
                <a:xfrm>
                  <a:off x="2102312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2</a:t>
                  </a:r>
                </a:p>
              </p:txBody>
            </p:sp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E2DE59A0-D467-DA4C-A499-81C69278F6FF}"/>
                    </a:ext>
                  </a:extLst>
                </p:cNvPr>
                <p:cNvSpPr txBox="1"/>
                <p:nvPr/>
              </p:nvSpPr>
              <p:spPr>
                <a:xfrm>
                  <a:off x="1681789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3</a:t>
                  </a:r>
                </a:p>
              </p:txBody>
            </p:sp>
            <p:grpSp>
              <p:nvGrpSpPr>
                <p:cNvPr id="153" name="Group 152">
                  <a:extLst>
                    <a:ext uri="{FF2B5EF4-FFF2-40B4-BE49-F238E27FC236}">
                      <a16:creationId xmlns:a16="http://schemas.microsoft.com/office/drawing/2014/main" id="{EADBBF98-C316-E444-B800-806C75819088}"/>
                    </a:ext>
                  </a:extLst>
                </p:cNvPr>
                <p:cNvGrpSpPr/>
                <p:nvPr/>
              </p:nvGrpSpPr>
              <p:grpSpPr>
                <a:xfrm>
                  <a:off x="1695397" y="3765306"/>
                  <a:ext cx="702030" cy="291239"/>
                  <a:chOff x="1298829" y="1517825"/>
                  <a:chExt cx="702030" cy="291239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4" name="TextBox 153">
                        <a:extLst>
                          <a:ext uri="{FF2B5EF4-FFF2-40B4-BE49-F238E27FC236}">
                            <a16:creationId xmlns:a16="http://schemas.microsoft.com/office/drawing/2014/main" id="{C722BBFB-99A9-BD4F-8A09-28E7E7F6784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298829" y="1529223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4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9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54" name="TextBox 153">
                        <a:extLst>
                          <a:ext uri="{FF2B5EF4-FFF2-40B4-BE49-F238E27FC236}">
                            <a16:creationId xmlns:a16="http://schemas.microsoft.com/office/drawing/2014/main" id="{C722BBFB-99A9-BD4F-8A09-28E7E7F67845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298829" y="1529223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43"/>
                        <a:stretch>
                          <a:fillRect l="-19375" t="-25373" r="-18750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55" name="Straight Connector 154">
                    <a:extLst>
                      <a:ext uri="{FF2B5EF4-FFF2-40B4-BE49-F238E27FC236}">
                        <a16:creationId xmlns:a16="http://schemas.microsoft.com/office/drawing/2014/main" id="{5C6EF815-5197-2D46-B070-30B72187D35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04052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6" name="TextBox 155">
                        <a:extLst>
                          <a:ext uri="{FF2B5EF4-FFF2-40B4-BE49-F238E27FC236}">
                            <a16:creationId xmlns:a16="http://schemas.microsoft.com/office/drawing/2014/main" id="{C210E834-3100-E84F-8F95-88C6AEE5EF7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719350" y="1529222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7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56" name="TextBox 155">
                        <a:extLst>
                          <a:ext uri="{FF2B5EF4-FFF2-40B4-BE49-F238E27FC236}">
                            <a16:creationId xmlns:a16="http://schemas.microsoft.com/office/drawing/2014/main" id="{C210E834-3100-E84F-8F95-88C6AEE5EF76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719350" y="1529222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44"/>
                        <a:stretch>
                          <a:fillRect l="-18750" t="-25373" r="-19375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57" name="Straight Connector 156">
                    <a:extLst>
                      <a:ext uri="{FF2B5EF4-FFF2-40B4-BE49-F238E27FC236}">
                        <a16:creationId xmlns:a16="http://schemas.microsoft.com/office/drawing/2014/main" id="{39002845-5EF9-C340-97ED-14A80374FE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24574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645D2953-0261-5E49-A644-032E75BE4FFF}"/>
                      </a:ext>
                    </a:extLst>
                  </p:cNvPr>
                  <p:cNvSpPr txBox="1"/>
                  <p:nvPr/>
                </p:nvSpPr>
                <p:spPr>
                  <a:xfrm>
                    <a:off x="4554447" y="1852849"/>
                    <a:ext cx="428790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645D2953-0261-5E49-A644-032E75BE4FF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54447" y="1852849"/>
                    <a:ext cx="428790" cy="307825"/>
                  </a:xfrm>
                  <a:prstGeom prst="rect">
                    <a:avLst/>
                  </a:prstGeom>
                  <a:blipFill>
                    <a:blip r:embed="rId4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0" name="TextBox 149">
                    <a:extLst>
                      <a:ext uri="{FF2B5EF4-FFF2-40B4-BE49-F238E27FC236}">
                        <a16:creationId xmlns:a16="http://schemas.microsoft.com/office/drawing/2014/main" id="{46F773ED-98AE-BD4D-BF21-8C8E71FBA84B}"/>
                      </a:ext>
                    </a:extLst>
                  </p:cNvPr>
                  <p:cNvSpPr txBox="1"/>
                  <p:nvPr/>
                </p:nvSpPr>
                <p:spPr>
                  <a:xfrm>
                    <a:off x="5878508" y="1852849"/>
                    <a:ext cx="621293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GB" altLang="en-US" sz="2667" dirty="0"/>
                      <a:t> 1</a:t>
                    </a:r>
                  </a:p>
                </p:txBody>
              </p:sp>
            </mc:Choice>
            <mc:Fallback xmlns="">
              <p:sp>
                <p:nvSpPr>
                  <p:cNvPr id="150" name="TextBox 149">
                    <a:extLst>
                      <a:ext uri="{FF2B5EF4-FFF2-40B4-BE49-F238E27FC236}">
                        <a16:creationId xmlns:a16="http://schemas.microsoft.com/office/drawing/2014/main" id="{46F773ED-98AE-BD4D-BF21-8C8E71FBA84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78508" y="1852849"/>
                    <a:ext cx="621293" cy="307825"/>
                  </a:xfrm>
                  <a:prstGeom prst="rect">
                    <a:avLst/>
                  </a:prstGeom>
                  <a:blipFill>
                    <a:blip r:embed="rId46"/>
                    <a:stretch>
                      <a:fillRect t="-25373" r="-16071" b="-50746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553611EA-6D32-CD4D-A067-7232B3CA4890}"/>
              </a:ext>
            </a:extLst>
          </p:cNvPr>
          <p:cNvGrpSpPr/>
          <p:nvPr/>
        </p:nvGrpSpPr>
        <p:grpSpPr>
          <a:xfrm>
            <a:off x="408098" y="2626749"/>
            <a:ext cx="3680259" cy="817955"/>
            <a:chOff x="459076" y="1359987"/>
            <a:chExt cx="2760194" cy="613466"/>
          </a:xfrm>
        </p:grpSpPr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EC8EF710-DB36-3A4E-8F1C-0B99190FD269}"/>
                </a:ext>
              </a:extLst>
            </p:cNvPr>
            <p:cNvSpPr txBox="1"/>
            <p:nvPr/>
          </p:nvSpPr>
          <p:spPr>
            <a:xfrm>
              <a:off x="459076" y="1509737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6)</a:t>
              </a:r>
            </a:p>
          </p:txBody>
        </p:sp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BEE78AFE-B134-4449-B31F-84F6B7FDEFE5}"/>
                </a:ext>
              </a:extLst>
            </p:cNvPr>
            <p:cNvGrpSpPr/>
            <p:nvPr/>
          </p:nvGrpSpPr>
          <p:grpSpPr>
            <a:xfrm>
              <a:off x="842983" y="1359987"/>
              <a:ext cx="2376287" cy="613466"/>
              <a:chOff x="3624492" y="1721085"/>
              <a:chExt cx="2875309" cy="613466"/>
            </a:xfrm>
          </p:grpSpPr>
          <p:grpSp>
            <p:nvGrpSpPr>
              <p:cNvPr id="249" name="Group 248">
                <a:extLst>
                  <a:ext uri="{FF2B5EF4-FFF2-40B4-BE49-F238E27FC236}">
                    <a16:creationId xmlns:a16="http://schemas.microsoft.com/office/drawing/2014/main" id="{F26EEC1B-6E78-1648-9A0B-EA79BF6718FA}"/>
                  </a:ext>
                </a:extLst>
              </p:cNvPr>
              <p:cNvGrpSpPr/>
              <p:nvPr/>
            </p:nvGrpSpPr>
            <p:grpSpPr>
              <a:xfrm>
                <a:off x="3624492" y="1721085"/>
                <a:ext cx="2288713" cy="613466"/>
                <a:chOff x="1681789" y="3498848"/>
                <a:chExt cx="729249" cy="557697"/>
              </a:xfrm>
            </p:grpSpPr>
            <p:sp>
              <p:nvSpPr>
                <p:cNvPr id="252" name="TextBox 251">
                  <a:extLst>
                    <a:ext uri="{FF2B5EF4-FFF2-40B4-BE49-F238E27FC236}">
                      <a16:creationId xmlns:a16="http://schemas.microsoft.com/office/drawing/2014/main" id="{D7A53CC4-E566-C54E-938B-E2CD639DE646}"/>
                    </a:ext>
                  </a:extLst>
                </p:cNvPr>
                <p:cNvSpPr txBox="1"/>
                <p:nvPr/>
              </p:nvSpPr>
              <p:spPr>
                <a:xfrm>
                  <a:off x="2102312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3</a:t>
                  </a:r>
                </a:p>
              </p:txBody>
            </p:sp>
            <p:sp>
              <p:nvSpPr>
                <p:cNvPr id="253" name="TextBox 252">
                  <a:extLst>
                    <a:ext uri="{FF2B5EF4-FFF2-40B4-BE49-F238E27FC236}">
                      <a16:creationId xmlns:a16="http://schemas.microsoft.com/office/drawing/2014/main" id="{589F5B1C-E261-7245-A34B-8822C5FC11F6}"/>
                    </a:ext>
                  </a:extLst>
                </p:cNvPr>
                <p:cNvSpPr txBox="1"/>
                <p:nvPr/>
              </p:nvSpPr>
              <p:spPr>
                <a:xfrm>
                  <a:off x="1681789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5</a:t>
                  </a:r>
                </a:p>
              </p:txBody>
            </p:sp>
            <p:grpSp>
              <p:nvGrpSpPr>
                <p:cNvPr id="254" name="Group 253">
                  <a:extLst>
                    <a:ext uri="{FF2B5EF4-FFF2-40B4-BE49-F238E27FC236}">
                      <a16:creationId xmlns:a16="http://schemas.microsoft.com/office/drawing/2014/main" id="{7532B903-5532-504B-A4C1-4A31709C34C1}"/>
                    </a:ext>
                  </a:extLst>
                </p:cNvPr>
                <p:cNvGrpSpPr/>
                <p:nvPr/>
              </p:nvGrpSpPr>
              <p:grpSpPr>
                <a:xfrm>
                  <a:off x="1695397" y="3765306"/>
                  <a:ext cx="702030" cy="291239"/>
                  <a:chOff x="1298829" y="1517825"/>
                  <a:chExt cx="702030" cy="291239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55" name="TextBox 254">
                        <a:extLst>
                          <a:ext uri="{FF2B5EF4-FFF2-40B4-BE49-F238E27FC236}">
                            <a16:creationId xmlns:a16="http://schemas.microsoft.com/office/drawing/2014/main" id="{1C71F527-2D34-514F-B3C6-77C43A6FD8F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298829" y="1529223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oMath>
                        </a14:m>
                        <a:r>
                          <a:rPr lang="en-GB" altLang="en-US" sz="2667" dirty="0"/>
                          <a:t> 6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55" name="TextBox 254">
                        <a:extLst>
                          <a:ext uri="{FF2B5EF4-FFF2-40B4-BE49-F238E27FC236}">
                            <a16:creationId xmlns:a16="http://schemas.microsoft.com/office/drawing/2014/main" id="{1C71F527-2D34-514F-B3C6-77C43A6FD8F0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298829" y="1529223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47"/>
                        <a:stretch>
                          <a:fillRect l="-19375" t="-25373" r="-18750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56" name="Straight Connector 255">
                    <a:extLst>
                      <a:ext uri="{FF2B5EF4-FFF2-40B4-BE49-F238E27FC236}">
                        <a16:creationId xmlns:a16="http://schemas.microsoft.com/office/drawing/2014/main" id="{8B951482-8A1E-D442-A8F5-2A4B88A741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04052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57" name="TextBox 256">
                        <a:extLst>
                          <a:ext uri="{FF2B5EF4-FFF2-40B4-BE49-F238E27FC236}">
                            <a16:creationId xmlns:a16="http://schemas.microsoft.com/office/drawing/2014/main" id="{98BB2589-8F44-F346-BBE9-1C0CA8495D8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719350" y="1529222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6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57" name="TextBox 256">
                        <a:extLst>
                          <a:ext uri="{FF2B5EF4-FFF2-40B4-BE49-F238E27FC236}">
                            <a16:creationId xmlns:a16="http://schemas.microsoft.com/office/drawing/2014/main" id="{98BB2589-8F44-F346-BBE9-1C0CA8495D87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719350" y="1529222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48"/>
                        <a:stretch>
                          <a:fillRect l="-18750" t="-25373" r="-19375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58" name="Straight Connector 257">
                    <a:extLst>
                      <a:ext uri="{FF2B5EF4-FFF2-40B4-BE49-F238E27FC236}">
                        <a16:creationId xmlns:a16="http://schemas.microsoft.com/office/drawing/2014/main" id="{72437C46-833A-1249-81D9-CA546B133CC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24574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0" name="TextBox 249">
                    <a:extLst>
                      <a:ext uri="{FF2B5EF4-FFF2-40B4-BE49-F238E27FC236}">
                        <a16:creationId xmlns:a16="http://schemas.microsoft.com/office/drawing/2014/main" id="{B792F113-6562-2441-8021-A47703BF7BE3}"/>
                      </a:ext>
                    </a:extLst>
                  </p:cNvPr>
                  <p:cNvSpPr txBox="1"/>
                  <p:nvPr/>
                </p:nvSpPr>
                <p:spPr>
                  <a:xfrm>
                    <a:off x="4554447" y="1852849"/>
                    <a:ext cx="428790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250" name="TextBox 249">
                    <a:extLst>
                      <a:ext uri="{FF2B5EF4-FFF2-40B4-BE49-F238E27FC236}">
                        <a16:creationId xmlns:a16="http://schemas.microsoft.com/office/drawing/2014/main" id="{B792F113-6562-2441-8021-A47703BF7BE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54447" y="1852849"/>
                    <a:ext cx="428790" cy="307825"/>
                  </a:xfrm>
                  <a:prstGeom prst="rect">
                    <a:avLst/>
                  </a:prstGeom>
                  <a:blipFill>
                    <a:blip r:embed="rId4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1" name="TextBox 250">
                    <a:extLst>
                      <a:ext uri="{FF2B5EF4-FFF2-40B4-BE49-F238E27FC236}">
                        <a16:creationId xmlns:a16="http://schemas.microsoft.com/office/drawing/2014/main" id="{B8708885-D8AD-DE44-810E-19A639E5B5AB}"/>
                      </a:ext>
                    </a:extLst>
                  </p:cNvPr>
                  <p:cNvSpPr txBox="1"/>
                  <p:nvPr/>
                </p:nvSpPr>
                <p:spPr>
                  <a:xfrm>
                    <a:off x="5878508" y="1852849"/>
                    <a:ext cx="621293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GB" altLang="en-US" sz="2667" dirty="0"/>
                      <a:t> 1</a:t>
                    </a:r>
                  </a:p>
                </p:txBody>
              </p:sp>
            </mc:Choice>
            <mc:Fallback xmlns="">
              <p:sp>
                <p:nvSpPr>
                  <p:cNvPr id="251" name="TextBox 250">
                    <a:extLst>
                      <a:ext uri="{FF2B5EF4-FFF2-40B4-BE49-F238E27FC236}">
                        <a16:creationId xmlns:a16="http://schemas.microsoft.com/office/drawing/2014/main" id="{B8708885-D8AD-DE44-810E-19A639E5B5A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78508" y="1852849"/>
                    <a:ext cx="621293" cy="307825"/>
                  </a:xfrm>
                  <a:prstGeom prst="rect">
                    <a:avLst/>
                  </a:prstGeom>
                  <a:blipFill>
                    <a:blip r:embed="rId50"/>
                    <a:stretch>
                      <a:fillRect t="-25373" r="-16071" b="-50746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239455B4-DA1D-3441-AEBA-6DED6F7DFFF2}"/>
              </a:ext>
            </a:extLst>
          </p:cNvPr>
          <p:cNvGrpSpPr/>
          <p:nvPr/>
        </p:nvGrpSpPr>
        <p:grpSpPr>
          <a:xfrm>
            <a:off x="427681" y="4162249"/>
            <a:ext cx="3680259" cy="817954"/>
            <a:chOff x="459076" y="1359985"/>
            <a:chExt cx="2760194" cy="613465"/>
          </a:xfrm>
        </p:grpSpPr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ACF706D9-DBC5-324D-8CFC-531FD13FC3A7}"/>
                </a:ext>
              </a:extLst>
            </p:cNvPr>
            <p:cNvSpPr txBox="1"/>
            <p:nvPr/>
          </p:nvSpPr>
          <p:spPr>
            <a:xfrm>
              <a:off x="459076" y="1509737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7)</a:t>
              </a:r>
            </a:p>
          </p:txBody>
        </p: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1824C561-1915-574A-B0F3-FAB1F61111FC}"/>
                </a:ext>
              </a:extLst>
            </p:cNvPr>
            <p:cNvGrpSpPr/>
            <p:nvPr/>
          </p:nvGrpSpPr>
          <p:grpSpPr>
            <a:xfrm>
              <a:off x="842983" y="1359985"/>
              <a:ext cx="2376287" cy="613465"/>
              <a:chOff x="3624492" y="1721083"/>
              <a:chExt cx="2875309" cy="613465"/>
            </a:xfrm>
          </p:grpSpPr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1893D750-90C3-8542-AA14-DFDEC2E49125}"/>
                  </a:ext>
                </a:extLst>
              </p:cNvPr>
              <p:cNvGrpSpPr/>
              <p:nvPr/>
            </p:nvGrpSpPr>
            <p:grpSpPr>
              <a:xfrm>
                <a:off x="3624492" y="1721083"/>
                <a:ext cx="2288713" cy="613465"/>
                <a:chOff x="1681789" y="3498848"/>
                <a:chExt cx="729249" cy="557696"/>
              </a:xfrm>
            </p:grpSpPr>
            <p:sp>
              <p:nvSpPr>
                <p:cNvPr id="281" name="TextBox 280">
                  <a:extLst>
                    <a:ext uri="{FF2B5EF4-FFF2-40B4-BE49-F238E27FC236}">
                      <a16:creationId xmlns:a16="http://schemas.microsoft.com/office/drawing/2014/main" id="{B5CEE648-1015-B647-8739-7080D3DF18B6}"/>
                    </a:ext>
                  </a:extLst>
                </p:cNvPr>
                <p:cNvSpPr txBox="1"/>
                <p:nvPr/>
              </p:nvSpPr>
              <p:spPr>
                <a:xfrm>
                  <a:off x="2102312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4</a:t>
                  </a:r>
                </a:p>
              </p:txBody>
            </p:sp>
            <p:sp>
              <p:nvSpPr>
                <p:cNvPr id="282" name="TextBox 281">
                  <a:extLst>
                    <a:ext uri="{FF2B5EF4-FFF2-40B4-BE49-F238E27FC236}">
                      <a16:creationId xmlns:a16="http://schemas.microsoft.com/office/drawing/2014/main" id="{51DB5DE8-1406-1541-A145-5D6361EFB16F}"/>
                    </a:ext>
                  </a:extLst>
                </p:cNvPr>
                <p:cNvSpPr txBox="1"/>
                <p:nvPr/>
              </p:nvSpPr>
              <p:spPr>
                <a:xfrm>
                  <a:off x="1681789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6</a:t>
                  </a:r>
                </a:p>
              </p:txBody>
            </p:sp>
            <p:grpSp>
              <p:nvGrpSpPr>
                <p:cNvPr id="283" name="Group 282">
                  <a:extLst>
                    <a:ext uri="{FF2B5EF4-FFF2-40B4-BE49-F238E27FC236}">
                      <a16:creationId xmlns:a16="http://schemas.microsoft.com/office/drawing/2014/main" id="{1EAC2914-1710-094A-9BEC-0503AEC2900F}"/>
                    </a:ext>
                  </a:extLst>
                </p:cNvPr>
                <p:cNvGrpSpPr/>
                <p:nvPr/>
              </p:nvGrpSpPr>
              <p:grpSpPr>
                <a:xfrm>
                  <a:off x="1695397" y="3765306"/>
                  <a:ext cx="702030" cy="291238"/>
                  <a:chOff x="1298829" y="1517825"/>
                  <a:chExt cx="702030" cy="291238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84" name="TextBox 283">
                        <a:extLst>
                          <a:ext uri="{FF2B5EF4-FFF2-40B4-BE49-F238E27FC236}">
                            <a16:creationId xmlns:a16="http://schemas.microsoft.com/office/drawing/2014/main" id="{EFD40E21-1B84-B045-8EA4-DF1EA00CC5E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298829" y="1529222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4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1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84" name="TextBox 283">
                        <a:extLst>
                          <a:ext uri="{FF2B5EF4-FFF2-40B4-BE49-F238E27FC236}">
                            <a16:creationId xmlns:a16="http://schemas.microsoft.com/office/drawing/2014/main" id="{EFD40E21-1B84-B045-8EA4-DF1EA00CC5E9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298829" y="1529222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51"/>
                        <a:stretch>
                          <a:fillRect l="-19375" t="-23529" r="-18750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85" name="Straight Connector 284">
                    <a:extLst>
                      <a:ext uri="{FF2B5EF4-FFF2-40B4-BE49-F238E27FC236}">
                        <a16:creationId xmlns:a16="http://schemas.microsoft.com/office/drawing/2014/main" id="{C022E98F-5D16-1E40-AB7A-3D4BF39837C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04052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86" name="TextBox 285">
                        <a:extLst>
                          <a:ext uri="{FF2B5EF4-FFF2-40B4-BE49-F238E27FC236}">
                            <a16:creationId xmlns:a16="http://schemas.microsoft.com/office/drawing/2014/main" id="{AB1DAEFB-8F7B-B64B-98E0-7E32722E9F6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719350" y="1529222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3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86" name="TextBox 285">
                        <a:extLst>
                          <a:ext uri="{FF2B5EF4-FFF2-40B4-BE49-F238E27FC236}">
                            <a16:creationId xmlns:a16="http://schemas.microsoft.com/office/drawing/2014/main" id="{AB1DAEFB-8F7B-B64B-98E0-7E32722E9F69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719350" y="1529222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52"/>
                        <a:stretch>
                          <a:fillRect l="-19497" t="-23529" r="-19497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87" name="Straight Connector 286">
                    <a:extLst>
                      <a:ext uri="{FF2B5EF4-FFF2-40B4-BE49-F238E27FC236}">
                        <a16:creationId xmlns:a16="http://schemas.microsoft.com/office/drawing/2014/main" id="{67546523-2634-E94E-8BE9-CCD1E6A3EB0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24574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3" name="TextBox 262">
                    <a:extLst>
                      <a:ext uri="{FF2B5EF4-FFF2-40B4-BE49-F238E27FC236}">
                        <a16:creationId xmlns:a16="http://schemas.microsoft.com/office/drawing/2014/main" id="{257C0C7A-4F56-D343-90E7-2C4198DE2909}"/>
                      </a:ext>
                    </a:extLst>
                  </p:cNvPr>
                  <p:cNvSpPr txBox="1"/>
                  <p:nvPr/>
                </p:nvSpPr>
                <p:spPr>
                  <a:xfrm>
                    <a:off x="4554447" y="1852849"/>
                    <a:ext cx="428790" cy="30782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263" name="TextBox 262">
                    <a:extLst>
                      <a:ext uri="{FF2B5EF4-FFF2-40B4-BE49-F238E27FC236}">
                        <a16:creationId xmlns:a16="http://schemas.microsoft.com/office/drawing/2014/main" id="{257C0C7A-4F56-D343-90E7-2C4198DE290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54447" y="1852849"/>
                    <a:ext cx="428790" cy="307824"/>
                  </a:xfrm>
                  <a:prstGeom prst="rect">
                    <a:avLst/>
                  </a:prstGeom>
                  <a:blipFill>
                    <a:blip r:embed="rId5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0" name="TextBox 279">
                    <a:extLst>
                      <a:ext uri="{FF2B5EF4-FFF2-40B4-BE49-F238E27FC236}">
                        <a16:creationId xmlns:a16="http://schemas.microsoft.com/office/drawing/2014/main" id="{315C2827-9362-1546-BB0F-CE80A883B8AF}"/>
                      </a:ext>
                    </a:extLst>
                  </p:cNvPr>
                  <p:cNvSpPr txBox="1"/>
                  <p:nvPr/>
                </p:nvSpPr>
                <p:spPr>
                  <a:xfrm>
                    <a:off x="5878508" y="1852849"/>
                    <a:ext cx="621293" cy="30782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GB" altLang="en-US" sz="2667" dirty="0"/>
                      <a:t> 2</a:t>
                    </a:r>
                  </a:p>
                </p:txBody>
              </p:sp>
            </mc:Choice>
            <mc:Fallback xmlns="">
              <p:sp>
                <p:nvSpPr>
                  <p:cNvPr id="280" name="TextBox 279">
                    <a:extLst>
                      <a:ext uri="{FF2B5EF4-FFF2-40B4-BE49-F238E27FC236}">
                        <a16:creationId xmlns:a16="http://schemas.microsoft.com/office/drawing/2014/main" id="{315C2827-9362-1546-BB0F-CE80A883B8A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78508" y="1852849"/>
                    <a:ext cx="621293" cy="307824"/>
                  </a:xfrm>
                  <a:prstGeom prst="rect">
                    <a:avLst/>
                  </a:prstGeom>
                  <a:blipFill>
                    <a:blip r:embed="rId54"/>
                    <a:stretch>
                      <a:fillRect t="-25000" r="-16071" b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A8868D74-AF70-2B41-A209-25AB6E9C6BA8}"/>
              </a:ext>
            </a:extLst>
          </p:cNvPr>
          <p:cNvGrpSpPr/>
          <p:nvPr/>
        </p:nvGrpSpPr>
        <p:grpSpPr>
          <a:xfrm>
            <a:off x="353583" y="902959"/>
            <a:ext cx="3680259" cy="817955"/>
            <a:chOff x="459076" y="1359986"/>
            <a:chExt cx="2760194" cy="613466"/>
          </a:xfrm>
        </p:grpSpPr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906D5BDC-CD56-3B48-9707-11B975C18C31}"/>
                </a:ext>
              </a:extLst>
            </p:cNvPr>
            <p:cNvSpPr txBox="1"/>
            <p:nvPr/>
          </p:nvSpPr>
          <p:spPr>
            <a:xfrm>
              <a:off x="459076" y="1509737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5)</a:t>
              </a:r>
            </a:p>
          </p:txBody>
        </p:sp>
        <p:grpSp>
          <p:nvGrpSpPr>
            <p:cNvPr id="290" name="Group 289">
              <a:extLst>
                <a:ext uri="{FF2B5EF4-FFF2-40B4-BE49-F238E27FC236}">
                  <a16:creationId xmlns:a16="http://schemas.microsoft.com/office/drawing/2014/main" id="{8BAAA048-106E-144A-B37F-3C9C98234AEC}"/>
                </a:ext>
              </a:extLst>
            </p:cNvPr>
            <p:cNvGrpSpPr/>
            <p:nvPr/>
          </p:nvGrpSpPr>
          <p:grpSpPr>
            <a:xfrm>
              <a:off x="842983" y="1359986"/>
              <a:ext cx="2376287" cy="613466"/>
              <a:chOff x="3624492" y="1721084"/>
              <a:chExt cx="2875309" cy="613466"/>
            </a:xfrm>
          </p:grpSpPr>
          <p:grpSp>
            <p:nvGrpSpPr>
              <p:cNvPr id="291" name="Group 290">
                <a:extLst>
                  <a:ext uri="{FF2B5EF4-FFF2-40B4-BE49-F238E27FC236}">
                    <a16:creationId xmlns:a16="http://schemas.microsoft.com/office/drawing/2014/main" id="{22E88032-871F-B24F-810E-6346D8A378A4}"/>
                  </a:ext>
                </a:extLst>
              </p:cNvPr>
              <p:cNvGrpSpPr/>
              <p:nvPr/>
            </p:nvGrpSpPr>
            <p:grpSpPr>
              <a:xfrm>
                <a:off x="3624492" y="1721084"/>
                <a:ext cx="2288713" cy="613466"/>
                <a:chOff x="1681789" y="3498848"/>
                <a:chExt cx="729249" cy="557697"/>
              </a:xfrm>
            </p:grpSpPr>
            <p:sp>
              <p:nvSpPr>
                <p:cNvPr id="294" name="TextBox 293">
                  <a:extLst>
                    <a:ext uri="{FF2B5EF4-FFF2-40B4-BE49-F238E27FC236}">
                      <a16:creationId xmlns:a16="http://schemas.microsoft.com/office/drawing/2014/main" id="{9C5053C5-B6EE-874F-8CE0-02B6B2D66E4F}"/>
                    </a:ext>
                  </a:extLst>
                </p:cNvPr>
                <p:cNvSpPr txBox="1"/>
                <p:nvPr/>
              </p:nvSpPr>
              <p:spPr>
                <a:xfrm>
                  <a:off x="2102312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6</a:t>
                  </a:r>
                </a:p>
              </p:txBody>
            </p:sp>
            <p:sp>
              <p:nvSpPr>
                <p:cNvPr id="295" name="TextBox 294">
                  <a:extLst>
                    <a:ext uri="{FF2B5EF4-FFF2-40B4-BE49-F238E27FC236}">
                      <a16:creationId xmlns:a16="http://schemas.microsoft.com/office/drawing/2014/main" id="{EB5092D3-6515-0A49-8216-B7E6C2DABEF6}"/>
                    </a:ext>
                  </a:extLst>
                </p:cNvPr>
                <p:cNvSpPr txBox="1"/>
                <p:nvPr/>
              </p:nvSpPr>
              <p:spPr>
                <a:xfrm>
                  <a:off x="1681789" y="3498848"/>
                  <a:ext cx="308726" cy="279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4</a:t>
                  </a:r>
                </a:p>
              </p:txBody>
            </p:sp>
            <p:grpSp>
              <p:nvGrpSpPr>
                <p:cNvPr id="296" name="Group 295">
                  <a:extLst>
                    <a:ext uri="{FF2B5EF4-FFF2-40B4-BE49-F238E27FC236}">
                      <a16:creationId xmlns:a16="http://schemas.microsoft.com/office/drawing/2014/main" id="{FC9928C9-8806-1D41-A990-D5E0F545A2A1}"/>
                    </a:ext>
                  </a:extLst>
                </p:cNvPr>
                <p:cNvGrpSpPr/>
                <p:nvPr/>
              </p:nvGrpSpPr>
              <p:grpSpPr>
                <a:xfrm>
                  <a:off x="1695397" y="3765306"/>
                  <a:ext cx="702030" cy="291239"/>
                  <a:chOff x="1298829" y="1517825"/>
                  <a:chExt cx="702030" cy="291239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97" name="TextBox 296">
                        <a:extLst>
                          <a:ext uri="{FF2B5EF4-FFF2-40B4-BE49-F238E27FC236}">
                            <a16:creationId xmlns:a16="http://schemas.microsoft.com/office/drawing/2014/main" id="{7DDC7D43-7A18-464C-AEB8-D9E73CC10FB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298829" y="1529223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oMath>
                        </a14:m>
                        <a:r>
                          <a:rPr lang="en-GB" altLang="en-US" sz="2667" dirty="0"/>
                          <a:t> 1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97" name="TextBox 296">
                        <a:extLst>
                          <a:ext uri="{FF2B5EF4-FFF2-40B4-BE49-F238E27FC236}">
                            <a16:creationId xmlns:a16="http://schemas.microsoft.com/office/drawing/2014/main" id="{7DDC7D43-7A18-464C-AEB8-D9E73CC10FBA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298829" y="1529223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55"/>
                        <a:stretch>
                          <a:fillRect l="-19375" t="-25373" r="-18750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298" name="Straight Connector 297">
                    <a:extLst>
                      <a:ext uri="{FF2B5EF4-FFF2-40B4-BE49-F238E27FC236}">
                        <a16:creationId xmlns:a16="http://schemas.microsoft.com/office/drawing/2014/main" id="{411B1BCE-5E5F-374D-A52F-A569D01C9F1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04052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99" name="TextBox 298">
                        <a:extLst>
                          <a:ext uri="{FF2B5EF4-FFF2-40B4-BE49-F238E27FC236}">
                            <a16:creationId xmlns:a16="http://schemas.microsoft.com/office/drawing/2014/main" id="{9184912B-B36D-8F48-AD60-6F0379F2675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719350" y="1529222"/>
                        <a:ext cx="281509" cy="2798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4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oMath>
                        </a14:m>
                        <a:r>
                          <a:rPr lang="en-GB" altLang="en-US" sz="2667" dirty="0"/>
                          <a:t> 7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299" name="TextBox 298">
                        <a:extLst>
                          <a:ext uri="{FF2B5EF4-FFF2-40B4-BE49-F238E27FC236}">
                            <a16:creationId xmlns:a16="http://schemas.microsoft.com/office/drawing/2014/main" id="{9184912B-B36D-8F48-AD60-6F0379F26750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719350" y="1529222"/>
                        <a:ext cx="281509" cy="279841"/>
                      </a:xfrm>
                      <a:prstGeom prst="rect">
                        <a:avLst/>
                      </a:prstGeom>
                      <a:blipFill>
                        <a:blip r:embed="rId56"/>
                        <a:stretch>
                          <a:fillRect l="-19497" t="-25373" r="-19497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300" name="Straight Connector 299">
                    <a:extLst>
                      <a:ext uri="{FF2B5EF4-FFF2-40B4-BE49-F238E27FC236}">
                        <a16:creationId xmlns:a16="http://schemas.microsoft.com/office/drawing/2014/main" id="{2217815A-B45C-504A-AEB4-FE3E464E51E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24574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2" name="TextBox 291">
                    <a:extLst>
                      <a:ext uri="{FF2B5EF4-FFF2-40B4-BE49-F238E27FC236}">
                        <a16:creationId xmlns:a16="http://schemas.microsoft.com/office/drawing/2014/main" id="{4035BED0-0AB1-184E-8C01-EDBB55D3480E}"/>
                      </a:ext>
                    </a:extLst>
                  </p:cNvPr>
                  <p:cNvSpPr txBox="1"/>
                  <p:nvPr/>
                </p:nvSpPr>
                <p:spPr>
                  <a:xfrm>
                    <a:off x="4554447" y="1852848"/>
                    <a:ext cx="428790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292" name="TextBox 291">
                    <a:extLst>
                      <a:ext uri="{FF2B5EF4-FFF2-40B4-BE49-F238E27FC236}">
                        <a16:creationId xmlns:a16="http://schemas.microsoft.com/office/drawing/2014/main" id="{4035BED0-0AB1-184E-8C01-EDBB55D3480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54447" y="1852848"/>
                    <a:ext cx="428790" cy="307825"/>
                  </a:xfrm>
                  <a:prstGeom prst="rect">
                    <a:avLst/>
                  </a:prstGeom>
                  <a:blipFill>
                    <a:blip r:embed="rId5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3" name="TextBox 292">
                    <a:extLst>
                      <a:ext uri="{FF2B5EF4-FFF2-40B4-BE49-F238E27FC236}">
                        <a16:creationId xmlns:a16="http://schemas.microsoft.com/office/drawing/2014/main" id="{6BF29FCB-14E5-6448-A390-EF15AC0C717C}"/>
                      </a:ext>
                    </a:extLst>
                  </p:cNvPr>
                  <p:cNvSpPr txBox="1"/>
                  <p:nvPr/>
                </p:nvSpPr>
                <p:spPr>
                  <a:xfrm>
                    <a:off x="5878508" y="1852848"/>
                    <a:ext cx="621293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GB" altLang="en-US" sz="2667" dirty="0"/>
                      <a:t> 2</a:t>
                    </a:r>
                  </a:p>
                </p:txBody>
              </p:sp>
            </mc:Choice>
            <mc:Fallback xmlns="">
              <p:sp>
                <p:nvSpPr>
                  <p:cNvPr id="293" name="TextBox 292">
                    <a:extLst>
                      <a:ext uri="{FF2B5EF4-FFF2-40B4-BE49-F238E27FC236}">
                        <a16:creationId xmlns:a16="http://schemas.microsoft.com/office/drawing/2014/main" id="{6BF29FCB-14E5-6448-A390-EF15AC0C717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78508" y="1852848"/>
                    <a:ext cx="621293" cy="307825"/>
                  </a:xfrm>
                  <a:prstGeom prst="rect">
                    <a:avLst/>
                  </a:prstGeom>
                  <a:blipFill>
                    <a:blip r:embed="rId58"/>
                    <a:stretch>
                      <a:fillRect t="-25373" r="-16071" b="-50746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21375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301</Words>
  <Application>Microsoft Office PowerPoint</Application>
  <PresentationFormat>Widescreen</PresentationFormat>
  <Paragraphs>135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2020-04-29T07:13:27Z</dcterms:created>
  <dcterms:modified xsi:type="dcterms:W3CDTF">2023-01-19T04:18:37Z</dcterms:modified>
</cp:coreProperties>
</file>