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29294" y="4557771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29294" y="570401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884" y="95597"/>
            <a:ext cx="5828144" cy="437110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1045" y="161631"/>
            <a:ext cx="5652052" cy="430507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56220" y="5178455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884" y="95597"/>
            <a:ext cx="5828144" cy="437110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1045" y="161631"/>
            <a:ext cx="5652052" cy="430507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Rectangle 6"/>
          <p:cNvSpPr/>
          <p:nvPr/>
        </p:nvSpPr>
        <p:spPr>
          <a:xfrm>
            <a:off x="315884" y="95597"/>
            <a:ext cx="5828144" cy="441544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444638" y="2914730"/>
            <a:ext cx="423058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0" i="0" dirty="0" smtClean="0">
                <a:solidFill>
                  <a:srgbClr val="1C1C1C"/>
                </a:solidFill>
                <a:effectLst/>
              </a:rPr>
              <a:t>They divided by Bilal’s individual ratio instead of the total ratio (5).</a:t>
            </a:r>
            <a:endParaRPr lang="en-GB" sz="4000" dirty="0"/>
          </a:p>
        </p:txBody>
      </p:sp>
      <p:sp>
        <p:nvSpPr>
          <p:cNvPr id="2" name="Rectangle 1"/>
          <p:cNvSpPr/>
          <p:nvPr/>
        </p:nvSpPr>
        <p:spPr>
          <a:xfrm>
            <a:off x="8864565" y="1418303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C</a:t>
            </a:r>
            <a:endParaRPr lang="en-US" sz="8800" b="1" dirty="0">
              <a:solidFill>
                <a:srgbClr val="1C1C1C"/>
              </a:solidFill>
              <a:latin typeface="robotoligh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593" y="289560"/>
            <a:ext cx="6692668" cy="501950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2836" t="36842" r="62076" b="47763"/>
          <a:stretch/>
        </p:blipFill>
        <p:spPr>
          <a:xfrm>
            <a:off x="1371600" y="4821382"/>
            <a:ext cx="4978400" cy="2036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30970" y="1610350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i="0" dirty="0" smtClean="0">
                <a:solidFill>
                  <a:srgbClr val="1C1C1C"/>
                </a:solidFill>
                <a:effectLst/>
                <a:latin typeface="robotolight"/>
              </a:rPr>
              <a:t>C</a:t>
            </a:r>
          </a:p>
        </p:txBody>
      </p:sp>
      <p:sp>
        <p:nvSpPr>
          <p:cNvPr id="2" name="Rectangle 1"/>
          <p:cNvSpPr/>
          <p:nvPr/>
        </p:nvSpPr>
        <p:spPr>
          <a:xfrm>
            <a:off x="7550840" y="3252877"/>
            <a:ext cx="386819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dirty="0" smtClean="0">
                <a:solidFill>
                  <a:srgbClr val="1C1C1C"/>
                </a:solidFill>
              </a:rPr>
              <a:t>They did not </a:t>
            </a:r>
          </a:p>
          <a:p>
            <a:pPr lvl="0" algn="ctr"/>
            <a:r>
              <a:rPr lang="en-US" sz="4000" dirty="0" smtClean="0">
                <a:solidFill>
                  <a:srgbClr val="1C1C1C"/>
                </a:solidFill>
              </a:rPr>
              <a:t>half the original amount.</a:t>
            </a:r>
            <a:endParaRPr lang="en-GB" sz="4000" dirty="0">
              <a:solidFill>
                <a:prstClr val="black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048" y="178256"/>
            <a:ext cx="6673311" cy="50829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0029" t="37895" r="34444" b="47631"/>
          <a:stretch/>
        </p:blipFill>
        <p:spPr>
          <a:xfrm>
            <a:off x="1048905" y="4854922"/>
            <a:ext cx="5306175" cy="2005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38</Words>
  <Application>Microsoft Office PowerPoint</Application>
  <PresentationFormat>Widescreen</PresentationFormat>
  <Paragraphs>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12</cp:revision>
  <dcterms:created xsi:type="dcterms:W3CDTF">2019-10-28T12:08:02Z</dcterms:created>
  <dcterms:modified xsi:type="dcterms:W3CDTF">2020-02-11T10:45:54Z</dcterms:modified>
</cp:coreProperties>
</file>