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2DCF0-1F35-44A3-80CF-7E1DCC76FB4E}" type="datetimeFigureOut">
              <a:rPr lang="en-GB" smtClean="0"/>
              <a:t>23/01/2020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9A23F-1F09-4A22-B8DC-793FC721F8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83362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2DCF0-1F35-44A3-80CF-7E1DCC76FB4E}" type="datetimeFigureOut">
              <a:rPr lang="en-GB" smtClean="0"/>
              <a:t>23/01/2020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9A23F-1F09-4A22-B8DC-793FC721F8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35396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2DCF0-1F35-44A3-80CF-7E1DCC76FB4E}" type="datetimeFigureOut">
              <a:rPr lang="en-GB" smtClean="0"/>
              <a:t>23/01/2020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9A23F-1F09-4A22-B8DC-793FC721F8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08976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2DCF0-1F35-44A3-80CF-7E1DCC76FB4E}" type="datetimeFigureOut">
              <a:rPr lang="en-GB" smtClean="0"/>
              <a:t>23/01/2020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9A23F-1F09-4A22-B8DC-793FC721F8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83376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2DCF0-1F35-44A3-80CF-7E1DCC76FB4E}" type="datetimeFigureOut">
              <a:rPr lang="en-GB" smtClean="0"/>
              <a:t>23/01/2020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9A23F-1F09-4A22-B8DC-793FC721F8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31812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2DCF0-1F35-44A3-80CF-7E1DCC76FB4E}" type="datetimeFigureOut">
              <a:rPr lang="en-GB" smtClean="0"/>
              <a:t>23/01/2020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9A23F-1F09-4A22-B8DC-793FC721F8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0132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2DCF0-1F35-44A3-80CF-7E1DCC76FB4E}" type="datetimeFigureOut">
              <a:rPr lang="en-GB" smtClean="0"/>
              <a:t>23/01/2020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9A23F-1F09-4A22-B8DC-793FC721F8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47495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2DCF0-1F35-44A3-80CF-7E1DCC76FB4E}" type="datetimeFigureOut">
              <a:rPr lang="en-GB" smtClean="0"/>
              <a:t>23/01/2020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9A23F-1F09-4A22-B8DC-793FC721F8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2347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2DCF0-1F35-44A3-80CF-7E1DCC76FB4E}" type="datetimeFigureOut">
              <a:rPr lang="en-GB" smtClean="0"/>
              <a:t>23/01/2020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9A23F-1F09-4A22-B8DC-793FC721F8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41138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2DCF0-1F35-44A3-80CF-7E1DCC76FB4E}" type="datetimeFigureOut">
              <a:rPr lang="en-GB" smtClean="0"/>
              <a:t>23/01/2020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9A23F-1F09-4A22-B8DC-793FC721F8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94727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2DCF0-1F35-44A3-80CF-7E1DCC76FB4E}" type="datetimeFigureOut">
              <a:rPr lang="en-GB" smtClean="0"/>
              <a:t>23/01/2020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9A23F-1F09-4A22-B8DC-793FC721F8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31691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62DCF0-1F35-44A3-80CF-7E1DCC76FB4E}" type="datetimeFigureOut">
              <a:rPr lang="en-GB" smtClean="0"/>
              <a:t>23/01/2020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A9A23F-1F09-4A22-B8DC-793FC721F8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90529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1566946" y="1036318"/>
            <a:ext cx="1274618" cy="126907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 smtClean="0">
                <a:solidFill>
                  <a:schemeClr val="bg1"/>
                </a:solidFill>
              </a:rPr>
              <a:t>200</a:t>
            </a:r>
            <a:endParaRPr lang="en-GB" sz="2800" dirty="0">
              <a:solidFill>
                <a:schemeClr val="bg1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3507277" y="354674"/>
            <a:ext cx="1338349" cy="126907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 smtClean="0">
                <a:solidFill>
                  <a:schemeClr val="bg1"/>
                </a:solidFill>
              </a:rPr>
              <a:t>2400</a:t>
            </a:r>
            <a:endParaRPr lang="en-GB" sz="2800" dirty="0">
              <a:solidFill>
                <a:schemeClr val="bg1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5652653" y="401780"/>
            <a:ext cx="1338349" cy="126907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chemeClr val="bg1"/>
                </a:solidFill>
              </a:rPr>
              <a:t>7</a:t>
            </a:r>
            <a:r>
              <a:rPr lang="en-GB" sz="2800" dirty="0" smtClean="0">
                <a:solidFill>
                  <a:schemeClr val="bg1"/>
                </a:solidFill>
              </a:rPr>
              <a:t>00</a:t>
            </a:r>
            <a:endParaRPr lang="en-GB" sz="2800" dirty="0">
              <a:solidFill>
                <a:schemeClr val="bg1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7553497" y="468281"/>
            <a:ext cx="1338349" cy="126907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8" name="Oval 7"/>
          <p:cNvSpPr/>
          <p:nvPr/>
        </p:nvSpPr>
        <p:spPr>
          <a:xfrm>
            <a:off x="9595655" y="1438099"/>
            <a:ext cx="1338349" cy="126907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 smtClean="0">
                <a:solidFill>
                  <a:schemeClr val="bg1"/>
                </a:solidFill>
              </a:rPr>
              <a:t>2000</a:t>
            </a:r>
            <a:endParaRPr lang="en-GB" sz="2800" dirty="0">
              <a:solidFill>
                <a:schemeClr val="bg1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10075025" y="3250274"/>
            <a:ext cx="1338349" cy="126907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 smtClean="0">
                <a:solidFill>
                  <a:schemeClr val="bg1"/>
                </a:solidFill>
              </a:rPr>
              <a:t>15</a:t>
            </a:r>
            <a:endParaRPr lang="en-GB" sz="2800" dirty="0">
              <a:solidFill>
                <a:schemeClr val="bg1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9088581" y="4912820"/>
            <a:ext cx="1338349" cy="126907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 smtClean="0">
                <a:solidFill>
                  <a:schemeClr val="bg1"/>
                </a:solidFill>
              </a:rPr>
              <a:t>50</a:t>
            </a:r>
            <a:endParaRPr lang="en-GB" sz="2800" dirty="0">
              <a:solidFill>
                <a:schemeClr val="bg1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7293032" y="5267496"/>
            <a:ext cx="1338349" cy="126907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chemeClr val="bg1"/>
                </a:solidFill>
              </a:rPr>
              <a:t>1</a:t>
            </a:r>
            <a:r>
              <a:rPr lang="en-GB" sz="2800" dirty="0" smtClean="0">
                <a:solidFill>
                  <a:schemeClr val="bg1"/>
                </a:solidFill>
              </a:rPr>
              <a:t>0</a:t>
            </a:r>
            <a:endParaRPr lang="en-GB" sz="2800" dirty="0">
              <a:solidFill>
                <a:schemeClr val="bg1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5209308" y="5267495"/>
            <a:ext cx="1338349" cy="126907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13" name="Oval 12"/>
          <p:cNvSpPr/>
          <p:nvPr/>
        </p:nvSpPr>
        <p:spPr>
          <a:xfrm>
            <a:off x="3330631" y="5084616"/>
            <a:ext cx="1338349" cy="126907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 smtClean="0">
                <a:solidFill>
                  <a:schemeClr val="bg1"/>
                </a:solidFill>
              </a:rPr>
              <a:t>1800</a:t>
            </a:r>
            <a:endParaRPr lang="en-GB" sz="2800" dirty="0">
              <a:solidFill>
                <a:schemeClr val="bg1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1535081" y="4516578"/>
            <a:ext cx="1338349" cy="126907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chemeClr val="bg1"/>
                </a:solidFill>
              </a:rPr>
              <a:t>8</a:t>
            </a:r>
            <a:r>
              <a:rPr lang="en-GB" sz="2800" dirty="0" smtClean="0">
                <a:solidFill>
                  <a:schemeClr val="bg1"/>
                </a:solidFill>
              </a:rPr>
              <a:t>0</a:t>
            </a:r>
            <a:endParaRPr lang="en-GB" sz="2800" dirty="0">
              <a:solidFill>
                <a:schemeClr val="bg1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435033" y="2707176"/>
            <a:ext cx="1338349" cy="126907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 smtClean="0">
                <a:solidFill>
                  <a:schemeClr val="bg1"/>
                </a:solidFill>
              </a:rPr>
              <a:t>6</a:t>
            </a:r>
            <a:endParaRPr lang="en-GB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89762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06880" y="2105891"/>
            <a:ext cx="861752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42926975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1566946" y="1036318"/>
            <a:ext cx="1274618" cy="126907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 smtClean="0">
                <a:solidFill>
                  <a:srgbClr val="FF0000"/>
                </a:solidFill>
              </a:rPr>
              <a:t>200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3507277" y="354674"/>
            <a:ext cx="1338349" cy="126907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 smtClean="0">
                <a:solidFill>
                  <a:srgbClr val="FF0000"/>
                </a:solidFill>
              </a:rPr>
              <a:t>2400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5652653" y="401780"/>
            <a:ext cx="1338349" cy="126907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rgbClr val="FF0000"/>
                </a:solidFill>
              </a:rPr>
              <a:t>7</a:t>
            </a:r>
            <a:r>
              <a:rPr lang="en-GB" sz="2800" dirty="0" smtClean="0">
                <a:solidFill>
                  <a:srgbClr val="FF0000"/>
                </a:solidFill>
              </a:rPr>
              <a:t>00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7553497" y="468281"/>
            <a:ext cx="1338349" cy="126907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8" name="Oval 7"/>
          <p:cNvSpPr/>
          <p:nvPr/>
        </p:nvSpPr>
        <p:spPr>
          <a:xfrm>
            <a:off x="9595655" y="1438099"/>
            <a:ext cx="1338349" cy="126907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 smtClean="0">
                <a:solidFill>
                  <a:srgbClr val="FF0000"/>
                </a:solidFill>
              </a:rPr>
              <a:t>2000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10075025" y="3250274"/>
            <a:ext cx="1338349" cy="126907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 smtClean="0">
                <a:solidFill>
                  <a:srgbClr val="FF0000"/>
                </a:solidFill>
              </a:rPr>
              <a:t>15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9088581" y="4912820"/>
            <a:ext cx="1338349" cy="126907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 smtClean="0">
                <a:solidFill>
                  <a:srgbClr val="FF0000"/>
                </a:solidFill>
              </a:rPr>
              <a:t>50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7293032" y="5267496"/>
            <a:ext cx="1338349" cy="126907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rgbClr val="FF0000"/>
                </a:solidFill>
              </a:rPr>
              <a:t>1</a:t>
            </a:r>
            <a:r>
              <a:rPr lang="en-GB" sz="2800" dirty="0" smtClean="0">
                <a:solidFill>
                  <a:srgbClr val="FF0000"/>
                </a:solidFill>
              </a:rPr>
              <a:t>0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5209308" y="5267495"/>
            <a:ext cx="1338349" cy="126907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13" name="Oval 12"/>
          <p:cNvSpPr/>
          <p:nvPr/>
        </p:nvSpPr>
        <p:spPr>
          <a:xfrm>
            <a:off x="3330631" y="5084616"/>
            <a:ext cx="1338349" cy="126907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 smtClean="0">
                <a:solidFill>
                  <a:srgbClr val="FF0000"/>
                </a:solidFill>
              </a:rPr>
              <a:t>1800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1535081" y="4516578"/>
            <a:ext cx="1338349" cy="126907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rgbClr val="FF0000"/>
                </a:solidFill>
              </a:rPr>
              <a:t>8</a:t>
            </a:r>
            <a:r>
              <a:rPr lang="en-GB" sz="2800" dirty="0" smtClean="0">
                <a:solidFill>
                  <a:srgbClr val="FF0000"/>
                </a:solidFill>
              </a:rPr>
              <a:t>0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435033" y="2707176"/>
            <a:ext cx="1338349" cy="126907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 smtClean="0">
                <a:solidFill>
                  <a:srgbClr val="FF0000"/>
                </a:solidFill>
              </a:rPr>
              <a:t>6</a:t>
            </a:r>
            <a:endParaRPr lang="en-GB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71444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25</Words>
  <Application>Microsoft Office PowerPoint</Application>
  <PresentationFormat>Widescreen</PresentationFormat>
  <Paragraphs>25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2</cp:revision>
  <dcterms:created xsi:type="dcterms:W3CDTF">2019-09-11T10:29:00Z</dcterms:created>
  <dcterms:modified xsi:type="dcterms:W3CDTF">2020-01-23T06:30:13Z</dcterms:modified>
</cp:coreProperties>
</file>