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1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6D1A08-2D50-4FA7-B748-D931F51B2730}" v="2" dt="2023-11-06T10:42:46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56D1A08-2D50-4FA7-B748-D931F51B2730}"/>
    <pc:docChg chg="undo redo custSel modSld">
      <pc:chgData name="Stewart Gale" userId="3647ddd2-6040-41ae-a96d-232c23482af8" providerId="ADAL" clId="{556D1A08-2D50-4FA7-B748-D931F51B2730}" dt="2023-11-06T10:45:15.459" v="73" actId="207"/>
      <pc:docMkLst>
        <pc:docMk/>
      </pc:docMkLst>
      <pc:sldChg chg="addSp delSp modSp mod">
        <pc:chgData name="Stewart Gale" userId="3647ddd2-6040-41ae-a96d-232c23482af8" providerId="ADAL" clId="{556D1A08-2D50-4FA7-B748-D931F51B2730}" dt="2023-11-06T10:45:15.459" v="73" actId="207"/>
        <pc:sldMkLst>
          <pc:docMk/>
          <pc:sldMk cId="1592187137" sldId="257"/>
        </pc:sldMkLst>
        <pc:spChg chg="add mod">
          <ac:chgData name="Stewart Gale" userId="3647ddd2-6040-41ae-a96d-232c23482af8" providerId="ADAL" clId="{556D1A08-2D50-4FA7-B748-D931F51B2730}" dt="2023-11-06T10:42:55.047" v="31" actId="1076"/>
          <ac:spMkLst>
            <pc:docMk/>
            <pc:sldMk cId="1592187137" sldId="257"/>
            <ac:spMk id="3" creationId="{8BE11548-BDBD-1A67-8351-2CF69B93DD93}"/>
          </ac:spMkLst>
        </pc:spChg>
        <pc:spChg chg="add mod">
          <ac:chgData name="Stewart Gale" userId="3647ddd2-6040-41ae-a96d-232c23482af8" providerId="ADAL" clId="{556D1A08-2D50-4FA7-B748-D931F51B2730}" dt="2023-11-06T10:43:20.646" v="39" actId="1076"/>
          <ac:spMkLst>
            <pc:docMk/>
            <pc:sldMk cId="1592187137" sldId="257"/>
            <ac:spMk id="5" creationId="{642F758A-F879-45E6-0A22-4E74B0F8F131}"/>
          </ac:spMkLst>
        </pc:spChg>
        <pc:spChg chg="add mod">
          <ac:chgData name="Stewart Gale" userId="3647ddd2-6040-41ae-a96d-232c23482af8" providerId="ADAL" clId="{556D1A08-2D50-4FA7-B748-D931F51B2730}" dt="2023-11-06T10:43:37.648" v="43" actId="1076"/>
          <ac:spMkLst>
            <pc:docMk/>
            <pc:sldMk cId="1592187137" sldId="257"/>
            <ac:spMk id="7" creationId="{F9F431E9-795E-B44A-B4B4-7EB4103B9E94}"/>
          </ac:spMkLst>
        </pc:spChg>
        <pc:spChg chg="add mod">
          <ac:chgData name="Stewart Gale" userId="3647ddd2-6040-41ae-a96d-232c23482af8" providerId="ADAL" clId="{556D1A08-2D50-4FA7-B748-D931F51B2730}" dt="2023-11-06T10:43:50.481" v="46" actId="1076"/>
          <ac:spMkLst>
            <pc:docMk/>
            <pc:sldMk cId="1592187137" sldId="257"/>
            <ac:spMk id="9" creationId="{985DAE71-6033-9FF5-098C-602D648F06E6}"/>
          </ac:spMkLst>
        </pc:spChg>
        <pc:spChg chg="add mod">
          <ac:chgData name="Stewart Gale" userId="3647ddd2-6040-41ae-a96d-232c23482af8" providerId="ADAL" clId="{556D1A08-2D50-4FA7-B748-D931F51B2730}" dt="2023-11-06T10:44:02.138" v="49" actId="1076"/>
          <ac:spMkLst>
            <pc:docMk/>
            <pc:sldMk cId="1592187137" sldId="257"/>
            <ac:spMk id="11" creationId="{E261EE5B-0C4E-2967-08C3-88989AF046D3}"/>
          </ac:spMkLst>
        </pc:spChg>
        <pc:spChg chg="add mod">
          <ac:chgData name="Stewart Gale" userId="3647ddd2-6040-41ae-a96d-232c23482af8" providerId="ADAL" clId="{556D1A08-2D50-4FA7-B748-D931F51B2730}" dt="2023-11-06T10:44:33.620" v="62" actId="1076"/>
          <ac:spMkLst>
            <pc:docMk/>
            <pc:sldMk cId="1592187137" sldId="257"/>
            <ac:spMk id="13" creationId="{F5581544-EE81-AE0B-3BE6-11EB6CCBC2B8}"/>
          </ac:spMkLst>
        </pc:spChg>
        <pc:spChg chg="add del mod">
          <ac:chgData name="Stewart Gale" userId="3647ddd2-6040-41ae-a96d-232c23482af8" providerId="ADAL" clId="{556D1A08-2D50-4FA7-B748-D931F51B2730}" dt="2023-11-06T10:44:30.879" v="60" actId="22"/>
          <ac:spMkLst>
            <pc:docMk/>
            <pc:sldMk cId="1592187137" sldId="257"/>
            <ac:spMk id="15" creationId="{A859937D-BCEA-7BE9-B2A3-6AB112AE0B82}"/>
          </ac:spMkLst>
        </pc:spChg>
        <pc:spChg chg="add mod">
          <ac:chgData name="Stewart Gale" userId="3647ddd2-6040-41ae-a96d-232c23482af8" providerId="ADAL" clId="{556D1A08-2D50-4FA7-B748-D931F51B2730}" dt="2023-11-06T10:44:44.079" v="65" actId="1076"/>
          <ac:spMkLst>
            <pc:docMk/>
            <pc:sldMk cId="1592187137" sldId="257"/>
            <ac:spMk id="17" creationId="{889CDAE3-5AA7-816F-BD69-981B97878BE1}"/>
          </ac:spMkLst>
        </pc:spChg>
        <pc:spChg chg="add mod">
          <ac:chgData name="Stewart Gale" userId="3647ddd2-6040-41ae-a96d-232c23482af8" providerId="ADAL" clId="{556D1A08-2D50-4FA7-B748-D931F51B2730}" dt="2023-11-06T10:45:06.145" v="70" actId="207"/>
          <ac:spMkLst>
            <pc:docMk/>
            <pc:sldMk cId="1592187137" sldId="257"/>
            <ac:spMk id="19" creationId="{A1E4495E-8295-C87C-818B-9B3E5670CA77}"/>
          </ac:spMkLst>
        </pc:spChg>
        <pc:graphicFrameChg chg="mod modGraphic">
          <ac:chgData name="Stewart Gale" userId="3647ddd2-6040-41ae-a96d-232c23482af8" providerId="ADAL" clId="{556D1A08-2D50-4FA7-B748-D931F51B2730}" dt="2023-11-06T10:45:15.459" v="73" actId="207"/>
          <ac:graphicFrameMkLst>
            <pc:docMk/>
            <pc:sldMk cId="1592187137" sldId="257"/>
            <ac:graphicFrameMk id="112" creationId="{00000000-0000-0000-0000-000000000000}"/>
          </ac:graphicFrameMkLst>
        </pc:graphicFrameChg>
        <pc:picChg chg="mod">
          <ac:chgData name="Stewart Gale" userId="3647ddd2-6040-41ae-a96d-232c23482af8" providerId="ADAL" clId="{556D1A08-2D50-4FA7-B748-D931F51B2730}" dt="2023-11-06T10:44:17.307" v="55" actId="1076"/>
          <ac:picMkLst>
            <pc:docMk/>
            <pc:sldMk cId="1592187137" sldId="257"/>
            <ac:picMk id="110" creationId="{00000000-0000-0000-0000-000000000000}"/>
          </ac:picMkLst>
        </pc:picChg>
      </pc:sldChg>
      <pc:sldChg chg="modSp mod">
        <pc:chgData name="Stewart Gale" userId="3647ddd2-6040-41ae-a96d-232c23482af8" providerId="ADAL" clId="{556D1A08-2D50-4FA7-B748-D931F51B2730}" dt="2023-11-06T07:10:31.976" v="7" actId="1076"/>
        <pc:sldMkLst>
          <pc:docMk/>
          <pc:sldMk cId="2081432971" sldId="258"/>
        </pc:sldMkLst>
        <pc:spChg chg="mod">
          <ac:chgData name="Stewart Gale" userId="3647ddd2-6040-41ae-a96d-232c23482af8" providerId="ADAL" clId="{556D1A08-2D50-4FA7-B748-D931F51B2730}" dt="2023-11-06T07:10:31.976" v="7" actId="1076"/>
          <ac:spMkLst>
            <pc:docMk/>
            <pc:sldMk cId="2081432971" sldId="258"/>
            <ac:spMk id="113" creationId="{00000000-0000-0000-0000-000000000000}"/>
          </ac:spMkLst>
        </pc:spChg>
        <pc:graphicFrameChg chg="mod modGraphic">
          <ac:chgData name="Stewart Gale" userId="3647ddd2-6040-41ae-a96d-232c23482af8" providerId="ADAL" clId="{556D1A08-2D50-4FA7-B748-D931F51B2730}" dt="2023-11-06T07:10:29.241" v="6" actId="1076"/>
          <ac:graphicFrameMkLst>
            <pc:docMk/>
            <pc:sldMk cId="2081432971" sldId="258"/>
            <ac:graphicFrameMk id="112" creationId="{00000000-0000-0000-0000-000000000000}"/>
          </ac:graphicFrameMkLst>
        </pc:graphicFrameChg>
      </pc:sldChg>
      <pc:sldChg chg="delSp modSp mod">
        <pc:chgData name="Stewart Gale" userId="3647ddd2-6040-41ae-a96d-232c23482af8" providerId="ADAL" clId="{556D1A08-2D50-4FA7-B748-D931F51B2730}" dt="2023-11-06T10:42:26.386" v="27" actId="14100"/>
        <pc:sldMkLst>
          <pc:docMk/>
          <pc:sldMk cId="3700451596" sldId="259"/>
        </pc:sldMkLst>
        <pc:spChg chg="mod">
          <ac:chgData name="Stewart Gale" userId="3647ddd2-6040-41ae-a96d-232c23482af8" providerId="ADAL" clId="{556D1A08-2D50-4FA7-B748-D931F51B2730}" dt="2023-11-06T10:42:26.386" v="27" actId="14100"/>
          <ac:spMkLst>
            <pc:docMk/>
            <pc:sldMk cId="3700451596" sldId="259"/>
            <ac:spMk id="13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14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15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17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18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19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21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22" creationId="{00000000-0000-0000-0000-000000000000}"/>
          </ac:spMkLst>
        </pc:spChg>
        <pc:spChg chg="del">
          <ac:chgData name="Stewart Gale" userId="3647ddd2-6040-41ae-a96d-232c23482af8" providerId="ADAL" clId="{556D1A08-2D50-4FA7-B748-D931F51B2730}" dt="2023-11-06T10:40:49.830" v="9" actId="478"/>
          <ac:spMkLst>
            <pc:docMk/>
            <pc:sldMk cId="3700451596" sldId="259"/>
            <ac:spMk id="23" creationId="{00000000-0000-0000-0000-000000000000}"/>
          </ac:spMkLst>
        </pc:spChg>
        <pc:picChg chg="mod">
          <ac:chgData name="Stewart Gale" userId="3647ddd2-6040-41ae-a96d-232c23482af8" providerId="ADAL" clId="{556D1A08-2D50-4FA7-B748-D931F51B2730}" dt="2023-11-06T10:41:07.231" v="14" actId="1076"/>
          <ac:picMkLst>
            <pc:docMk/>
            <pc:sldMk cId="3700451596" sldId="259"/>
            <ac:picMk id="4" creationId="{00000000-0000-0000-0000-000000000000}"/>
          </ac:picMkLst>
        </pc:picChg>
        <pc:cxnChg chg="mod">
          <ac:chgData name="Stewart Gale" userId="3647ddd2-6040-41ae-a96d-232c23482af8" providerId="ADAL" clId="{556D1A08-2D50-4FA7-B748-D931F51B2730}" dt="2023-11-06T10:42:02.019" v="19" actId="14100"/>
          <ac:cxnSpMkLst>
            <pc:docMk/>
            <pc:sldMk cId="3700451596" sldId="259"/>
            <ac:cxnSpMk id="30" creationId="{00000000-0000-0000-0000-000000000000}"/>
          </ac:cxnSpMkLst>
        </pc:cxnChg>
      </pc:sldChg>
      <pc:sldChg chg="modSp mod">
        <pc:chgData name="Stewart Gale" userId="3647ddd2-6040-41ae-a96d-232c23482af8" providerId="ADAL" clId="{556D1A08-2D50-4FA7-B748-D931F51B2730}" dt="2023-11-06T07:13:13.219" v="8" actId="20577"/>
        <pc:sldMkLst>
          <pc:docMk/>
          <pc:sldMk cId="862101964" sldId="260"/>
        </pc:sldMkLst>
        <pc:spChg chg="mod">
          <ac:chgData name="Stewart Gale" userId="3647ddd2-6040-41ae-a96d-232c23482af8" providerId="ADAL" clId="{556D1A08-2D50-4FA7-B748-D931F51B2730}" dt="2023-11-06T07:13:13.219" v="8" actId="20577"/>
          <ac:spMkLst>
            <pc:docMk/>
            <pc:sldMk cId="862101964" sldId="260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DEA53-ECB0-42C1-90AE-525147CA47A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AD718-58E8-421D-AAB3-25CE9CC0D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757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05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59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64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46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08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39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43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2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39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26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948CB-3296-4109-80E5-E56BB1A2BA8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4FA6F-F393-44F2-BBD6-0FB707C2D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82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5" y="117902"/>
            <a:ext cx="7026665" cy="6584179"/>
          </a:xfrm>
          <a:prstGeom prst="rect">
            <a:avLst/>
          </a:prstGeom>
        </p:spPr>
      </p:pic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074001"/>
              </p:ext>
            </p:extLst>
          </p:nvPr>
        </p:nvGraphicFramePr>
        <p:xfrm>
          <a:off x="8030186" y="464196"/>
          <a:ext cx="3342628" cy="6237885"/>
        </p:xfrm>
        <a:graphic>
          <a:graphicData uri="http://schemas.openxmlformats.org/drawingml/2006/table">
            <a:tbl>
              <a:tblPr/>
              <a:tblGrid>
                <a:gridCol w="49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FF33CC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990099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FF9933"/>
                          </a:solidFill>
                          <a:effectLst/>
                          <a:latin typeface="Arial" panose="020B0604020202020204" pitchFamily="34" charset="0"/>
                        </a:rPr>
                        <a:t>f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13" name="Rectangle 112"/>
          <p:cNvSpPr/>
          <p:nvPr/>
        </p:nvSpPr>
        <p:spPr>
          <a:xfrm>
            <a:off x="7632311" y="53210"/>
            <a:ext cx="4138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Write an equation for each line.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11548-BDBD-1A67-8351-2CF69B93DD93}"/>
              </a:ext>
            </a:extLst>
          </p:cNvPr>
          <p:cNvSpPr txBox="1"/>
          <p:nvPr/>
        </p:nvSpPr>
        <p:spPr>
          <a:xfrm>
            <a:off x="5774871" y="330209"/>
            <a:ext cx="359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FF33CC"/>
                </a:solidFill>
                <a:effectLst/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F758A-F879-45E6-0A22-4E74B0F8F131}"/>
              </a:ext>
            </a:extLst>
          </p:cNvPr>
          <p:cNvSpPr txBox="1"/>
          <p:nvPr/>
        </p:nvSpPr>
        <p:spPr>
          <a:xfrm>
            <a:off x="107415" y="1761156"/>
            <a:ext cx="413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990099"/>
                </a:solidFill>
                <a:effectLst/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F431E9-795E-B44A-B4B4-7EB4103B9E94}"/>
              </a:ext>
            </a:extLst>
          </p:cNvPr>
          <p:cNvSpPr txBox="1"/>
          <p:nvPr/>
        </p:nvSpPr>
        <p:spPr>
          <a:xfrm>
            <a:off x="382279" y="4542847"/>
            <a:ext cx="27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DAE71-6033-9FF5-098C-602D648F06E6}"/>
              </a:ext>
            </a:extLst>
          </p:cNvPr>
          <p:cNvSpPr txBox="1"/>
          <p:nvPr/>
        </p:nvSpPr>
        <p:spPr>
          <a:xfrm>
            <a:off x="4060372" y="305813"/>
            <a:ext cx="47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61EE5B-0C4E-2967-08C3-88989AF046D3}"/>
              </a:ext>
            </a:extLst>
          </p:cNvPr>
          <p:cNvSpPr txBox="1"/>
          <p:nvPr/>
        </p:nvSpPr>
        <p:spPr>
          <a:xfrm>
            <a:off x="1866900" y="311256"/>
            <a:ext cx="299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009900"/>
                </a:solidFill>
                <a:effectLst/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581544-EE81-AE0B-3BE6-11EB6CCBC2B8}"/>
              </a:ext>
            </a:extLst>
          </p:cNvPr>
          <p:cNvSpPr txBox="1"/>
          <p:nvPr/>
        </p:nvSpPr>
        <p:spPr>
          <a:xfrm>
            <a:off x="3015343" y="330347"/>
            <a:ext cx="195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FF9933"/>
                </a:solidFill>
                <a:effectLst/>
                <a:latin typeface="Arial" panose="020B0604020202020204" pitchFamily="34" charset="0"/>
              </a:rPr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9CDAE3-5AA7-816F-BD69-981B97878BE1}"/>
              </a:ext>
            </a:extLst>
          </p:cNvPr>
          <p:cNvSpPr txBox="1"/>
          <p:nvPr/>
        </p:nvSpPr>
        <p:spPr>
          <a:xfrm>
            <a:off x="314243" y="5644235"/>
            <a:ext cx="375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E4495E-8295-C87C-818B-9B3E5670CA77}"/>
              </a:ext>
            </a:extLst>
          </p:cNvPr>
          <p:cNvSpPr txBox="1"/>
          <p:nvPr/>
        </p:nvSpPr>
        <p:spPr>
          <a:xfrm>
            <a:off x="164564" y="3441459"/>
            <a:ext cx="3374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ctr"/>
            <a:r>
              <a:rPr lang="en-GB" sz="1800" b="1" i="0" u="none" strike="noStrike" dirty="0">
                <a:solidFill>
                  <a:srgbClr val="B0AC00"/>
                </a:solidFill>
                <a:effectLst/>
                <a:latin typeface="Arial" panose="020B0604020202020204" pitchFamily="34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59218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650" t="-44" r="30533" b="3917"/>
          <a:stretch/>
        </p:blipFill>
        <p:spPr>
          <a:xfrm>
            <a:off x="1377042" y="826981"/>
            <a:ext cx="6117465" cy="58190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403830" y="6027003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66974" y="167117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405611" y="2502171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05611" y="4054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10637" y="3378588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10637" y="432644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05611" y="871541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10637" y="5201970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9744" y="119095"/>
            <a:ext cx="856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are the equations of the lines of symmetry? </a:t>
            </a:r>
          </a:p>
        </p:txBody>
      </p: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5704114" y="3620436"/>
            <a:ext cx="1616529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45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6643" y="2160814"/>
            <a:ext cx="82350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5055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17" y="117902"/>
            <a:ext cx="7026665" cy="6584179"/>
          </a:xfrm>
          <a:prstGeom prst="rect">
            <a:avLst/>
          </a:prstGeom>
        </p:spPr>
      </p:pic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246796"/>
              </p:ext>
            </p:extLst>
          </p:nvPr>
        </p:nvGraphicFramePr>
        <p:xfrm>
          <a:off x="7899555" y="846889"/>
          <a:ext cx="3342628" cy="5750205"/>
        </p:xfrm>
        <a:graphic>
          <a:graphicData uri="http://schemas.openxmlformats.org/drawingml/2006/table">
            <a:tbl>
              <a:tblPr/>
              <a:tblGrid>
                <a:gridCol w="496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FF33CC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x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990099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-2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FF9933"/>
                          </a:solidFill>
                          <a:effectLst/>
                          <a:latin typeface="Arial" panose="020B0604020202020204" pitchFamily="34" charset="0"/>
                        </a:rPr>
                        <a:t>f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-1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-4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03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60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459" marR="9459" marT="9459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0 </a:t>
                      </a:r>
                    </a:p>
                  </a:txBody>
                  <a:tcPr marL="9459" marR="9459" marT="945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13" name="Rectangle 112"/>
          <p:cNvSpPr/>
          <p:nvPr/>
        </p:nvSpPr>
        <p:spPr>
          <a:xfrm>
            <a:off x="7571906" y="275038"/>
            <a:ext cx="4138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Write an equation for each line.</a:t>
            </a:r>
          </a:p>
        </p:txBody>
      </p:sp>
    </p:spTree>
    <p:extLst>
      <p:ext uri="{BB962C8B-B14F-4D97-AF65-F5344CB8AC3E}">
        <p14:creationId xmlns:p14="http://schemas.microsoft.com/office/powerpoint/2010/main" val="2081432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650" t="-44" r="30533" b="3917"/>
          <a:stretch/>
        </p:blipFill>
        <p:spPr>
          <a:xfrm>
            <a:off x="914399" y="865081"/>
            <a:ext cx="6117465" cy="58190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403830" y="6027003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66974" y="167117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405611" y="2502171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05611" y="4054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10637" y="3378588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10637" y="4326444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05611" y="871541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10637" y="5201970"/>
            <a:ext cx="1008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399" y="206981"/>
            <a:ext cx="6117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What is </a:t>
            </a:r>
            <a:r>
              <a:rPr lang="en-GB" sz="2400"/>
              <a:t>the equation </a:t>
            </a:r>
            <a:r>
              <a:rPr lang="en-GB" sz="2400" dirty="0"/>
              <a:t>of the lines of symmetry?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418749" y="206981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y = 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05869" y="1048923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x = -4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787470" y="1046879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y = 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75085" y="1847039"/>
            <a:ext cx="979529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y =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13723" y="2697825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y = -2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396916" y="3565376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y = -3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787469" y="3581262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x =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05869" y="4490189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x =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25556" y="5386635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x = 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422308" y="6207293"/>
            <a:ext cx="935865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x = 4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5563673" y="3658536"/>
            <a:ext cx="1085385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101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253</Words>
  <Application>Microsoft Office PowerPoint</Application>
  <PresentationFormat>Widescreen</PresentationFormat>
  <Paragraphs>189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2016-01-01T12:59:56Z</dcterms:created>
  <dcterms:modified xsi:type="dcterms:W3CDTF">2023-11-06T10:45:15Z</dcterms:modified>
</cp:coreProperties>
</file>