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6" r:id="rId4"/>
    <p:sldId id="256" r:id="rId5"/>
    <p:sldId id="257" r:id="rId6"/>
    <p:sldId id="263" r:id="rId7"/>
    <p:sldId id="264" r:id="rId8"/>
    <p:sldId id="261" r:id="rId9"/>
    <p:sldId id="262" r:id="rId10"/>
    <p:sldId id="258" r:id="rId11"/>
    <p:sldId id="259" r:id="rId12"/>
    <p:sldId id="260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85F45-420F-4E3A-AB9E-CCD630CF9C31}" v="69" dt="2023-11-13T14:04:16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>
        <p:scale>
          <a:sx n="80" d="100"/>
          <a:sy n="80" d="100"/>
        </p:scale>
        <p:origin x="249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F185F45-420F-4E3A-AB9E-CCD630CF9C31}"/>
    <pc:docChg chg="undo custSel addSld delSld modSld sldOrd">
      <pc:chgData name="Stewart Gale" userId="3647ddd2-6040-41ae-a96d-232c23482af8" providerId="ADAL" clId="{2F185F45-420F-4E3A-AB9E-CCD630CF9C31}" dt="2023-11-13T14:04:16.160" v="240"/>
      <pc:docMkLst>
        <pc:docMk/>
      </pc:docMkLst>
      <pc:sldChg chg="addSp delSp modSp mod modAnim">
        <pc:chgData name="Stewart Gale" userId="3647ddd2-6040-41ae-a96d-232c23482af8" providerId="ADAL" clId="{2F185F45-420F-4E3A-AB9E-CCD630CF9C31}" dt="2023-11-13T14:03:27.076" v="230"/>
        <pc:sldMkLst>
          <pc:docMk/>
          <pc:sldMk cId="4043473052" sldId="256"/>
        </pc:sldMkLst>
        <pc:spChg chg="del">
          <ac:chgData name="Stewart Gale" userId="3647ddd2-6040-41ae-a96d-232c23482af8" providerId="ADAL" clId="{2F185F45-420F-4E3A-AB9E-CCD630CF9C31}" dt="2023-11-13T13:47:42.637" v="0" actId="478"/>
          <ac:spMkLst>
            <pc:docMk/>
            <pc:sldMk cId="4043473052" sldId="256"/>
            <ac:spMk id="2" creationId="{B32733CB-E31A-D732-7309-A696B698B883}"/>
          </ac:spMkLst>
        </pc:spChg>
        <pc:spChg chg="del">
          <ac:chgData name="Stewart Gale" userId="3647ddd2-6040-41ae-a96d-232c23482af8" providerId="ADAL" clId="{2F185F45-420F-4E3A-AB9E-CCD630CF9C31}" dt="2023-11-13T13:47:42.637" v="0" actId="478"/>
          <ac:spMkLst>
            <pc:docMk/>
            <pc:sldMk cId="4043473052" sldId="256"/>
            <ac:spMk id="3" creationId="{5F6CCF8F-70D6-1DF4-4D65-8DD76EB7F885}"/>
          </ac:spMkLst>
        </pc:spChg>
        <pc:spChg chg="add del">
          <ac:chgData name="Stewart Gale" userId="3647ddd2-6040-41ae-a96d-232c23482af8" providerId="ADAL" clId="{2F185F45-420F-4E3A-AB9E-CCD630CF9C31}" dt="2023-11-13T13:49:10.335" v="2" actId="22"/>
          <ac:spMkLst>
            <pc:docMk/>
            <pc:sldMk cId="4043473052" sldId="256"/>
            <ac:spMk id="3" creationId="{A0AD5C04-FDE9-D44A-96DE-3E2D2C0D6068}"/>
          </ac:spMkLst>
        </pc:spChg>
        <pc:picChg chg="add mod">
          <ac:chgData name="Stewart Gale" userId="3647ddd2-6040-41ae-a96d-232c23482af8" providerId="ADAL" clId="{2F185F45-420F-4E3A-AB9E-CCD630CF9C31}" dt="2023-11-13T13:49:17.571" v="5" actId="14100"/>
          <ac:picMkLst>
            <pc:docMk/>
            <pc:sldMk cId="4043473052" sldId="256"/>
            <ac:picMk id="5" creationId="{08C3A484-DB39-CE48-CE50-8485AB6A4205}"/>
          </ac:picMkLst>
        </pc:picChg>
        <pc:picChg chg="add mod modCrop">
          <ac:chgData name="Stewart Gale" userId="3647ddd2-6040-41ae-a96d-232c23482af8" providerId="ADAL" clId="{2F185F45-420F-4E3A-AB9E-CCD630CF9C31}" dt="2023-11-13T13:54:27.748" v="63" actId="1076"/>
          <ac:picMkLst>
            <pc:docMk/>
            <pc:sldMk cId="4043473052" sldId="256"/>
            <ac:picMk id="6" creationId="{C6C55969-15EA-6D28-D835-51C3A9C30873}"/>
          </ac:picMkLst>
        </pc:picChg>
      </pc:sldChg>
      <pc:sldChg chg="addSp delSp modSp add mod modAnim">
        <pc:chgData name="Stewart Gale" userId="3647ddd2-6040-41ae-a96d-232c23482af8" providerId="ADAL" clId="{2F185F45-420F-4E3A-AB9E-CCD630CF9C31}" dt="2023-11-13T14:03:31.282" v="231"/>
        <pc:sldMkLst>
          <pc:docMk/>
          <pc:sldMk cId="1363370336" sldId="257"/>
        </pc:sldMkLst>
        <pc:picChg chg="add mod">
          <ac:chgData name="Stewart Gale" userId="3647ddd2-6040-41ae-a96d-232c23482af8" providerId="ADAL" clId="{2F185F45-420F-4E3A-AB9E-CCD630CF9C31}" dt="2023-11-13T13:49:58.967" v="15" actId="14100"/>
          <ac:picMkLst>
            <pc:docMk/>
            <pc:sldMk cId="1363370336" sldId="257"/>
            <ac:picMk id="2" creationId="{DDB6C4AE-FE6C-09F1-6E9D-96D420E3A2DF}"/>
          </ac:picMkLst>
        </pc:picChg>
        <pc:picChg chg="del">
          <ac:chgData name="Stewart Gale" userId="3647ddd2-6040-41ae-a96d-232c23482af8" providerId="ADAL" clId="{2F185F45-420F-4E3A-AB9E-CCD630CF9C31}" dt="2023-11-13T13:49:30.221" v="9" actId="478"/>
          <ac:picMkLst>
            <pc:docMk/>
            <pc:sldMk cId="1363370336" sldId="257"/>
            <ac:picMk id="5" creationId="{08C3A484-DB39-CE48-CE50-8485AB6A4205}"/>
          </ac:picMkLst>
        </pc:picChg>
        <pc:picChg chg="add mod">
          <ac:chgData name="Stewart Gale" userId="3647ddd2-6040-41ae-a96d-232c23482af8" providerId="ADAL" clId="{2F185F45-420F-4E3A-AB9E-CCD630CF9C31}" dt="2023-11-13T13:55:15.275" v="97" actId="1076"/>
          <ac:picMkLst>
            <pc:docMk/>
            <pc:sldMk cId="1363370336" sldId="257"/>
            <ac:picMk id="1026" creationId="{0D8969AD-DA0F-3DD1-241C-DA4067C222CB}"/>
          </ac:picMkLst>
        </pc:picChg>
      </pc:sldChg>
      <pc:sldChg chg="addSp delSp modSp add mod modAnim">
        <pc:chgData name="Stewart Gale" userId="3647ddd2-6040-41ae-a96d-232c23482af8" providerId="ADAL" clId="{2F185F45-420F-4E3A-AB9E-CCD630CF9C31}" dt="2023-11-13T14:03:40.711" v="234"/>
        <pc:sldMkLst>
          <pc:docMk/>
          <pc:sldMk cId="1432006497" sldId="258"/>
        </pc:sldMkLst>
        <pc:picChg chg="add mod modCrop">
          <ac:chgData name="Stewart Gale" userId="3647ddd2-6040-41ae-a96d-232c23482af8" providerId="ADAL" clId="{2F185F45-420F-4E3A-AB9E-CCD630CF9C31}" dt="2023-11-13T13:57:37.226" v="139" actId="1076"/>
          <ac:picMkLst>
            <pc:docMk/>
            <pc:sldMk cId="1432006497" sldId="258"/>
            <ac:picMk id="3" creationId="{4C037C79-E6B4-5C8C-157A-B892C1378EB1}"/>
          </ac:picMkLst>
        </pc:picChg>
        <pc:picChg chg="del">
          <ac:chgData name="Stewart Gale" userId="3647ddd2-6040-41ae-a96d-232c23482af8" providerId="ADAL" clId="{2F185F45-420F-4E3A-AB9E-CCD630CF9C31}" dt="2023-11-13T13:49:28.281" v="8" actId="478"/>
          <ac:picMkLst>
            <pc:docMk/>
            <pc:sldMk cId="1432006497" sldId="258"/>
            <ac:picMk id="5" creationId="{08C3A484-DB39-CE48-CE50-8485AB6A4205}"/>
          </ac:picMkLst>
        </pc:picChg>
        <pc:picChg chg="add mod">
          <ac:chgData name="Stewart Gale" userId="3647ddd2-6040-41ae-a96d-232c23482af8" providerId="ADAL" clId="{2F185F45-420F-4E3A-AB9E-CCD630CF9C31}" dt="2023-11-13T13:57:42.467" v="142" actId="1076"/>
          <ac:picMkLst>
            <pc:docMk/>
            <pc:sldMk cId="1432006497" sldId="258"/>
            <ac:picMk id="3074" creationId="{74CC618C-3799-B1C6-DA66-E0BA0CE1E7ED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3:43.028" v="235"/>
        <pc:sldMkLst>
          <pc:docMk/>
          <pc:sldMk cId="2982860297" sldId="259"/>
        </pc:sldMkLst>
        <pc:picChg chg="add mod">
          <ac:chgData name="Stewart Gale" userId="3647ddd2-6040-41ae-a96d-232c23482af8" providerId="ADAL" clId="{2F185F45-420F-4E3A-AB9E-CCD630CF9C31}" dt="2023-11-13T13:58:04.460" v="149" actId="14100"/>
          <ac:picMkLst>
            <pc:docMk/>
            <pc:sldMk cId="2982860297" sldId="259"/>
            <ac:picMk id="3" creationId="{217B69CF-4236-3EB4-5C26-B488232959AC}"/>
          </ac:picMkLst>
        </pc:picChg>
        <pc:picChg chg="add mod">
          <ac:chgData name="Stewart Gale" userId="3647ddd2-6040-41ae-a96d-232c23482af8" providerId="ADAL" clId="{2F185F45-420F-4E3A-AB9E-CCD630CF9C31}" dt="2023-11-13T13:58:06.880" v="150" actId="1076"/>
          <ac:picMkLst>
            <pc:docMk/>
            <pc:sldMk cId="2982860297" sldId="259"/>
            <ac:picMk id="4098" creationId="{B714260C-F774-5CC9-6241-03074247E956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3:47.025" v="236"/>
        <pc:sldMkLst>
          <pc:docMk/>
          <pc:sldMk cId="3888554185" sldId="260"/>
        </pc:sldMkLst>
        <pc:picChg chg="add mod">
          <ac:chgData name="Stewart Gale" userId="3647ddd2-6040-41ae-a96d-232c23482af8" providerId="ADAL" clId="{2F185F45-420F-4E3A-AB9E-CCD630CF9C31}" dt="2023-11-13T13:58:41.514" v="163" actId="1076"/>
          <ac:picMkLst>
            <pc:docMk/>
            <pc:sldMk cId="3888554185" sldId="260"/>
            <ac:picMk id="2" creationId="{7A43B911-3C91-D64D-6425-E1319F8FE574}"/>
          </ac:picMkLst>
        </pc:picChg>
        <pc:picChg chg="add mod">
          <ac:chgData name="Stewart Gale" userId="3647ddd2-6040-41ae-a96d-232c23482af8" providerId="ADAL" clId="{2F185F45-420F-4E3A-AB9E-CCD630CF9C31}" dt="2023-11-13T13:58:40.369" v="162" actId="1076"/>
          <ac:picMkLst>
            <pc:docMk/>
            <pc:sldMk cId="3888554185" sldId="260"/>
            <ac:picMk id="5122" creationId="{98738ED0-3D80-585F-120C-FAB3EFABE728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3:35.806" v="232"/>
        <pc:sldMkLst>
          <pc:docMk/>
          <pc:sldMk cId="165443855" sldId="261"/>
        </pc:sldMkLst>
        <pc:picChg chg="add mod modCrop">
          <ac:chgData name="Stewart Gale" userId="3647ddd2-6040-41ae-a96d-232c23482af8" providerId="ADAL" clId="{2F185F45-420F-4E3A-AB9E-CCD630CF9C31}" dt="2023-11-13T13:56:38.995" v="123" actId="1076"/>
          <ac:picMkLst>
            <pc:docMk/>
            <pc:sldMk cId="165443855" sldId="261"/>
            <ac:picMk id="3" creationId="{B82F3B2D-DB1C-1EBF-A5D3-830EB7603FD5}"/>
          </ac:picMkLst>
        </pc:picChg>
        <pc:picChg chg="add mod modCrop">
          <ac:chgData name="Stewart Gale" userId="3647ddd2-6040-41ae-a96d-232c23482af8" providerId="ADAL" clId="{2F185F45-420F-4E3A-AB9E-CCD630CF9C31}" dt="2023-11-13T13:56:40.898" v="124" actId="1076"/>
          <ac:picMkLst>
            <pc:docMk/>
            <pc:sldMk cId="165443855" sldId="261"/>
            <ac:picMk id="4" creationId="{B394915E-5D40-353A-A0B6-AEB0483DCCE5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3:38.192" v="233"/>
        <pc:sldMkLst>
          <pc:docMk/>
          <pc:sldMk cId="1277789562" sldId="262"/>
        </pc:sldMkLst>
        <pc:picChg chg="add mod">
          <ac:chgData name="Stewart Gale" userId="3647ddd2-6040-41ae-a96d-232c23482af8" providerId="ADAL" clId="{2F185F45-420F-4E3A-AB9E-CCD630CF9C31}" dt="2023-11-13T13:51:51.606" v="32" actId="14100"/>
          <ac:picMkLst>
            <pc:docMk/>
            <pc:sldMk cId="1277789562" sldId="262"/>
            <ac:picMk id="3" creationId="{E0BF7081-21A9-EF88-51F2-2F75414A6429}"/>
          </ac:picMkLst>
        </pc:picChg>
        <pc:picChg chg="add mod modCrop">
          <ac:chgData name="Stewart Gale" userId="3647ddd2-6040-41ae-a96d-232c23482af8" providerId="ADAL" clId="{2F185F45-420F-4E3A-AB9E-CCD630CF9C31}" dt="2023-11-13T13:57:04.420" v="131" actId="1076"/>
          <ac:picMkLst>
            <pc:docMk/>
            <pc:sldMk cId="1277789562" sldId="262"/>
            <ac:picMk id="4" creationId="{A7131783-175A-2420-9656-36CA525B27E7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4:13.798" v="239"/>
        <pc:sldMkLst>
          <pc:docMk/>
          <pc:sldMk cId="3968506410" sldId="263"/>
        </pc:sldMkLst>
        <pc:picChg chg="add mod modCrop">
          <ac:chgData name="Stewart Gale" userId="3647ddd2-6040-41ae-a96d-232c23482af8" providerId="ADAL" clId="{2F185F45-420F-4E3A-AB9E-CCD630CF9C31}" dt="2023-11-13T13:50:20.825" v="19" actId="14100"/>
          <ac:picMkLst>
            <pc:docMk/>
            <pc:sldMk cId="3968506410" sldId="263"/>
            <ac:picMk id="3" creationId="{345EE3AF-C048-0A38-3851-ABB0E23C1D40}"/>
          </ac:picMkLst>
        </pc:picChg>
        <pc:picChg chg="add mod">
          <ac:chgData name="Stewart Gale" userId="3647ddd2-6040-41ae-a96d-232c23482af8" providerId="ADAL" clId="{2F185F45-420F-4E3A-AB9E-CCD630CF9C31}" dt="2023-11-13T13:55:47.436" v="106" actId="1076"/>
          <ac:picMkLst>
            <pc:docMk/>
            <pc:sldMk cId="3968506410" sldId="263"/>
            <ac:picMk id="2050" creationId="{2F47D8F3-8C61-F53E-6CFF-BFED311D4209}"/>
          </ac:picMkLst>
        </pc:picChg>
      </pc:sldChg>
      <pc:sldChg chg="addSp modSp add mod modAnim">
        <pc:chgData name="Stewart Gale" userId="3647ddd2-6040-41ae-a96d-232c23482af8" providerId="ADAL" clId="{2F185F45-420F-4E3A-AB9E-CCD630CF9C31}" dt="2023-11-13T14:04:16.160" v="240"/>
        <pc:sldMkLst>
          <pc:docMk/>
          <pc:sldMk cId="1007667939" sldId="264"/>
        </pc:sldMkLst>
        <pc:picChg chg="add mod modCrop">
          <ac:chgData name="Stewart Gale" userId="3647ddd2-6040-41ae-a96d-232c23482af8" providerId="ADAL" clId="{2F185F45-420F-4E3A-AB9E-CCD630CF9C31}" dt="2023-11-13T13:50:54.071" v="24" actId="1076"/>
          <ac:picMkLst>
            <pc:docMk/>
            <pc:sldMk cId="1007667939" sldId="264"/>
            <ac:picMk id="3" creationId="{AA6139AA-ED7A-0F92-C2D6-1A133AD02013}"/>
          </ac:picMkLst>
        </pc:picChg>
        <pc:picChg chg="add mod modCrop">
          <ac:chgData name="Stewart Gale" userId="3647ddd2-6040-41ae-a96d-232c23482af8" providerId="ADAL" clId="{2F185F45-420F-4E3A-AB9E-CCD630CF9C31}" dt="2023-11-13T13:56:10.370" v="113" actId="1076"/>
          <ac:picMkLst>
            <pc:docMk/>
            <pc:sldMk cId="1007667939" sldId="264"/>
            <ac:picMk id="4" creationId="{D8D43608-9077-A83C-36D6-44AC888BE38E}"/>
          </ac:picMkLst>
        </pc:picChg>
      </pc:sldChg>
      <pc:sldChg chg="addSp delSp modSp new mod modAnim">
        <pc:chgData name="Stewart Gale" userId="3647ddd2-6040-41ae-a96d-232c23482af8" providerId="ADAL" clId="{2F185F45-420F-4E3A-AB9E-CCD630CF9C31}" dt="2023-11-13T14:03:51.449" v="238"/>
        <pc:sldMkLst>
          <pc:docMk/>
          <pc:sldMk cId="792307497" sldId="265"/>
        </pc:sldMkLst>
        <pc:spChg chg="del">
          <ac:chgData name="Stewart Gale" userId="3647ddd2-6040-41ae-a96d-232c23482af8" providerId="ADAL" clId="{2F185F45-420F-4E3A-AB9E-CCD630CF9C31}" dt="2023-11-13T13:52:48.862" v="43" actId="478"/>
          <ac:spMkLst>
            <pc:docMk/>
            <pc:sldMk cId="792307497" sldId="265"/>
            <ac:spMk id="2" creationId="{2E3BFD9C-221A-4D96-F668-0299AF5364C5}"/>
          </ac:spMkLst>
        </pc:spChg>
        <pc:spChg chg="del">
          <ac:chgData name="Stewart Gale" userId="3647ddd2-6040-41ae-a96d-232c23482af8" providerId="ADAL" clId="{2F185F45-420F-4E3A-AB9E-CCD630CF9C31}" dt="2023-11-13T13:52:48.862" v="43" actId="478"/>
          <ac:spMkLst>
            <pc:docMk/>
            <pc:sldMk cId="792307497" sldId="265"/>
            <ac:spMk id="3" creationId="{7FD5C3B5-EFD8-613D-13C6-33CD203A2D6D}"/>
          </ac:spMkLst>
        </pc:spChg>
        <pc:picChg chg="add mod modCrop">
          <ac:chgData name="Stewart Gale" userId="3647ddd2-6040-41ae-a96d-232c23482af8" providerId="ADAL" clId="{2F185F45-420F-4E3A-AB9E-CCD630CF9C31}" dt="2023-11-13T13:53:37.049" v="49" actId="14100"/>
          <ac:picMkLst>
            <pc:docMk/>
            <pc:sldMk cId="792307497" sldId="265"/>
            <ac:picMk id="5" creationId="{5770FEA2-BC0A-1567-5CF3-625A4F3293AC}"/>
          </ac:picMkLst>
        </pc:picChg>
        <pc:picChg chg="add mod modCrop">
          <ac:chgData name="Stewart Gale" userId="3647ddd2-6040-41ae-a96d-232c23482af8" providerId="ADAL" clId="{2F185F45-420F-4E3A-AB9E-CCD630CF9C31}" dt="2023-11-13T14:03:50.840" v="237" actId="1076"/>
          <ac:picMkLst>
            <pc:docMk/>
            <pc:sldMk cId="792307497" sldId="265"/>
            <ac:picMk id="6" creationId="{DF22618F-5E41-9E7F-220F-50868647F76F}"/>
          </ac:picMkLst>
        </pc:picChg>
      </pc:sldChg>
      <pc:sldChg chg="addSp delSp modSp new mod ord">
        <pc:chgData name="Stewart Gale" userId="3647ddd2-6040-41ae-a96d-232c23482af8" providerId="ADAL" clId="{2F185F45-420F-4E3A-AB9E-CCD630CF9C31}" dt="2023-11-13T13:54:46.653" v="91" actId="1076"/>
        <pc:sldMkLst>
          <pc:docMk/>
          <pc:sldMk cId="2213423503" sldId="266"/>
        </pc:sldMkLst>
        <pc:spChg chg="del">
          <ac:chgData name="Stewart Gale" userId="3647ddd2-6040-41ae-a96d-232c23482af8" providerId="ADAL" clId="{2F185F45-420F-4E3A-AB9E-CCD630CF9C31}" dt="2023-11-13T13:54:02.197" v="53" actId="478"/>
          <ac:spMkLst>
            <pc:docMk/>
            <pc:sldMk cId="2213423503" sldId="266"/>
            <ac:spMk id="2" creationId="{035A2F10-B132-9FC0-E152-087A25BA2E7F}"/>
          </ac:spMkLst>
        </pc:spChg>
        <pc:spChg chg="del">
          <ac:chgData name="Stewart Gale" userId="3647ddd2-6040-41ae-a96d-232c23482af8" providerId="ADAL" clId="{2F185F45-420F-4E3A-AB9E-CCD630CF9C31}" dt="2023-11-13T13:54:02.197" v="53" actId="478"/>
          <ac:spMkLst>
            <pc:docMk/>
            <pc:sldMk cId="2213423503" sldId="266"/>
            <ac:spMk id="3" creationId="{60C2E91F-19FD-B7CC-C492-FA269D892A69}"/>
          </ac:spMkLst>
        </pc:spChg>
        <pc:spChg chg="add mod">
          <ac:chgData name="Stewart Gale" userId="3647ddd2-6040-41ae-a96d-232c23482af8" providerId="ADAL" clId="{2F185F45-420F-4E3A-AB9E-CCD630CF9C31}" dt="2023-11-13T13:54:46.653" v="91" actId="1076"/>
          <ac:spMkLst>
            <pc:docMk/>
            <pc:sldMk cId="2213423503" sldId="266"/>
            <ac:spMk id="5" creationId="{3BC78A97-4DF4-65B7-6E0D-D15E55897462}"/>
          </ac:spMkLst>
        </pc:spChg>
        <pc:picChg chg="add del">
          <ac:chgData name="Stewart Gale" userId="3647ddd2-6040-41ae-a96d-232c23482af8" providerId="ADAL" clId="{2F185F45-420F-4E3A-AB9E-CCD630CF9C31}" dt="2023-11-13T13:54:09.082" v="55" actId="21"/>
          <ac:picMkLst>
            <pc:docMk/>
            <pc:sldMk cId="2213423503" sldId="266"/>
            <ac:picMk id="4" creationId="{FBABB743-263F-328E-93AF-C7544FD58EA7}"/>
          </ac:picMkLst>
        </pc:picChg>
      </pc:sldChg>
      <pc:sldChg chg="addSp delSp modSp new mod ord">
        <pc:chgData name="Stewart Gale" userId="3647ddd2-6040-41ae-a96d-232c23482af8" providerId="ADAL" clId="{2F185F45-420F-4E3A-AB9E-CCD630CF9C31}" dt="2023-11-13T14:03:17.804" v="228" actId="1076"/>
        <pc:sldMkLst>
          <pc:docMk/>
          <pc:sldMk cId="3637249805" sldId="267"/>
        </pc:sldMkLst>
        <pc:spChg chg="del">
          <ac:chgData name="Stewart Gale" userId="3647ddd2-6040-41ae-a96d-232c23482af8" providerId="ADAL" clId="{2F185F45-420F-4E3A-AB9E-CCD630CF9C31}" dt="2023-11-13T13:59:04.052" v="172" actId="478"/>
          <ac:spMkLst>
            <pc:docMk/>
            <pc:sldMk cId="3637249805" sldId="267"/>
            <ac:spMk id="2" creationId="{B0C87D8F-11D9-EDFE-77C4-884A60B65CE2}"/>
          </ac:spMkLst>
        </pc:spChg>
        <pc:spChg chg="del">
          <ac:chgData name="Stewart Gale" userId="3647ddd2-6040-41ae-a96d-232c23482af8" providerId="ADAL" clId="{2F185F45-420F-4E3A-AB9E-CCD630CF9C31}" dt="2023-11-13T13:59:04.052" v="172" actId="478"/>
          <ac:spMkLst>
            <pc:docMk/>
            <pc:sldMk cId="3637249805" sldId="267"/>
            <ac:spMk id="3" creationId="{77DFA4EC-5BD5-C94A-7A23-64985219BC91}"/>
          </ac:spMkLst>
        </pc:spChg>
        <pc:picChg chg="add mod modCrop">
          <ac:chgData name="Stewart Gale" userId="3647ddd2-6040-41ae-a96d-232c23482af8" providerId="ADAL" clId="{2F185F45-420F-4E3A-AB9E-CCD630CF9C31}" dt="2023-11-13T14:03:17.804" v="228" actId="1076"/>
          <ac:picMkLst>
            <pc:docMk/>
            <pc:sldMk cId="3637249805" sldId="267"/>
            <ac:picMk id="5" creationId="{A9CF36AB-C8F9-E99F-96C3-20CF21D2D9D4}"/>
          </ac:picMkLst>
        </pc:picChg>
      </pc:sldChg>
      <pc:sldChg chg="addSp delSp modSp new mod">
        <pc:chgData name="Stewart Gale" userId="3647ddd2-6040-41ae-a96d-232c23482af8" providerId="ADAL" clId="{2F185F45-420F-4E3A-AB9E-CCD630CF9C31}" dt="2023-11-13T14:03:09.286" v="227" actId="1076"/>
        <pc:sldMkLst>
          <pc:docMk/>
          <pc:sldMk cId="3931022823" sldId="268"/>
        </pc:sldMkLst>
        <pc:spChg chg="del">
          <ac:chgData name="Stewart Gale" userId="3647ddd2-6040-41ae-a96d-232c23482af8" providerId="ADAL" clId="{2F185F45-420F-4E3A-AB9E-CCD630CF9C31}" dt="2023-11-13T13:59:49.052" v="181" actId="478"/>
          <ac:spMkLst>
            <pc:docMk/>
            <pc:sldMk cId="3931022823" sldId="268"/>
            <ac:spMk id="2" creationId="{7A1BCEC0-C76D-C057-128C-BBAC4B67F88F}"/>
          </ac:spMkLst>
        </pc:spChg>
        <pc:spChg chg="del">
          <ac:chgData name="Stewart Gale" userId="3647ddd2-6040-41ae-a96d-232c23482af8" providerId="ADAL" clId="{2F185F45-420F-4E3A-AB9E-CCD630CF9C31}" dt="2023-11-13T13:59:49.052" v="181" actId="478"/>
          <ac:spMkLst>
            <pc:docMk/>
            <pc:sldMk cId="3931022823" sldId="268"/>
            <ac:spMk id="3" creationId="{8498604D-E444-A8C2-CF59-CBF9563FF408}"/>
          </ac:spMkLst>
        </pc:spChg>
        <pc:grpChg chg="add mod">
          <ac:chgData name="Stewart Gale" userId="3647ddd2-6040-41ae-a96d-232c23482af8" providerId="ADAL" clId="{2F185F45-420F-4E3A-AB9E-CCD630CF9C31}" dt="2023-11-13T14:03:09.286" v="227" actId="1076"/>
          <ac:grpSpMkLst>
            <pc:docMk/>
            <pc:sldMk cId="3931022823" sldId="268"/>
            <ac:grpSpMk id="10" creationId="{759FDFCD-BB30-6B38-907F-63F593BD6C49}"/>
          </ac:grpSpMkLst>
        </pc:grpChg>
        <pc:picChg chg="add mod modCrop">
          <ac:chgData name="Stewart Gale" userId="3647ddd2-6040-41ae-a96d-232c23482af8" providerId="ADAL" clId="{2F185F45-420F-4E3A-AB9E-CCD630CF9C31}" dt="2023-11-13T14:03:04.289" v="226" actId="164"/>
          <ac:picMkLst>
            <pc:docMk/>
            <pc:sldMk cId="3931022823" sldId="268"/>
            <ac:picMk id="5" creationId="{D56CDFB4-D936-C706-6352-300B6F53E40B}"/>
          </ac:picMkLst>
        </pc:picChg>
        <pc:picChg chg="add mod modCrop">
          <ac:chgData name="Stewart Gale" userId="3647ddd2-6040-41ae-a96d-232c23482af8" providerId="ADAL" clId="{2F185F45-420F-4E3A-AB9E-CCD630CF9C31}" dt="2023-11-13T14:03:04.289" v="226" actId="164"/>
          <ac:picMkLst>
            <pc:docMk/>
            <pc:sldMk cId="3931022823" sldId="268"/>
            <ac:picMk id="6" creationId="{6CF54FED-F983-8005-D4CD-A50173DA8475}"/>
          </ac:picMkLst>
        </pc:picChg>
        <pc:picChg chg="add mod">
          <ac:chgData name="Stewart Gale" userId="3647ddd2-6040-41ae-a96d-232c23482af8" providerId="ADAL" clId="{2F185F45-420F-4E3A-AB9E-CCD630CF9C31}" dt="2023-11-13T14:03:04.289" v="226" actId="164"/>
          <ac:picMkLst>
            <pc:docMk/>
            <pc:sldMk cId="3931022823" sldId="268"/>
            <ac:picMk id="7" creationId="{532BE669-8050-A569-18E8-25A6B768825A}"/>
          </ac:picMkLst>
        </pc:picChg>
        <pc:picChg chg="add mod modCrop">
          <ac:chgData name="Stewart Gale" userId="3647ddd2-6040-41ae-a96d-232c23482af8" providerId="ADAL" clId="{2F185F45-420F-4E3A-AB9E-CCD630CF9C31}" dt="2023-11-13T14:03:04.289" v="226" actId="164"/>
          <ac:picMkLst>
            <pc:docMk/>
            <pc:sldMk cId="3931022823" sldId="268"/>
            <ac:picMk id="8" creationId="{F3194C4B-7C92-A363-C7C0-D68CFE508DC4}"/>
          </ac:picMkLst>
        </pc:picChg>
        <pc:picChg chg="add mod modCrop">
          <ac:chgData name="Stewart Gale" userId="3647ddd2-6040-41ae-a96d-232c23482af8" providerId="ADAL" clId="{2F185F45-420F-4E3A-AB9E-CCD630CF9C31}" dt="2023-11-13T14:03:04.289" v="226" actId="164"/>
          <ac:picMkLst>
            <pc:docMk/>
            <pc:sldMk cId="3931022823" sldId="268"/>
            <ac:picMk id="9" creationId="{301D69BC-F491-B48F-CB24-F19913972299}"/>
          </ac:picMkLst>
        </pc:picChg>
      </pc:sldChg>
      <pc:sldChg chg="addSp delSp modSp new del mod">
        <pc:chgData name="Stewart Gale" userId="3647ddd2-6040-41ae-a96d-232c23482af8" providerId="ADAL" clId="{2F185F45-420F-4E3A-AB9E-CCD630CF9C31}" dt="2023-11-13T14:03:20.367" v="229" actId="47"/>
        <pc:sldMkLst>
          <pc:docMk/>
          <pc:sldMk cId="2426785836" sldId="269"/>
        </pc:sldMkLst>
        <pc:spChg chg="del">
          <ac:chgData name="Stewart Gale" userId="3647ddd2-6040-41ae-a96d-232c23482af8" providerId="ADAL" clId="{2F185F45-420F-4E3A-AB9E-CCD630CF9C31}" dt="2023-11-13T14:00:27.743" v="192" actId="478"/>
          <ac:spMkLst>
            <pc:docMk/>
            <pc:sldMk cId="2426785836" sldId="269"/>
            <ac:spMk id="2" creationId="{912EE158-49D4-1448-B06B-CCDE81A9931C}"/>
          </ac:spMkLst>
        </pc:spChg>
        <pc:spChg chg="del">
          <ac:chgData name="Stewart Gale" userId="3647ddd2-6040-41ae-a96d-232c23482af8" providerId="ADAL" clId="{2F185F45-420F-4E3A-AB9E-CCD630CF9C31}" dt="2023-11-13T14:00:27.743" v="192" actId="478"/>
          <ac:spMkLst>
            <pc:docMk/>
            <pc:sldMk cId="2426785836" sldId="269"/>
            <ac:spMk id="3" creationId="{011A4276-5EAC-D0E0-FA45-7C2FD3CA1B86}"/>
          </ac:spMkLst>
        </pc:spChg>
        <pc:picChg chg="add mod modCrop">
          <ac:chgData name="Stewart Gale" userId="3647ddd2-6040-41ae-a96d-232c23482af8" providerId="ADAL" clId="{2F185F45-420F-4E3A-AB9E-CCD630CF9C31}" dt="2023-11-13T14:02:02.717" v="213" actId="732"/>
          <ac:picMkLst>
            <pc:docMk/>
            <pc:sldMk cId="2426785836" sldId="269"/>
            <ac:picMk id="5" creationId="{EC232EA6-B9C6-C6E3-6AE7-3F9BF3930829}"/>
          </ac:picMkLst>
        </pc:picChg>
        <pc:picChg chg="add mod modCrop">
          <ac:chgData name="Stewart Gale" userId="3647ddd2-6040-41ae-a96d-232c23482af8" providerId="ADAL" clId="{2F185F45-420F-4E3A-AB9E-CCD630CF9C31}" dt="2023-11-13T14:02:08.014" v="214" actId="732"/>
          <ac:picMkLst>
            <pc:docMk/>
            <pc:sldMk cId="2426785836" sldId="269"/>
            <ac:picMk id="6" creationId="{AE90C86F-9C04-A614-32FD-E259FD1724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15AC-4D52-6DF0-5CF9-D9EBBBCB7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00BB25-E27F-D7DF-76D5-C54962077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3148F-418B-48AF-EABD-AC5D6C8D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A0BC1-9F3C-5829-2F15-EC38E089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07D63-A33A-7847-F663-36F221C7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760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F205A-A244-C052-EDD7-D44B0A66B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E5595-63AB-6EE6-2E25-94D85C775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66880-2BC7-3CC4-CEFF-ABB441E5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2F940-95BC-BAAE-B60F-4C52FA09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2324D-7E81-6060-EC5F-25EDC954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88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FD78-161B-8D1B-B679-500E1004A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5EDCE-D5E6-D1F2-CA9F-954C45CC7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D6B61-51B6-5146-577A-8724C354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235D7-C7E6-F7E1-ECA0-3E7979236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94F29-6C21-528C-BC5E-253B657C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90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9E029-F300-CB4D-34D2-A73F83147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B6A5A-8082-5A03-521F-AF17DD83E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CD6E2-0C35-E611-6357-E89513D59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4383F-FE6E-DE59-AF65-67380616B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C3D63-D372-5DE5-517F-DED29A04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EDEE4-9138-F3E6-E7B9-92BC4B61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00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620F7-7B30-7F28-B875-D4C1924FB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4AB34-29B7-FDFA-46BA-69934FF4D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A5E6B-2BAE-E2C0-22D4-5EB1BCDEB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6CE443-FE46-73AF-1029-8A1AA8C71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0DCEFA-5FE4-A0AA-0D4A-E8082E6ED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EAAF2E-7DA1-856B-DC51-D31257AD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19640-1979-BA4F-18DA-434B743F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799177-385F-AB70-BE8E-29E4CA6E4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7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1064-A66D-CCEC-1DB4-1F6799A9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25901-410D-B11F-EC6B-93095166F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E1A37-DDE3-FD80-46E8-0B71B87AE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24BE5-255F-BDD0-48D3-DB82BEDFC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13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EB22A8-963D-E179-6324-517F3578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83ABC8-93A0-6039-5A19-77C90A353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AB08A-8470-558E-4868-50AE599DC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69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633DA-56C0-EB32-AB00-F6385997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72F5A-4F57-8437-72DE-B699AA724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1759-4F7D-C9D0-1E7C-D77C1F324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EB3A6-95E1-9546-63BF-DE82E3BE0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37DBE-31D9-F230-DF29-67E86A07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E88EA-B361-993F-2A2E-F987F9296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76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3A259-4E54-0FF7-5585-8B9D6679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06C48-6955-8EA6-4236-A20D0265A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C8A73-B4AC-30F6-2DCE-B3338377A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FAB60-1FA3-1D02-F793-33DF3701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C4D6B-87F7-8B6B-AF54-D23FA8268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35FCD-DBBC-7BA6-44FA-ED08962F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28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7526-480A-1139-E086-0632371C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A176F-3E19-64C5-0089-F8AFA9B12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64C9D-BBA9-506A-73AD-02766D9A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5E153-B2EC-1D35-2ED6-129F63C5D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91256-57A0-A6DA-2753-0F94D7C9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47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0A892-3DFB-6F34-9AF0-B7CDF1A6D5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53736-89DE-70B1-6740-1FA34101B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761A7-5211-5293-C639-422E8569A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EBE03-C4F0-09ED-BC42-2DFD55231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EDA43-7862-7341-965E-8429A64CA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00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88C2B4-2A2E-DB1F-7BAA-F7F56C903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246ED-1043-5027-33FE-B9A72427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FA2A6-200F-39FA-558D-3BB6DF1D6D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CABCB-BB90-4881-99E2-7FC7761B4AC7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E91D8-1C9E-A0FE-FC19-FAD1A73F4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F390F-60F8-271E-7164-00A3E663C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DA391-E47F-46B7-B2A6-0E8279559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7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CF36AB-C8F9-E99F-96C3-20CF21D2D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6" t="21022" r="11590" b="15092"/>
          <a:stretch/>
        </p:blipFill>
        <p:spPr>
          <a:xfrm>
            <a:off x="242576" y="219927"/>
            <a:ext cx="11825493" cy="641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4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9FDFCD-BB30-6B38-907F-63F593BD6C49}"/>
              </a:ext>
            </a:extLst>
          </p:cNvPr>
          <p:cNvGrpSpPr/>
          <p:nvPr/>
        </p:nvGrpSpPr>
        <p:grpSpPr>
          <a:xfrm>
            <a:off x="194910" y="207930"/>
            <a:ext cx="12071126" cy="6595417"/>
            <a:chOff x="63428" y="201953"/>
            <a:chExt cx="12071126" cy="65954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6CDFB4-D936-C706-6352-300B6F53E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991" t="19386" r="11263" b="58865"/>
            <a:stretch/>
          </p:blipFill>
          <p:spPr>
            <a:xfrm>
              <a:off x="63428" y="201953"/>
              <a:ext cx="12065143" cy="22214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F54FED-F983-8005-D4CD-A50173DA8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5921"/>
            <a:stretch/>
          </p:blipFill>
          <p:spPr>
            <a:xfrm>
              <a:off x="63428" y="2186751"/>
              <a:ext cx="12071126" cy="215244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2BE669-8050-A569-18E8-25A6B76882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386" t="21187" r="34712" b="60374"/>
            <a:stretch/>
          </p:blipFill>
          <p:spPr>
            <a:xfrm>
              <a:off x="80749" y="4592711"/>
              <a:ext cx="5721532" cy="220465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194C4B-7C92-A363-C7C0-D68CFE508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8006" r="14235" b="23708"/>
            <a:stretch/>
          </p:blipFill>
          <p:spPr>
            <a:xfrm>
              <a:off x="6389721" y="4881616"/>
              <a:ext cx="5425761" cy="162684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01D69BC-F491-B48F-CB24-F19913972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8466" r="48417"/>
            <a:stretch/>
          </p:blipFill>
          <p:spPr>
            <a:xfrm>
              <a:off x="5913718" y="4289339"/>
              <a:ext cx="376518" cy="2152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102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C78A97-4DF4-65B7-6E0D-D15E55897462}"/>
              </a:ext>
            </a:extLst>
          </p:cNvPr>
          <p:cNvSpPr txBox="1"/>
          <p:nvPr/>
        </p:nvSpPr>
        <p:spPr>
          <a:xfrm>
            <a:off x="1847499" y="2154168"/>
            <a:ext cx="86896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13423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C3A484-DB39-CE48-CE50-8485AB6A4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46" y="242629"/>
            <a:ext cx="11861205" cy="2096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C55969-15EA-6D28-D835-51C3A9C308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02" t="9424"/>
          <a:stretch/>
        </p:blipFill>
        <p:spPr>
          <a:xfrm>
            <a:off x="408653" y="2978812"/>
            <a:ext cx="11374693" cy="323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7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B6C4AE-FE6C-09F1-6E9D-96D420E3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67" y="166640"/>
            <a:ext cx="9747102" cy="448759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8969AD-DA0F-3DD1-241C-DA4067C22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3"/>
          <a:stretch/>
        </p:blipFill>
        <p:spPr bwMode="auto">
          <a:xfrm>
            <a:off x="920008" y="4724205"/>
            <a:ext cx="10148402" cy="176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37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EE3AF-C048-0A38-3851-ABB0E23C1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221"/>
          <a:stretch/>
        </p:blipFill>
        <p:spPr>
          <a:xfrm>
            <a:off x="396432" y="266719"/>
            <a:ext cx="8645473" cy="36769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F47D8F3-8C61-F53E-6CFF-BFED311D42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2" t="14791" r="1"/>
          <a:stretch/>
        </p:blipFill>
        <p:spPr bwMode="auto">
          <a:xfrm>
            <a:off x="719397" y="4039068"/>
            <a:ext cx="10753206" cy="247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50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6139AA-ED7A-0F92-C2D6-1A133AD020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54"/>
          <a:stretch/>
        </p:blipFill>
        <p:spPr>
          <a:xfrm>
            <a:off x="480578" y="277321"/>
            <a:ext cx="10940847" cy="36158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D43608-9077-A83C-36D6-44AC888BE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19"/>
          <a:stretch/>
        </p:blipFill>
        <p:spPr>
          <a:xfrm>
            <a:off x="615391" y="3893212"/>
            <a:ext cx="10806034" cy="200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6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2F3B2D-DB1C-1EBF-A5D3-830EB7603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878"/>
          <a:stretch/>
        </p:blipFill>
        <p:spPr>
          <a:xfrm>
            <a:off x="239356" y="101132"/>
            <a:ext cx="7361946" cy="3189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94915E-5D40-353A-A0B6-AEB0483DC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93"/>
          <a:stretch/>
        </p:blipFill>
        <p:spPr>
          <a:xfrm>
            <a:off x="3133716" y="3350463"/>
            <a:ext cx="6060773" cy="332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F7081-21A9-EF88-51F2-2F75414A6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35" y="226319"/>
            <a:ext cx="11760548" cy="37005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131783-175A-2420-9656-36CA525B27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14"/>
          <a:stretch/>
        </p:blipFill>
        <p:spPr>
          <a:xfrm>
            <a:off x="544151" y="4111994"/>
            <a:ext cx="10988425" cy="233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8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37C79-E6B4-5C8C-157A-B892C1378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50"/>
          <a:stretch/>
        </p:blipFill>
        <p:spPr>
          <a:xfrm>
            <a:off x="250577" y="188378"/>
            <a:ext cx="10172462" cy="292250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4CC618C-3799-B1C6-DA66-E0BA0CE1E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1" t="7516"/>
          <a:stretch/>
        </p:blipFill>
        <p:spPr bwMode="auto">
          <a:xfrm>
            <a:off x="7550812" y="2516828"/>
            <a:ext cx="4471023" cy="415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00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B69CF-4236-3EB4-5C26-B48823295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1" y="280522"/>
            <a:ext cx="10896129" cy="376493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B714260C-F774-5CC9-6241-03074247E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1"/>
          <a:stretch/>
        </p:blipFill>
        <p:spPr bwMode="auto">
          <a:xfrm>
            <a:off x="2075630" y="4212970"/>
            <a:ext cx="8125872" cy="2440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6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43B911-3C91-D64D-6425-E1319F8FE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3" y="193184"/>
            <a:ext cx="9499284" cy="354295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8738ED0-3D80-585F-120C-FAB3EFABE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7" t="7681"/>
          <a:stretch/>
        </p:blipFill>
        <p:spPr bwMode="auto">
          <a:xfrm>
            <a:off x="2161648" y="3736136"/>
            <a:ext cx="8182852" cy="294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55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70FEA2-BC0A-1567-5CF3-625A4F329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99" b="20827"/>
          <a:stretch/>
        </p:blipFill>
        <p:spPr>
          <a:xfrm>
            <a:off x="357163" y="349370"/>
            <a:ext cx="11462178" cy="25228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22618F-5E41-9E7F-220F-50868647F7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40"/>
          <a:stretch/>
        </p:blipFill>
        <p:spPr>
          <a:xfrm>
            <a:off x="949078" y="3094953"/>
            <a:ext cx="10293844" cy="3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0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2023-11-13T13:45:37Z</dcterms:created>
  <dcterms:modified xsi:type="dcterms:W3CDTF">2023-11-13T14:04:22Z</dcterms:modified>
</cp:coreProperties>
</file>